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5" r:id="rId7"/>
    <p:sldId id="266" r:id="rId8"/>
    <p:sldId id="269" r:id="rId9"/>
    <p:sldId id="267" r:id="rId10"/>
    <p:sldId id="268" r:id="rId11"/>
    <p:sldId id="261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C6"/>
    <a:srgbClr val="FF65A3"/>
    <a:srgbClr val="FF0066"/>
    <a:srgbClr val="DE005A"/>
    <a:srgbClr val="C00060"/>
    <a:srgbClr val="820041"/>
    <a:srgbClr val="0B0B37"/>
    <a:srgbClr val="461E64"/>
    <a:srgbClr val="15210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9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3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1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4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1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08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6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92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7AE60-CCE1-4B4B-B14C-7091C3D65A6C}" type="datetimeFigureOut">
              <a:rPr lang="en-US" smtClean="0"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02B1F-4C9C-4A9D-9885-D27EABCDBF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5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8.png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4.wdp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2563598" y="786851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FF9FC6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FF9FC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69181" y="1280186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 smtClean="0">
                <a:ln w="0"/>
                <a:solidFill>
                  <a:srgbClr val="FF9FC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4700" b="1" cap="none" spc="50" dirty="0">
              <a:ln w="0"/>
              <a:solidFill>
                <a:srgbClr val="FF9FC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5070" y="2181623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 smtClean="0">
                <a:ln w="0"/>
                <a:solidFill>
                  <a:srgbClr val="DE005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1100" b="1" cap="none" spc="50" dirty="0">
              <a:ln w="0"/>
              <a:solidFill>
                <a:srgbClr val="DE005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63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26304" y="2041556"/>
            <a:ext cx="2934840" cy="2869970"/>
            <a:chOff x="7663714" y="1768826"/>
            <a:chExt cx="4088702" cy="405040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3714" y="1768826"/>
              <a:ext cx="4088702" cy="40504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57" t="6048" r="19732" b="6901"/>
            <a:stretch/>
          </p:blipFill>
          <p:spPr>
            <a:xfrm>
              <a:off x="8203842" y="2173575"/>
              <a:ext cx="3024741" cy="330611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9" r="3785" b="3257"/>
          <a:stretch/>
        </p:blipFill>
        <p:spPr>
          <a:xfrm>
            <a:off x="7362426" y="2041556"/>
            <a:ext cx="4051184" cy="2868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9" name="Group 28"/>
          <p:cNvGrpSpPr/>
          <p:nvPr/>
        </p:nvGrpSpPr>
        <p:grpSpPr>
          <a:xfrm>
            <a:off x="734094" y="2041555"/>
            <a:ext cx="3040910" cy="2868823"/>
            <a:chOff x="502276" y="1696163"/>
            <a:chExt cx="3683358" cy="374515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276" y="1696163"/>
              <a:ext cx="3683358" cy="37451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05" t="5105" r="27993" b="4754"/>
            <a:stretch/>
          </p:blipFill>
          <p:spPr>
            <a:xfrm>
              <a:off x="922953" y="1988488"/>
              <a:ext cx="2876314" cy="3173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286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343"/>
          <a:stretch/>
        </p:blipFill>
        <p:spPr>
          <a:xfrm>
            <a:off x="1746" y="0"/>
            <a:ext cx="12190253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53182" y="1550888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15210D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15210D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4092" y="133835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352" y="2735549"/>
            <a:ext cx="8130752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7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en-US" sz="3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31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7001"/>
            <a:ext cx="6858002" cy="12192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2297" y="1725205"/>
            <a:ext cx="5923189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4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4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4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4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58336" y="13710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6068" y="2664990"/>
            <a:ext cx="8474305" cy="2787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</a:t>
            </a:r>
            <a:r>
              <a:rPr lang="pt-BR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về sản phẩm của </a:t>
            </a:r>
            <a:r>
              <a:rPr lang="vi-VN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mẹ và người thân trong gia </a:t>
            </a:r>
            <a:r>
              <a:rPr lang="vi-VN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pt-BR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37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bài và </a:t>
            </a:r>
            <a:r>
              <a:rPr lang="vi-VN" sz="37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</a:t>
            </a:r>
            <a:r>
              <a:rPr lang="vi-VN" sz="37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cô giáo.</a:t>
            </a:r>
            <a:endParaRPr lang="en-US" sz="37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667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49" b="70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45604" y="2124462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461E6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461E6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7878" y="184753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9" name="Hộp Văn bản 5">
            <a:extLst>
              <a:ext uri="{FF2B5EF4-FFF2-40B4-BE49-F238E27FC236}">
                <a16:creationId xmlns:a16="http://schemas.microsoft.com/office/drawing/2014/main" xmlns="" id="{E7A18DC8-A1F1-4DC2-B15C-E83AA3A7ABB0}"/>
              </a:ext>
            </a:extLst>
          </p:cNvPr>
          <p:cNvSpPr txBox="1"/>
          <p:nvPr/>
        </p:nvSpPr>
        <p:spPr>
          <a:xfrm>
            <a:off x="3155320" y="2817679"/>
            <a:ext cx="6903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29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7702" y="1162456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85529" y="2310609"/>
            <a:ext cx="670317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00" dirty="0" smtClean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012330" y="9969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128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98572" y="1738642"/>
            <a:ext cx="7141892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</a:p>
          <a:p>
            <a:pPr algn="ctr"/>
            <a:r>
              <a:rPr lang="en-US" sz="35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VÀ SẮC MÀU</a:t>
            </a:r>
            <a:endParaRPr lang="en-US" sz="35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5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TRANG TRÍ BƯU THIẾP, </a:t>
            </a:r>
          </a:p>
          <a:p>
            <a:pPr algn="ctr"/>
            <a:r>
              <a:rPr lang="en-US" sz="35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 SÁCH, BÌA LỊCH</a:t>
            </a:r>
          </a:p>
          <a:p>
            <a:pPr algn="ctr"/>
            <a:r>
              <a:rPr lang="en-US" sz="35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CÁC SẢN PHẨM </a:t>
            </a:r>
          </a:p>
          <a:p>
            <a:pPr algn="ctr"/>
            <a:r>
              <a:rPr lang="en-US" sz="35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TRANH VẼ THEO NHẠC</a:t>
            </a:r>
            <a:endParaRPr lang="en-US" sz="35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22746" y="142206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479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847" y="2277186"/>
            <a:ext cx="3621504" cy="247760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1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sz="31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8699" y="1380360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4823" y="112011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072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30011" y="1944699"/>
            <a:ext cx="7209459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 smtClean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5814" y="1087017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C00060"/>
                </a:solidFill>
                <a:effectLst/>
              </a:rPr>
              <a:t>YÊU CẦU CẦN ĐẠT</a:t>
            </a:r>
            <a:endParaRPr lang="en-US" sz="5400" b="1" cap="none" spc="0" dirty="0">
              <a:ln/>
              <a:solidFill>
                <a:srgbClr val="C00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6988" y="71371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9927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559" y="-2673442"/>
            <a:ext cx="6870882" cy="121920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965" y="945354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1656" y="68222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17" y="1724695"/>
            <a:ext cx="3078818" cy="30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42" y="1724694"/>
            <a:ext cx="2773810" cy="3084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869" y="1724695"/>
            <a:ext cx="3078817" cy="307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944715" y="4919724"/>
            <a:ext cx="822917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76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0559" y="-2673442"/>
            <a:ext cx="6870882" cy="12192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75965" y="95823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1656" y="64358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2" t="16155" r="3158" b="11275"/>
          <a:stretch/>
        </p:blipFill>
        <p:spPr>
          <a:xfrm>
            <a:off x="1508754" y="1828799"/>
            <a:ext cx="1813992" cy="2562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1468197" y="4700781"/>
            <a:ext cx="92817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2" r="541" b="3000"/>
          <a:stretch/>
        </p:blipFill>
        <p:spPr>
          <a:xfrm>
            <a:off x="3618960" y="1864691"/>
            <a:ext cx="3748615" cy="2526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3" name="Group 22"/>
          <p:cNvGrpSpPr/>
          <p:nvPr/>
        </p:nvGrpSpPr>
        <p:grpSpPr>
          <a:xfrm>
            <a:off x="7663789" y="1864691"/>
            <a:ext cx="3021721" cy="2526242"/>
            <a:chOff x="7663789" y="1864691"/>
            <a:chExt cx="3021721" cy="252624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35" t="-1" b="71760"/>
            <a:stretch/>
          </p:blipFill>
          <p:spPr>
            <a:xfrm>
              <a:off x="7663789" y="1864691"/>
              <a:ext cx="3021721" cy="25262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5" t="9715" r="32546" b="7498"/>
            <a:stretch/>
          </p:blipFill>
          <p:spPr>
            <a:xfrm>
              <a:off x="8155202" y="2170221"/>
              <a:ext cx="2123746" cy="1938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802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103550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84964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8088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9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46411" y="1576427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1390569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0469" y="2408351"/>
            <a:ext cx="85129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554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945358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75283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32" t="12819" r="41856" b="50760"/>
          <a:stretch/>
        </p:blipFill>
        <p:spPr>
          <a:xfrm rot="10800000">
            <a:off x="484448" y="2034859"/>
            <a:ext cx="1860065" cy="268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61" t="12818" r="56722" b="50078"/>
          <a:stretch/>
        </p:blipFill>
        <p:spPr>
          <a:xfrm rot="10800000">
            <a:off x="4894062" y="2034858"/>
            <a:ext cx="2134814" cy="269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0" t="12818" r="72973" b="50078"/>
          <a:stretch/>
        </p:blipFill>
        <p:spPr>
          <a:xfrm rot="10800000">
            <a:off x="2633822" y="2018156"/>
            <a:ext cx="1970933" cy="269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50946" r="25819" b="10410"/>
          <a:stretch/>
        </p:blipFill>
        <p:spPr>
          <a:xfrm rot="10800000">
            <a:off x="7320424" y="2018156"/>
            <a:ext cx="1974575" cy="2714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62" t="50946" r="11094" b="9739"/>
          <a:stretch/>
        </p:blipFill>
        <p:spPr>
          <a:xfrm rot="10800000">
            <a:off x="9586547" y="1993270"/>
            <a:ext cx="2120348" cy="2761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7743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557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72</cp:revision>
  <dcterms:created xsi:type="dcterms:W3CDTF">2021-09-26T06:47:55Z</dcterms:created>
  <dcterms:modified xsi:type="dcterms:W3CDTF">2021-10-02T08:40:55Z</dcterms:modified>
</cp:coreProperties>
</file>