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70" r:id="rId9"/>
    <p:sldId id="267" r:id="rId10"/>
    <p:sldId id="268" r:id="rId11"/>
    <p:sldId id="269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6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0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5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2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0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9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ECFA-9964-4835-AD6A-3339A0527B3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6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9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2563598" y="1366402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9181" y="1859737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4700" b="1" cap="none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5070" y="2761174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1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5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5203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278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" r="48173" b="71916"/>
          <a:stretch/>
        </p:blipFill>
        <p:spPr>
          <a:xfrm>
            <a:off x="569152" y="1191389"/>
            <a:ext cx="3799266" cy="241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35" t="-1" b="71760"/>
          <a:stretch/>
        </p:blipFill>
        <p:spPr>
          <a:xfrm>
            <a:off x="4700787" y="1216927"/>
            <a:ext cx="3309871" cy="238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1" t="7727" r="5010" b="5009"/>
          <a:stretch/>
        </p:blipFill>
        <p:spPr>
          <a:xfrm>
            <a:off x="8343027" y="1191389"/>
            <a:ext cx="3332966" cy="236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806" y="3646173"/>
            <a:ext cx="3853006" cy="3066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346" t="4203" r="3555" b="5089"/>
          <a:stretch/>
        </p:blipFill>
        <p:spPr>
          <a:xfrm>
            <a:off x="6362160" y="3709115"/>
            <a:ext cx="3541691" cy="289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32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6" y="1879097"/>
            <a:ext cx="2578335" cy="368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98" y="2230035"/>
            <a:ext cx="4259227" cy="2981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32" y="1879097"/>
            <a:ext cx="2540240" cy="37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2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0678" r="2826" b="4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26755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10653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4382" y="2452211"/>
            <a:ext cx="766267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91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5" t="8639" r="9049" b="9672"/>
          <a:stretch/>
        </p:blipFill>
        <p:spPr>
          <a:xfrm>
            <a:off x="18829" y="0"/>
            <a:ext cx="12160292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137333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63" y="18861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2286" y="2896812"/>
            <a:ext cx="7791719" cy="186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</a:t>
            </a:r>
            <a:r>
              <a:rPr lang="pt-BR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về sản phẩm của </a:t>
            </a:r>
            <a:r>
              <a:rPr lang="vi-VN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mẹ và người thân trong gia </a:t>
            </a:r>
            <a:r>
              <a:rPr lang="vi-VN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pt-BR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1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bài và </a:t>
            </a:r>
            <a:r>
              <a:rPr lang="vi-VN" sz="31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cô giáo.</a:t>
            </a:r>
            <a:endParaRPr lang="en-US" sz="31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7267" y="1815366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0904" y="15770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7A18DC8-A1F1-4DC2-B15C-E83AA3A7ABB0}"/>
              </a:ext>
            </a:extLst>
          </p:cNvPr>
          <p:cNvSpPr txBox="1"/>
          <p:nvPr/>
        </p:nvSpPr>
        <p:spPr>
          <a:xfrm>
            <a:off x="2408346" y="2379793"/>
            <a:ext cx="69030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9015" r="1443" b="2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063" y="2041731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32503" y="4281079"/>
            <a:ext cx="67031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6439" y="13059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4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593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40132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66155" y="1120456"/>
            <a:ext cx="702641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pPr algn="ctr"/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VÀ SẮC MÀU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TƯỞNG TƯỢNG, TẠO HÌNH</a:t>
            </a:r>
          </a:p>
          <a:p>
            <a:pPr algn="ctr"/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BỨC TRANH VẼ THEO NHẠC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561" y="80387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5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47"/>
          <a:stretch/>
        </p:blipFill>
        <p:spPr>
          <a:xfrm>
            <a:off x="785611" y="154547"/>
            <a:ext cx="10740980" cy="6413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369" y="3498439"/>
            <a:ext cx="564340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6586" y="268112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2710" y="24208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2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5884" y="1944704"/>
            <a:ext cx="8377614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0197" y="117717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1371" y="89402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5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" r="-106" b="272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965" y="1022628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656" y="8238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9" y="1859504"/>
            <a:ext cx="3832324" cy="367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97" y="1859505"/>
            <a:ext cx="3672625" cy="367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47" y="1859504"/>
            <a:ext cx="3672625" cy="3672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7747" y="5550790"/>
            <a:ext cx="5891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47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6" t="61440" r="9061" b="4226"/>
          <a:stretch/>
        </p:blipFill>
        <p:spPr>
          <a:xfrm>
            <a:off x="6147512" y="1330940"/>
            <a:ext cx="4541949" cy="2354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8" t="26072" r="64249" b="39499"/>
          <a:stretch/>
        </p:blipFill>
        <p:spPr>
          <a:xfrm>
            <a:off x="1506828" y="1330940"/>
            <a:ext cx="4643926" cy="2361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89" t="35653" r="27850" b="34864"/>
          <a:stretch/>
        </p:blipFill>
        <p:spPr>
          <a:xfrm rot="5400000">
            <a:off x="7014715" y="3046500"/>
            <a:ext cx="2159231" cy="3667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5" t="66898" r="27835" b="2492"/>
          <a:stretch/>
        </p:blipFill>
        <p:spPr>
          <a:xfrm rot="5400000">
            <a:off x="3118255" y="3065212"/>
            <a:ext cx="2159232" cy="36305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17735" y="649137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79686" y="4504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5314" y="5962914"/>
            <a:ext cx="776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103550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84964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3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61"/>
          <a:stretch/>
        </p:blipFill>
        <p:spPr>
          <a:xfrm>
            <a:off x="1" y="-10849"/>
            <a:ext cx="12191999" cy="6875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2768" y="216885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679" y="1982997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9557" y="2897750"/>
            <a:ext cx="662553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huyển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0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155" r="48921" b="2922"/>
          <a:stretch/>
        </p:blipFill>
        <p:spPr>
          <a:xfrm>
            <a:off x="3400107" y="1922168"/>
            <a:ext cx="2385716" cy="342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943" r="7900" b="9483"/>
          <a:stretch/>
        </p:blipFill>
        <p:spPr>
          <a:xfrm>
            <a:off x="550831" y="1922168"/>
            <a:ext cx="2415139" cy="342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3" t="5634" r="7517" b="6291"/>
          <a:stretch/>
        </p:blipFill>
        <p:spPr>
          <a:xfrm>
            <a:off x="6219960" y="1919914"/>
            <a:ext cx="2426668" cy="3428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2" t="15962" r="4070" b="11737"/>
          <a:stretch/>
        </p:blipFill>
        <p:spPr>
          <a:xfrm>
            <a:off x="9080765" y="1854744"/>
            <a:ext cx="2495148" cy="349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0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586</Words>
  <Application>Microsoft Office PowerPoint</Application>
  <PresentationFormat>Widescreen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63</cp:revision>
  <dcterms:created xsi:type="dcterms:W3CDTF">2021-09-26T01:10:18Z</dcterms:created>
  <dcterms:modified xsi:type="dcterms:W3CDTF">2021-10-02T08:42:42Z</dcterms:modified>
</cp:coreProperties>
</file>