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1" r:id="rId5"/>
    <p:sldId id="264" r:id="rId6"/>
    <p:sldId id="280" r:id="rId7"/>
    <p:sldId id="267" r:id="rId8"/>
    <p:sldId id="273" r:id="rId9"/>
    <p:sldId id="281" r:id="rId10"/>
    <p:sldId id="269" r:id="rId11"/>
    <p:sldId id="274" r:id="rId12"/>
    <p:sldId id="275" r:id="rId13"/>
    <p:sldId id="276" r:id="rId14"/>
    <p:sldId id="278" r:id="rId15"/>
    <p:sldId id="27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32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55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97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747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4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05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35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270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97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3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87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F4807-B958-4A14-8F5E-03654A4FE365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72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7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6089"/>
            <a:ext cx="9144000" cy="2325338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0070C0"/>
                </a:solidFill>
              </a:rPr>
              <a:t>MĨ THUẬT LỚP 1 </a:t>
            </a:r>
            <a:br>
              <a:rPr lang="vi-VN" sz="5400" b="1" dirty="0">
                <a:solidFill>
                  <a:srgbClr val="0070C0"/>
                </a:solidFill>
              </a:rPr>
            </a:br>
            <a:r>
              <a:rPr lang="vi-VN" sz="5400" dirty="0"/>
              <a:t> </a:t>
            </a:r>
            <a:r>
              <a:rPr lang="vi-VN" sz="5400" i="1" dirty="0">
                <a:solidFill>
                  <a:srgbClr val="FF0000"/>
                </a:solidFill>
              </a:rPr>
              <a:t>CHỦ ĐỀ 1 - TIẾT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316088"/>
            <a:ext cx="2514600" cy="2765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22" y="3296356"/>
            <a:ext cx="3556000" cy="3366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578" y="1885244"/>
            <a:ext cx="2844800" cy="3074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3431820"/>
            <a:ext cx="1611489" cy="1547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56" y="4959350"/>
            <a:ext cx="1416756" cy="1371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933" y="5614279"/>
            <a:ext cx="801511" cy="722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79" y="4730044"/>
            <a:ext cx="1225198" cy="10188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732" y="602545"/>
            <a:ext cx="1258712" cy="9962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8" y="5508978"/>
            <a:ext cx="1143706" cy="10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8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111" y="214489"/>
            <a:ext cx="11446933" cy="6265333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07" y="880533"/>
            <a:ext cx="2115626" cy="2970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62" y="4064176"/>
            <a:ext cx="3605453" cy="2415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5" y="4003937"/>
            <a:ext cx="3653208" cy="2557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17" y="2582598"/>
            <a:ext cx="2735183" cy="3897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" y="639144"/>
            <a:ext cx="3950556" cy="2867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45" y="224720"/>
            <a:ext cx="2844800" cy="2066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0" y="214489"/>
            <a:ext cx="2539513" cy="363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xmlns="" id="{AFD823C2-F47F-46B7-A6D7-964D3AA9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E27D4D92-C706-4765-97D9-80BCEE521CF1}"/>
              </a:ext>
            </a:extLst>
          </p:cNvPr>
          <p:cNvSpPr/>
          <p:nvPr/>
        </p:nvSpPr>
        <p:spPr>
          <a:xfrm>
            <a:off x="2170298" y="642730"/>
            <a:ext cx="7839246" cy="912125"/>
          </a:xfrm>
          <a:prstGeom prst="round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A132F69D-8070-4BBA-9C8A-E78EED6465E1}"/>
              </a:ext>
            </a:extLst>
          </p:cNvPr>
          <p:cNvSpPr/>
          <p:nvPr/>
        </p:nvSpPr>
        <p:spPr>
          <a:xfrm>
            <a:off x="2504661" y="2290181"/>
            <a:ext cx="69573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Em hãy vẽ bức tranh bằn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 chấm màu</a:t>
            </a:r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đề tài và</a:t>
            </a:r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màu sắc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 chất liệu ) tự do. Vẽ</a:t>
            </a:r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vào giấy A4  và </a:t>
            </a:r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đặt tên bức tranh vừa vẽ.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2984" y="364436"/>
            <a:ext cx="7044358" cy="841510"/>
          </a:xfr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 – ĐÁNH GIÁ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4" y="1205949"/>
            <a:ext cx="10600267" cy="5494088"/>
          </a:xfrm>
        </p:spPr>
      </p:pic>
      <p:sp>
        <p:nvSpPr>
          <p:cNvPr id="9" name="Rectangle 8"/>
          <p:cNvSpPr/>
          <p:nvPr/>
        </p:nvSpPr>
        <p:spPr>
          <a:xfrm>
            <a:off x="3666310" y="3167271"/>
            <a:ext cx="5954769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chia sẻ về sản phẩm của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</a:t>
            </a:r>
            <a:endParaRPr lang="vi-VN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thân trong gia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nhé !</a:t>
            </a:r>
            <a:endParaRPr lang="vi-VN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214490" y="152400"/>
            <a:ext cx="11740444" cy="6611938"/>
          </a:xfrm>
          <a:prstGeom prst="roundRect">
            <a:avLst>
              <a:gd name="adj" fmla="val 2662"/>
            </a:avLst>
          </a:prstGeom>
          <a:noFill/>
          <a:ln w="57150" cmpd="thickThin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FFFF">
                        <a:gamma/>
                        <a:shade val="46275"/>
                        <a:invGamma/>
                      </a:srgbClr>
                    </a:gs>
                    <a:gs pos="50000">
                      <a:srgbClr val="CCFFFF"/>
                    </a:gs>
                    <a:gs pos="100000">
                      <a:srgbClr val="CC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84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hình ảnh hinh nen powerpoint dang yeu 85b332e8f25e42 tại kho hình nền,  ảnh đẹp khoanh24.com">
            <a:extLst>
              <a:ext uri="{FF2B5EF4-FFF2-40B4-BE49-F238E27FC236}">
                <a16:creationId xmlns:a16="http://schemas.microsoft.com/office/drawing/2014/main" xmlns="" id="{0CD8E355-8672-4F40-8F49-9AB98CA2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88"/>
            <a:ext cx="121920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xmlns="" id="{E28AE23C-489F-4F6D-8A5A-464FA4DA0A46}"/>
              </a:ext>
            </a:extLst>
          </p:cNvPr>
          <p:cNvSpPr/>
          <p:nvPr/>
        </p:nvSpPr>
        <p:spPr>
          <a:xfrm>
            <a:off x="2332383" y="2743201"/>
            <a:ext cx="7779027" cy="742121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+mj-lt"/>
              </a:rPr>
              <a:t>HOẠT ĐỘNG 5: VẬN DỤNG – PHÁT TRIỂN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7A18DC8-A1F1-4DC2-B15C-E83AA3A7ABB0}"/>
              </a:ext>
            </a:extLst>
          </p:cNvPr>
          <p:cNvSpPr txBox="1"/>
          <p:nvPr/>
        </p:nvSpPr>
        <p:spPr>
          <a:xfrm>
            <a:off x="2332383" y="3922646"/>
            <a:ext cx="7455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+mj-lt"/>
              </a:rPr>
              <a:t>Vận dụng các kiến thức về chấm màu trong tiết học này, các em chuẩn bị ý tưởng tạo lên một số sản phẩm trang trí ở góc học tập của mình nhé 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386408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73C0AEFB-1892-4BAA-919B-C17C21A27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3956" cy="6858000"/>
          </a:xfrm>
          <a:prstGeom prst="rect">
            <a:avLst/>
          </a:prstGeom>
        </p:spPr>
      </p:pic>
      <p:sp>
        <p:nvSpPr>
          <p:cNvPr id="6" name="Đám mây 5">
            <a:extLst>
              <a:ext uri="{FF2B5EF4-FFF2-40B4-BE49-F238E27FC236}">
                <a16:creationId xmlns:a16="http://schemas.microsoft.com/office/drawing/2014/main" xmlns="" id="{0FCB1A4E-5EF4-437D-8057-BAB373248716}"/>
              </a:ext>
            </a:extLst>
          </p:cNvPr>
          <p:cNvSpPr/>
          <p:nvPr/>
        </p:nvSpPr>
        <p:spPr>
          <a:xfrm>
            <a:off x="3379033" y="1409714"/>
            <a:ext cx="4862512" cy="1901825"/>
          </a:xfrm>
          <a:prstGeom prst="cloud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000" b="1" dirty="0" err="1">
                <a:solidFill>
                  <a:srgbClr val="C00000"/>
                </a:solidFill>
              </a:rPr>
              <a:t>Dặn</a:t>
            </a:r>
            <a:r>
              <a:rPr lang="vi-VN" sz="4000" b="1" dirty="0">
                <a:solidFill>
                  <a:srgbClr val="C00000"/>
                </a:solidFill>
              </a:rPr>
              <a:t> </a:t>
            </a:r>
            <a:r>
              <a:rPr lang="vi-VN" sz="4000" b="1" dirty="0" err="1">
                <a:solidFill>
                  <a:srgbClr val="C00000"/>
                </a:solidFill>
              </a:rPr>
              <a:t>dò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286AE5C-9F66-4531-8B9C-98F5F8EC1094}"/>
              </a:ext>
            </a:extLst>
          </p:cNvPr>
          <p:cNvSpPr txBox="1"/>
          <p:nvPr/>
        </p:nvSpPr>
        <p:spPr>
          <a:xfrm>
            <a:off x="2637183" y="3935682"/>
            <a:ext cx="6820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* </a:t>
            </a:r>
            <a:r>
              <a:rPr lang="vi-VN" sz="2800" b="1" dirty="0" err="1">
                <a:solidFill>
                  <a:srgbClr val="002060"/>
                </a:solidFill>
              </a:rPr>
              <a:t>Chuẩn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bị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đầy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đủ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đồ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dùng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học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tập</a:t>
            </a:r>
            <a:endParaRPr lang="vi-VN" sz="2800" b="1" dirty="0">
              <a:solidFill>
                <a:srgbClr val="002060"/>
              </a:solidFill>
            </a:endParaRPr>
          </a:p>
          <a:p>
            <a:endParaRPr lang="vi-VN" sz="2800" b="1" dirty="0">
              <a:solidFill>
                <a:srgbClr val="002060"/>
              </a:solidFill>
            </a:endParaRPr>
          </a:p>
          <a:p>
            <a:r>
              <a:rPr lang="vi-VN" sz="2800" b="1" dirty="0">
                <a:solidFill>
                  <a:srgbClr val="002060"/>
                </a:solidFill>
              </a:rPr>
              <a:t>* </a:t>
            </a:r>
            <a:r>
              <a:rPr lang="vi-VN" sz="2800" b="1" dirty="0" err="1">
                <a:solidFill>
                  <a:srgbClr val="002060"/>
                </a:solidFill>
              </a:rPr>
              <a:t>Chụp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bài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và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gửi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vào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zalo</a:t>
            </a:r>
            <a:r>
              <a:rPr lang="vi-VN" sz="2800" b="1" dirty="0">
                <a:solidFill>
                  <a:srgbClr val="002060"/>
                </a:solidFill>
              </a:rPr>
              <a:t> cho cô </a:t>
            </a:r>
            <a:r>
              <a:rPr lang="vi-VN" sz="2800" b="1" dirty="0" err="1">
                <a:solidFill>
                  <a:srgbClr val="002060"/>
                </a:solidFill>
              </a:rPr>
              <a:t>giáo</a:t>
            </a:r>
            <a:endParaRPr lang="en-GB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04130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270932"/>
            <a:ext cx="11616266" cy="6265335"/>
          </a:xfrm>
        </p:spPr>
      </p:pic>
      <p:sp>
        <p:nvSpPr>
          <p:cNvPr id="7" name="TextBox 6"/>
          <p:cNvSpPr txBox="1"/>
          <p:nvPr/>
        </p:nvSpPr>
        <p:spPr>
          <a:xfrm>
            <a:off x="4871864" y="1340769"/>
            <a:ext cx="4896544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EM!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eart 7"/>
          <p:cNvSpPr/>
          <p:nvPr/>
        </p:nvSpPr>
        <p:spPr>
          <a:xfrm>
            <a:off x="5015880" y="3751536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6439419" y="3861048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8006974" y="3888618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856" y="1"/>
            <a:ext cx="3572289" cy="792089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</p:spPr>
        <p:txBody>
          <a:bodyPr>
            <a:normAutofit/>
          </a:bodyPr>
          <a:lstStyle/>
          <a:p>
            <a:pPr algn="ctr"/>
            <a:r>
              <a:rPr 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2461" b="13835"/>
          <a:stretch/>
        </p:blipFill>
        <p:spPr>
          <a:xfrm>
            <a:off x="8099331" y="1111269"/>
            <a:ext cx="3810256" cy="2413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9" b="18121"/>
          <a:stretch/>
        </p:blipFill>
        <p:spPr>
          <a:xfrm>
            <a:off x="2748139" y="4573764"/>
            <a:ext cx="2361878" cy="1847850"/>
          </a:xfrm>
          <a:prstGeom prst="rect">
            <a:avLst/>
          </a:prstGeom>
        </p:spPr>
      </p:pic>
      <p:pic>
        <p:nvPicPr>
          <p:cNvPr id="13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xmlns="" id="{65A1141E-725F-4FAE-8D1E-C6FADB53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78" y="1116743"/>
            <a:ext cx="3572289" cy="256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ình ảnh : Công nghệ, trái cam, Văn phòng, màu xanh da trời, Cục gôm, nhãn,  phông chữ, điều chỉnh, xóa bỏ, lỗi, Cơ sở, Phụ kiện văn phòng, Vật tư văn">
            <a:extLst>
              <a:ext uri="{FF2B5EF4-FFF2-40B4-BE49-F238E27FC236}">
                <a16:creationId xmlns:a16="http://schemas.microsoft.com/office/drawing/2014/main" xmlns="" id="{6A51812D-56CB-4F65-A9CE-CB6688AA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8" y="4352616"/>
            <a:ext cx="1862666" cy="16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4" y="4242174"/>
            <a:ext cx="3048000" cy="206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94" y="4131733"/>
            <a:ext cx="2335451" cy="2020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9C0929-5F9B-4645-9057-1D58139A3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178" y="863600"/>
            <a:ext cx="2361878" cy="316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282222" y="-13252"/>
            <a:ext cx="11627556" cy="67413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08725CF9-E40C-4F2B-AF44-80790B64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53009"/>
            <a:ext cx="3863837" cy="76470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F3A4386-A33C-4E98-B41D-301697852883}"/>
              </a:ext>
            </a:extLst>
          </p:cNvPr>
          <p:cNvSpPr/>
          <p:nvPr/>
        </p:nvSpPr>
        <p:spPr>
          <a:xfrm>
            <a:off x="2961656" y="2822915"/>
            <a:ext cx="57606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905011"/>
            <a:ext cx="5159022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- Biết chuẩn bị đồ dùng, vật liệu để học tập.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biết vẻ đẹp của chấm ( màu ) có ở cuộc sống xung quanh, màu sắc cơ bản và một số yếu tố tạo hình.</a:t>
            </a:r>
            <a:endParaRPr lang="vi-VN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Biết sử dụng chấm ( màu ), nét, hình, mảng để tạo hình bức tranh. </a:t>
            </a:r>
          </a:p>
          <a:p>
            <a:pPr algn="just">
              <a:lnSpc>
                <a:spcPct val="115000"/>
              </a:lnSpc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- Vận dụng sự hiểu biết về chấm màu, đường nét hoặc màu sắc trong việc lựa trang trí góc học tập, đồ dùng học tập, sinh hoạt hằng ngày. 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endParaRPr lang="vi-VN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endParaRPr lang="vi-VN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endParaRPr lang="vi-V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1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694" y="95489"/>
            <a:ext cx="8204200" cy="12304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vi-V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KHÁM PHÁ</a:t>
            </a:r>
            <a:r>
              <a:rPr lang="en-GB" dirty="0"/>
              <a:t/>
            </a:r>
            <a:br>
              <a:rPr lang="en-GB" dirty="0"/>
            </a:br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275" y="7940675"/>
            <a:ext cx="6858000" cy="4286250"/>
          </a:xfrm>
        </p:spPr>
      </p:pic>
      <p:pic>
        <p:nvPicPr>
          <p:cNvPr id="1026" name="Picture 2" descr="unnamed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13" y="3628790"/>
            <a:ext cx="4352081" cy="274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94c8d87023a5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048" y="10902201"/>
            <a:ext cx="2106594" cy="153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90" y="742949"/>
            <a:ext cx="3577098" cy="2295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1" y="3870295"/>
            <a:ext cx="4057650" cy="2501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987514-5362-439B-9CB0-53DFD396D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56" y="825556"/>
            <a:ext cx="3292756" cy="248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C975BD-F5EA-4697-BBFF-EAA87624873B}"/>
              </a:ext>
            </a:extLst>
          </p:cNvPr>
          <p:cNvSpPr txBox="1"/>
          <p:nvPr/>
        </p:nvSpPr>
        <p:spPr>
          <a:xfrm>
            <a:off x="2831689" y="3038710"/>
            <a:ext cx="501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1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98A1063-DF04-49F3-BB26-A94AB3441DE6}"/>
              </a:ext>
            </a:extLst>
          </p:cNvPr>
          <p:cNvSpPr txBox="1"/>
          <p:nvPr/>
        </p:nvSpPr>
        <p:spPr>
          <a:xfrm>
            <a:off x="8858868" y="3311817"/>
            <a:ext cx="609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2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9EAE26-A19E-480F-B1C5-742DC495B8DC}"/>
              </a:ext>
            </a:extLst>
          </p:cNvPr>
          <p:cNvSpPr txBox="1"/>
          <p:nvPr/>
        </p:nvSpPr>
        <p:spPr>
          <a:xfrm>
            <a:off x="2698955" y="6499719"/>
            <a:ext cx="383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3</a:t>
            </a:r>
            <a:endParaRPr 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90C5F5-FA8D-4AEC-B8B4-B1641BF14A53}"/>
              </a:ext>
            </a:extLst>
          </p:cNvPr>
          <p:cNvSpPr txBox="1"/>
          <p:nvPr/>
        </p:nvSpPr>
        <p:spPr>
          <a:xfrm>
            <a:off x="8858868" y="6499719"/>
            <a:ext cx="59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4</a:t>
            </a:r>
            <a:endParaRPr lang="en-US" sz="2400" b="1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7806153-59B4-4DD1-B8DF-39E410628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3" y="742949"/>
            <a:ext cx="11738057" cy="66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20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111" y="259644"/>
            <a:ext cx="11446933" cy="6400799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561" y="441559"/>
            <a:ext cx="3761451" cy="2546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07" y="3290707"/>
            <a:ext cx="2754409" cy="3369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4" y="3163830"/>
            <a:ext cx="2386994" cy="3200041"/>
          </a:xfrm>
          <a:prstGeom prst="rect">
            <a:avLst/>
          </a:prstGeom>
        </p:spPr>
      </p:pic>
      <p:pic>
        <p:nvPicPr>
          <p:cNvPr id="12" name="Picture 8" descr="94c8d87023a5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59" y="352895"/>
            <a:ext cx="4031249" cy="25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hoto1566730657101-1566730657280-crop-15667306720594386353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33" y="3620907"/>
            <a:ext cx="4258046" cy="27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17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223" y="982134"/>
            <a:ext cx="11559822" cy="5091288"/>
          </a:xfrm>
        </p:spPr>
        <p:txBody>
          <a:bodyPr>
            <a:noAutofit/>
          </a:bodyPr>
          <a:lstStyle/>
          <a:p>
            <a:pPr marL="342900" indent="-342900" algn="l">
              <a:buFontTx/>
              <a:buChar char="-"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l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l">
              <a:buFontTx/>
              <a:buChar char="-"/>
            </a:pP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127830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8"/>
          <a:stretch/>
        </p:blipFill>
        <p:spPr>
          <a:xfrm>
            <a:off x="361245" y="0"/>
            <a:ext cx="11480800" cy="6858000"/>
          </a:xfrm>
        </p:spPr>
      </p:pic>
      <p:sp>
        <p:nvSpPr>
          <p:cNvPr id="7" name="Rectangle 6"/>
          <p:cNvSpPr/>
          <p:nvPr/>
        </p:nvSpPr>
        <p:spPr>
          <a:xfrm>
            <a:off x="1343378" y="2708923"/>
            <a:ext cx="987777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NHỚ:</a:t>
            </a:r>
          </a:p>
          <a:p>
            <a:pPr algn="just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371039"/>
            <a:ext cx="8229600" cy="4873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2: 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KIẾN TẠO KIẾN THỨC KĨ NĂNG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643407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91911" y="152400"/>
            <a:ext cx="11571111" cy="6585466"/>
          </a:xfrm>
          <a:prstGeom prst="roundRect">
            <a:avLst>
              <a:gd name="adj" fmla="val 2662"/>
            </a:avLst>
          </a:prstGeom>
          <a:noFill/>
          <a:ln w="57150" cmpd="thickThin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7676"/>
                    </a:gs>
                    <a:gs pos="50000">
                      <a:srgbClr val="CCFFFF"/>
                    </a:gs>
                    <a:gs pos="100000">
                      <a:srgbClr val="5E7676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1244" y="4220875"/>
            <a:ext cx="4109156" cy="2148077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800" b="1" u="sng" dirty="0">
                <a:solidFill>
                  <a:srgbClr val="7030A0"/>
                </a:solidFill>
                <a:latin typeface="+mj-lt"/>
              </a:rPr>
              <a:t>Cách 1</a:t>
            </a:r>
            <a:r>
              <a:rPr lang="vi-VN" sz="2800" b="1" dirty="0">
                <a:solidFill>
                  <a:srgbClr val="7030A0"/>
                </a:solidFill>
                <a:latin typeface="+mj-lt"/>
              </a:rPr>
              <a:t>: Vẽ nét rồi chấm màu.</a:t>
            </a:r>
          </a:p>
          <a:p>
            <a:pPr lvl="0"/>
            <a:r>
              <a:rPr lang="vi-VN" sz="2800" b="1" u="sng" dirty="0">
                <a:solidFill>
                  <a:srgbClr val="FF0000"/>
                </a:solidFill>
                <a:latin typeface="+mj-lt"/>
              </a:rPr>
              <a:t>Cách 2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: Vẽ chấm không vẽ nét.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5" y="1299298"/>
            <a:ext cx="2923823" cy="1927498"/>
          </a:xfrm>
          <a:prstGeom prst="rect">
            <a:avLst/>
          </a:prstGeom>
        </p:spPr>
      </p:pic>
      <p:pic>
        <p:nvPicPr>
          <p:cNvPr id="1026" name="Picture 2" descr="101407868_267241517964861_6804532539777089536_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6" y="1308461"/>
            <a:ext cx="2771423" cy="19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100485154_577092663210360_7487454373023318016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299298"/>
            <a:ext cx="2921535" cy="192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-301096" y="38601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ko-K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vi-VN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50" y="3996267"/>
            <a:ext cx="2927527" cy="20770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5" y="3996267"/>
            <a:ext cx="2946402" cy="20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22B74B-BF64-4885-9CF3-78DF0672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688638066864830294">
            <a:hlinkClick r:id="" action="ppaction://media"/>
            <a:extLst>
              <a:ext uri="{FF2B5EF4-FFF2-40B4-BE49-F238E27FC236}">
                <a16:creationId xmlns:a16="http://schemas.microsoft.com/office/drawing/2014/main" xmlns="" id="{645244CE-8764-4243-9538-D1C4F3C99C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5581650"/>
          </a:xfrm>
        </p:spPr>
      </p:pic>
    </p:spTree>
    <p:extLst>
      <p:ext uri="{BB962C8B-B14F-4D97-AF65-F5344CB8AC3E}">
        <p14:creationId xmlns:p14="http://schemas.microsoft.com/office/powerpoint/2010/main" val="27595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429</Words>
  <Application>Microsoft Office PowerPoint</Application>
  <PresentationFormat>Widescreen</PresentationFormat>
  <Paragraphs>41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맑은 고딕</vt:lpstr>
      <vt:lpstr>Arial</vt:lpstr>
      <vt:lpstr>Calibri</vt:lpstr>
      <vt:lpstr>Calibri Light</vt:lpstr>
      <vt:lpstr>Times New Roman</vt:lpstr>
      <vt:lpstr>Office Theme</vt:lpstr>
      <vt:lpstr>MĨ THUẬT LỚP 1   CHỦ ĐỀ 1 - TIẾT 2</vt:lpstr>
      <vt:lpstr>Chuẩn bị:</vt:lpstr>
      <vt:lpstr>MỤC TIÊU</vt:lpstr>
      <vt:lpstr>HOẠT ĐỘNG 1: KHÁM PHÁ </vt:lpstr>
      <vt:lpstr>PowerPoint Presentation</vt:lpstr>
      <vt:lpstr>PowerPoint Presentation</vt:lpstr>
      <vt:lpstr>PowerPoint Presentation</vt:lpstr>
      <vt:lpstr>HOẠT ĐỘNG 2: KIẾN TẠO KIẾN THỨC KĨ NĂNG</vt:lpstr>
      <vt:lpstr>PowerPoint Presentation</vt:lpstr>
      <vt:lpstr>PowerPoint Presentation</vt:lpstr>
      <vt:lpstr>PowerPoint Presentation</vt:lpstr>
      <vt:lpstr>HOẠT ĐỘNG 4: PHÂN TÍCH – ĐÁNH GIÁ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46</cp:revision>
  <dcterms:created xsi:type="dcterms:W3CDTF">2021-09-03T06:58:36Z</dcterms:created>
  <dcterms:modified xsi:type="dcterms:W3CDTF">2021-09-22T07:43:51Z</dcterms:modified>
</cp:coreProperties>
</file>