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19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4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0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8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2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4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4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8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6" r:id="rId2"/>
    <p:sldLayoutId id="2147483721" r:id="rId3"/>
    <p:sldLayoutId id="2147483727" r:id="rId4"/>
    <p:sldLayoutId id="2147483722" r:id="rId5"/>
    <p:sldLayoutId id="2147483723" r:id="rId6"/>
    <p:sldLayoutId id="2147483724" r:id="rId7"/>
    <p:sldLayoutId id="2147483718" r:id="rId8"/>
    <p:sldLayoutId id="2147483714" r:id="rId9"/>
    <p:sldLayoutId id="2147483715" r:id="rId10"/>
    <p:sldLayoutId id="2147483716" r:id="rId11"/>
    <p:sldLayoutId id="2147483717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AEE2-8090-4EEC-8428-32644C863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608DF-942B-4C8C-9EF6-51195D1E9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8C180-DE3E-4AB0-A276-CC526256D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E96D-8811-437F-9915-08FB5E96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82D2C1-AE35-41C2-920D-2E284A484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288"/>
            <a:ext cx="13022387" cy="6936288"/>
          </a:xfrm>
        </p:spPr>
      </p:pic>
    </p:spTree>
    <p:extLst>
      <p:ext uri="{BB962C8B-B14F-4D97-AF65-F5344CB8AC3E}">
        <p14:creationId xmlns:p14="http://schemas.microsoft.com/office/powerpoint/2010/main" val="155812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F792-0CFE-4E03-8973-BE4C8829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EE793-DC57-4480-B9B4-0DE8C9238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85316" cy="6858000"/>
          </a:xfrm>
        </p:spPr>
      </p:pic>
    </p:spTree>
    <p:extLst>
      <p:ext uri="{BB962C8B-B14F-4D97-AF65-F5344CB8AC3E}">
        <p14:creationId xmlns:p14="http://schemas.microsoft.com/office/powerpoint/2010/main" val="356206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DC78-43AB-41B9-8CDF-80DC36A3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C0AD29-FFCA-4EDA-9060-067C2328B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68183" cy="6858000"/>
          </a:xfrm>
        </p:spPr>
      </p:pic>
    </p:spTree>
    <p:extLst>
      <p:ext uri="{BB962C8B-B14F-4D97-AF65-F5344CB8AC3E}">
        <p14:creationId xmlns:p14="http://schemas.microsoft.com/office/powerpoint/2010/main" val="39830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8B35-3E03-4CEC-A7C6-463761B8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1D2D45-0409-426A-A7DE-B45D080BF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8748" cy="6858000"/>
          </a:xfrm>
        </p:spPr>
      </p:pic>
    </p:spTree>
    <p:extLst>
      <p:ext uri="{BB962C8B-B14F-4D97-AF65-F5344CB8AC3E}">
        <p14:creationId xmlns:p14="http://schemas.microsoft.com/office/powerpoint/2010/main" val="27176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1DA9-7D15-4B08-9397-8F10ED2D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CDE76-549C-4F68-B32D-641967482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65279" cy="6858000"/>
          </a:xfrm>
        </p:spPr>
      </p:pic>
    </p:spTree>
    <p:extLst>
      <p:ext uri="{BB962C8B-B14F-4D97-AF65-F5344CB8AC3E}">
        <p14:creationId xmlns:p14="http://schemas.microsoft.com/office/powerpoint/2010/main" val="411846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12A6-25D4-43F0-992E-9C1BFCE1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73938A-2438-42BB-979C-E5427C5BB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9072" cy="6858000"/>
          </a:xfrm>
        </p:spPr>
      </p:pic>
    </p:spTree>
    <p:extLst>
      <p:ext uri="{BB962C8B-B14F-4D97-AF65-F5344CB8AC3E}">
        <p14:creationId xmlns:p14="http://schemas.microsoft.com/office/powerpoint/2010/main" val="37849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91C-C720-497A-9CFF-9FCE6F4C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EE2B43-2D34-4368-8EB5-344900FFB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76858" cy="6964471"/>
          </a:xfrm>
        </p:spPr>
      </p:pic>
    </p:spTree>
    <p:extLst>
      <p:ext uri="{BB962C8B-B14F-4D97-AF65-F5344CB8AC3E}">
        <p14:creationId xmlns:p14="http://schemas.microsoft.com/office/powerpoint/2010/main" val="360572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D92B-8759-4778-9591-927D4E78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AD78C1-0772-4C48-9268-AEDA7399C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42022" cy="6858000"/>
          </a:xfrm>
        </p:spPr>
      </p:pic>
    </p:spTree>
    <p:extLst>
      <p:ext uri="{BB962C8B-B14F-4D97-AF65-F5344CB8AC3E}">
        <p14:creationId xmlns:p14="http://schemas.microsoft.com/office/powerpoint/2010/main" val="419259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9391-DDF9-40D8-AA98-17132E8E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743A9-1489-4ECC-966F-8B4970197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241627" cy="6976997"/>
          </a:xfrm>
        </p:spPr>
      </p:pic>
    </p:spTree>
    <p:extLst>
      <p:ext uri="{BB962C8B-B14F-4D97-AF65-F5344CB8AC3E}">
        <p14:creationId xmlns:p14="http://schemas.microsoft.com/office/powerpoint/2010/main" val="131966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6251-4730-4ACE-9D4D-F7A10FFC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32FA6-2F1B-443A-B119-40D53610D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4950" cy="6858000"/>
          </a:xfrm>
        </p:spPr>
      </p:pic>
    </p:spTree>
    <p:extLst>
      <p:ext uri="{BB962C8B-B14F-4D97-AF65-F5344CB8AC3E}">
        <p14:creationId xmlns:p14="http://schemas.microsoft.com/office/powerpoint/2010/main" val="263153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79D5-1143-405A-AF57-C5F0230F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484293-EC02-4432-B3D2-A07C8B4A1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01665" cy="6858000"/>
          </a:xfrm>
        </p:spPr>
      </p:pic>
    </p:spTree>
    <p:extLst>
      <p:ext uri="{BB962C8B-B14F-4D97-AF65-F5344CB8AC3E}">
        <p14:creationId xmlns:p14="http://schemas.microsoft.com/office/powerpoint/2010/main" val="1995690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1442399"/>
</p:tagLst>
</file>

<file path=ppt/theme/theme1.xml><?xml version="1.0" encoding="utf-8"?>
<a:theme xmlns:a="http://schemas.openxmlformats.org/drawingml/2006/main" name="PebbleVTI">
  <a:themeElements>
    <a:clrScheme name="AnalogousFromDarkSeedRightStep">
      <a:dk1>
        <a:srgbClr val="000000"/>
      </a:dk1>
      <a:lt1>
        <a:srgbClr val="FFFFFF"/>
      </a:lt1>
      <a:dk2>
        <a:srgbClr val="1B2F2E"/>
      </a:dk2>
      <a:lt2>
        <a:srgbClr val="F3F0F2"/>
      </a:lt2>
      <a:accent1>
        <a:srgbClr val="46B381"/>
      </a:accent1>
      <a:accent2>
        <a:srgbClr val="3BB1AC"/>
      </a:accent2>
      <a:accent3>
        <a:srgbClr val="4D98C3"/>
      </a:accent3>
      <a:accent4>
        <a:srgbClr val="3E57B3"/>
      </a:accent4>
      <a:accent5>
        <a:srgbClr val="644DC3"/>
      </a:accent5>
      <a:accent6>
        <a:srgbClr val="843BB1"/>
      </a:accent6>
      <a:hlink>
        <a:srgbClr val="8B8E2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Avenir Next LT Pro Light</vt:lpstr>
      <vt:lpstr>Sitka Subheading</vt:lpstr>
      <vt:lpstr>PebbleVTI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</dc:creator>
  <cp:lastModifiedBy>Nguyễn</cp:lastModifiedBy>
  <cp:revision>3</cp:revision>
  <dcterms:created xsi:type="dcterms:W3CDTF">2021-09-12T07:22:55Z</dcterms:created>
  <dcterms:modified xsi:type="dcterms:W3CDTF">2021-09-12T07:53:18Z</dcterms:modified>
</cp:coreProperties>
</file>