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Lst>
  <p:notesMasterIdLst>
    <p:notesMasterId r:id="rId32"/>
  </p:notesMasterIdLst>
  <p:handoutMasterIdLst>
    <p:handoutMasterId r:id="rId33"/>
  </p:handoutMasterIdLst>
  <p:sldIdLst>
    <p:sldId id="1909" r:id="rId5"/>
    <p:sldId id="1924" r:id="rId6"/>
    <p:sldId id="1923" r:id="rId7"/>
    <p:sldId id="1925" r:id="rId8"/>
    <p:sldId id="1926" r:id="rId9"/>
    <p:sldId id="1908" r:id="rId10"/>
    <p:sldId id="354" r:id="rId11"/>
    <p:sldId id="1867" r:id="rId12"/>
    <p:sldId id="1868" r:id="rId13"/>
    <p:sldId id="1916" r:id="rId14"/>
    <p:sldId id="1917" r:id="rId15"/>
    <p:sldId id="1889" r:id="rId16"/>
    <p:sldId id="1890" r:id="rId17"/>
    <p:sldId id="1918" r:id="rId18"/>
    <p:sldId id="1911" r:id="rId19"/>
    <p:sldId id="1919" r:id="rId20"/>
    <p:sldId id="1892" r:id="rId21"/>
    <p:sldId id="1893" r:id="rId22"/>
    <p:sldId id="271" r:id="rId23"/>
    <p:sldId id="1921" r:id="rId24"/>
    <p:sldId id="1895" r:id="rId25"/>
    <p:sldId id="1913" r:id="rId26"/>
    <p:sldId id="1912" r:id="rId27"/>
    <p:sldId id="1894" r:id="rId28"/>
    <p:sldId id="1870" r:id="rId29"/>
    <p:sldId id="1915" r:id="rId30"/>
    <p:sldId id="256" r:id="rId3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Lines theme" id="{EE9670AD-028C-4190-AAA8-2AF0F3B1E372}">
          <p14:sldIdLst>
            <p14:sldId id="1909"/>
            <p14:sldId id="1924"/>
            <p14:sldId id="1923"/>
            <p14:sldId id="1925"/>
            <p14:sldId id="1926"/>
            <p14:sldId id="1908"/>
            <p14:sldId id="354"/>
            <p14:sldId id="1867"/>
            <p14:sldId id="1868"/>
            <p14:sldId id="1916"/>
            <p14:sldId id="1917"/>
            <p14:sldId id="1889"/>
            <p14:sldId id="1890"/>
            <p14:sldId id="1918"/>
            <p14:sldId id="1911"/>
            <p14:sldId id="1919"/>
            <p14:sldId id="1892"/>
            <p14:sldId id="1893"/>
            <p14:sldId id="271"/>
            <p14:sldId id="1921"/>
            <p14:sldId id="1895"/>
            <p14:sldId id="1913"/>
            <p14:sldId id="1912"/>
            <p14:sldId id="1894"/>
            <p14:sldId id="1870"/>
            <p14:sldId id="1915"/>
            <p14:sldId id="256"/>
          </p14:sldIdLst>
        </p14:section>
      </p14:sectionLst>
    </p:ext>
    <p:ext uri="{EFAFB233-063F-42B5-8137-9DF3F51BA10A}">
      <p15:sldGuideLst xmlns:p15="http://schemas.microsoft.com/office/powerpoint/2012/main">
        <p15:guide id="1" orient="horz" pos="2160" userDrawn="1">
          <p15:clr>
            <a:srgbClr val="A4A3A4"/>
          </p15:clr>
        </p15:guide>
        <p15:guide id="2" pos="461" userDrawn="1">
          <p15:clr>
            <a:srgbClr val="A4A3A4"/>
          </p15:clr>
        </p15:guide>
        <p15:guide id="3" pos="7197" userDrawn="1">
          <p15:clr>
            <a:srgbClr val="A4A3A4"/>
          </p15:clr>
        </p15:guide>
        <p15:guide id="4" pos="43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0E6DC"/>
    <a:srgbClr val="ECE0D4"/>
    <a:srgbClr val="D1B497"/>
    <a:srgbClr val="E3D1BF"/>
    <a:srgbClr val="AA673C"/>
    <a:srgbClr val="6A6967"/>
    <a:srgbClr val="C19C84"/>
    <a:srgbClr val="F8EBE0"/>
    <a:srgbClr val="FF2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41" autoAdjust="0"/>
  </p:normalViewPr>
  <p:slideViewPr>
    <p:cSldViewPr snapToGrid="0">
      <p:cViewPr varScale="1">
        <p:scale>
          <a:sx n="74" d="100"/>
          <a:sy n="74" d="100"/>
        </p:scale>
        <p:origin x="576" y="72"/>
      </p:cViewPr>
      <p:guideLst>
        <p:guide orient="horz" pos="2160"/>
        <p:guide pos="461"/>
        <p:guide pos="7197"/>
        <p:guide pos="4384"/>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84"/>
    </p:cViewPr>
  </p:sorterViewPr>
  <p:notesViewPr>
    <p:cSldViewPr snapToGrid="0">
      <p:cViewPr varScale="1">
        <p:scale>
          <a:sx n="48" d="100"/>
          <a:sy n="48" d="100"/>
        </p:scale>
        <p:origin x="182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0CC79A4-0B25-469F-9B41-E1B92476C6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55F87740-790C-4B8E-8BDF-37374E5C19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8EE06D-E2C5-4DF1-B3C1-8E9169AAB10D}" type="datetimeFigureOut">
              <a:rPr lang="en-US" smtClean="0"/>
              <a:t>8/30/2021</a:t>
            </a:fld>
            <a:endParaRPr lang="en-US" dirty="0"/>
          </a:p>
        </p:txBody>
      </p:sp>
      <p:sp>
        <p:nvSpPr>
          <p:cNvPr id="4" name="Footer Placeholder 3">
            <a:extLst>
              <a:ext uri="{FF2B5EF4-FFF2-40B4-BE49-F238E27FC236}">
                <a16:creationId xmlns:a16="http://schemas.microsoft.com/office/drawing/2014/main" xmlns="" id="{75C8AAF8-731F-4C2E-B690-3086B25AF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B21C11FA-B74B-44E5-9E55-A45B9911BE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EE2F40-54C0-4227-BA47-31BF544EF93E}" type="slidenum">
              <a:rPr lang="en-US" smtClean="0"/>
              <a:t>‹#›</a:t>
            </a:fld>
            <a:endParaRPr lang="en-US" dirty="0"/>
          </a:p>
        </p:txBody>
      </p:sp>
    </p:spTree>
    <p:extLst>
      <p:ext uri="{BB962C8B-B14F-4D97-AF65-F5344CB8AC3E}">
        <p14:creationId xmlns:p14="http://schemas.microsoft.com/office/powerpoint/2010/main" val="3790744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xmlns=""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xmlns=""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xmlns=""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xmlns=""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xmlns=""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xmlns=""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extLst>
      <p:ext uri="{BB962C8B-B14F-4D97-AF65-F5344CB8AC3E}">
        <p14:creationId xmlns:p14="http://schemas.microsoft.com/office/powerpoint/2010/main" val="1626049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163227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18</a:t>
            </a:fld>
            <a:endParaRPr lang="en-US" altLang="en-US" dirty="0"/>
          </a:p>
        </p:txBody>
      </p:sp>
    </p:spTree>
    <p:extLst>
      <p:ext uri="{BB962C8B-B14F-4D97-AF65-F5344CB8AC3E}">
        <p14:creationId xmlns:p14="http://schemas.microsoft.com/office/powerpoint/2010/main" val="372237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84148aafaa_0_1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84148aafa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73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27</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57007FCA-3EC9-46F6-BE85-2DE9F97B485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383" name="Title 381">
            <a:extLst>
              <a:ext uri="{FF2B5EF4-FFF2-40B4-BE49-F238E27FC236}">
                <a16:creationId xmlns:a16="http://schemas.microsoft.com/office/drawing/2014/main" xmlns="" id="{219026B8-F099-4229-B446-9FE2B966BEF7}"/>
              </a:ext>
            </a:extLst>
          </p:cNvPr>
          <p:cNvSpPr>
            <a:spLocks noGrp="1"/>
          </p:cNvSpPr>
          <p:nvPr>
            <p:ph type="title"/>
          </p:nvPr>
        </p:nvSpPr>
        <p:spPr>
          <a:xfrm>
            <a:off x="2581656" y="2304288"/>
            <a:ext cx="7022592" cy="2258568"/>
          </a:xfrm>
        </p:spPr>
        <p:txBody>
          <a:bodyPr vert="horz" lIns="91440" tIns="45720" rIns="91440" bIns="45720" rtlCol="0" anchor="ctr">
            <a:normAutofit/>
          </a:bodyPr>
          <a:lstStyle>
            <a:lvl1pPr algn="ctr">
              <a:defRPr lang="en-US" sz="4800" b="1">
                <a:solidFill>
                  <a:schemeClr val="accent4">
                    <a:lumMod val="75000"/>
                  </a:schemeClr>
                </a:solidFill>
                <a:ea typeface="+mn-ea"/>
                <a:cs typeface="+mn-cs"/>
              </a:defRPr>
            </a:lvl1pPr>
          </a:lstStyle>
          <a:p>
            <a:pPr marL="0" lvl="0" indent="0" algn="ctr">
              <a:lnSpc>
                <a:spcPct val="11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63099788"/>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xmlns=""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xmlns=""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2" name="Graphic 1">
            <a:extLst>
              <a:ext uri="{FF2B5EF4-FFF2-40B4-BE49-F238E27FC236}">
                <a16:creationId xmlns:a16="http://schemas.microsoft.com/office/drawing/2014/main" xmlns="" id="{29AB818C-9403-4CA7-8FC5-347DDE455E77}"/>
              </a:ext>
            </a:extLst>
          </p:cNvPr>
          <p:cNvPicPr>
            <a:picLocks noChangeAspect="1"/>
          </p:cNvPicPr>
          <p:nvPr userDrawn="1"/>
        </p:nvPicPr>
        <p:blipFill>
          <a:blip r:embed="rId2">
            <a:alphaModFix amt="40000"/>
            <a:extLst>
              <a:ext uri="{96DAC541-7B7A-43D3-8B79-37D633B846F1}">
                <asvg:svgBlip xmlns:asvg="http://schemas.microsoft.com/office/drawing/2016/SVG/main" xmlns=""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035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xmlns=""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4" name="Title 1">
            <a:extLst>
              <a:ext uri="{FF2B5EF4-FFF2-40B4-BE49-F238E27FC236}">
                <a16:creationId xmlns:a16="http://schemas.microsoft.com/office/drawing/2014/main" xmlns="" id="{F858EEFF-117E-4B86-B6B2-CD8F71AA8C4A}"/>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4">
                    <a:lumMod val="40000"/>
                    <a:lumOff val="60000"/>
                  </a:schemeClr>
                </a:solidFill>
                <a:effectLst/>
                <a:latin typeface="+mj-lt"/>
                <a:ea typeface="+mn-ea"/>
                <a:cs typeface="Segoe UI" pitchFamily="34" charset="0"/>
              </a:defRPr>
            </a:lvl1pPr>
          </a:lstStyle>
          <a:p>
            <a:pPr lvl="0"/>
            <a:r>
              <a:rPr lang="en-US" dirty="0"/>
              <a:t>Click to edit Master text styles</a:t>
            </a:r>
          </a:p>
        </p:txBody>
      </p:sp>
      <p:pic>
        <p:nvPicPr>
          <p:cNvPr id="3" name="Graphic 2" hidden="1">
            <a:extLst>
              <a:ext uri="{FF2B5EF4-FFF2-40B4-BE49-F238E27FC236}">
                <a16:creationId xmlns:a16="http://schemas.microsoft.com/office/drawing/2014/main" xmlns="" id="{D0B12BD8-7E23-4DB3-9F3C-68F6FF145E6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772650" y="0"/>
            <a:ext cx="2419350" cy="2619375"/>
          </a:xfrm>
          <a:prstGeom prst="rect">
            <a:avLst/>
          </a:prstGeom>
        </p:spPr>
      </p:pic>
      <p:pic>
        <p:nvPicPr>
          <p:cNvPr id="2" name="Graphic 1">
            <a:extLst>
              <a:ext uri="{FF2B5EF4-FFF2-40B4-BE49-F238E27FC236}">
                <a16:creationId xmlns:a16="http://schemas.microsoft.com/office/drawing/2014/main" xmlns="" id="{85143907-CDEB-455C-878E-7AE28AF7D2BE}"/>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V="1">
            <a:off x="5418919" y="0"/>
            <a:ext cx="6407956" cy="1783952"/>
          </a:xfrm>
          <a:prstGeom prst="rect">
            <a:avLst/>
          </a:prstGeom>
        </p:spPr>
      </p:pic>
    </p:spTree>
    <p:extLst>
      <p:ext uri="{BB962C8B-B14F-4D97-AF65-F5344CB8AC3E}">
        <p14:creationId xmlns:p14="http://schemas.microsoft.com/office/powerpoint/2010/main" val="549727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8/30/2021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2522832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gradFill>
          <a:gsLst>
            <a:gs pos="0">
              <a:srgbClr val="FFFFFF"/>
            </a:gs>
            <a:gs pos="100000">
              <a:srgbClr val="EFEFEF"/>
            </a:gs>
          </a:gsLst>
          <a:path path="circle">
            <a:fillToRect l="50000" t="50000" r="50000" b="50000"/>
          </a:path>
          <a:tileRect/>
        </a:gradFill>
        <a:effectLst/>
      </p:bgPr>
    </p:bg>
    <p:spTree>
      <p:nvGrpSpPr>
        <p:cNvPr id="1" name="Shape 616"/>
        <p:cNvGrpSpPr/>
        <p:nvPr/>
      </p:nvGrpSpPr>
      <p:grpSpPr>
        <a:xfrm>
          <a:off x="0" y="0"/>
          <a:ext cx="0" cy="0"/>
          <a:chOff x="0" y="0"/>
          <a:chExt cx="0" cy="0"/>
        </a:xfrm>
      </p:grpSpPr>
      <p:sp>
        <p:nvSpPr>
          <p:cNvPr id="617" name="Google Shape;617;p11"/>
          <p:cNvSpPr txBox="1"/>
          <p:nvPr/>
        </p:nvSpPr>
        <p:spPr>
          <a:xfrm rot="-5400000" flipH="1">
            <a:off x="11215350" y="58813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Condensed"/>
                <a:ea typeface="Barlow Condensed"/>
                <a:cs typeface="Barlow Condensed"/>
                <a:sym typeface="Barlow Condensed"/>
              </a:rPr>
              <a:t>SLIDESMANIA.COM</a:t>
            </a:r>
            <a:endParaRPr>
              <a:latin typeface="Barlow Condensed"/>
              <a:ea typeface="Barlow Condensed"/>
              <a:cs typeface="Barlow Condensed"/>
              <a:sym typeface="Barlow Condensed"/>
            </a:endParaRPr>
          </a:p>
        </p:txBody>
      </p:sp>
    </p:spTree>
    <p:extLst>
      <p:ext uri="{BB962C8B-B14F-4D97-AF65-F5344CB8AC3E}">
        <p14:creationId xmlns:p14="http://schemas.microsoft.com/office/powerpoint/2010/main" val="3156909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598342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4"/>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xmlns=""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4">
                    <a:lumMod val="50000"/>
                  </a:schemeClr>
                </a:solidFill>
              </a:defRPr>
            </a:lvl1pPr>
            <a:lvl2pPr marL="283464" indent="-283464">
              <a:spcBef>
                <a:spcPts val="1000"/>
              </a:spcBef>
              <a:defRPr sz="1800">
                <a:solidFill>
                  <a:schemeClr val="accent4">
                    <a:lumMod val="50000"/>
                  </a:schemeClr>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xmlns="" id="{9B1932CF-F265-4AEE-8704-F42C01AFB479}"/>
              </a:ext>
            </a:extLst>
          </p:cNvPr>
          <p:cNvSpPr>
            <a:spLocks noGrp="1"/>
          </p:cNvSpPr>
          <p:nvPr>
            <p:ph type="pic" sz="quarter" idx="10"/>
          </p:nvPr>
        </p:nvSpPr>
        <p:spPr>
          <a:xfrm>
            <a:off x="6858000" y="715963"/>
            <a:ext cx="4572000" cy="5113336"/>
          </a:xfrm>
        </p:spPr>
        <p:txBody>
          <a:bodyPr/>
          <a:lstStyle>
            <a:lvl1pPr algn="ctr">
              <a:buNone/>
              <a:defRPr sz="1600">
                <a:solidFill>
                  <a:schemeClr val="accent4">
                    <a:lumMod val="50000"/>
                  </a:schemeClr>
                </a:solidFill>
              </a:defRPr>
            </a:lvl1pPr>
          </a:lstStyle>
          <a:p>
            <a:r>
              <a:rPr lang="en-US"/>
              <a:t>Click icon to add picture</a:t>
            </a:r>
            <a:endParaRPr lang="en-US" dirty="0"/>
          </a:p>
        </p:txBody>
      </p:sp>
      <p:pic>
        <p:nvPicPr>
          <p:cNvPr id="2" name="Graphic 1">
            <a:extLst>
              <a:ext uri="{FF2B5EF4-FFF2-40B4-BE49-F238E27FC236}">
                <a16:creationId xmlns:a16="http://schemas.microsoft.com/office/drawing/2014/main" xmlns="" id="{09498076-A8F2-48B0-807A-C402BDA60D3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5074048"/>
            <a:ext cx="6407956" cy="1783952"/>
          </a:xfrm>
          <a:prstGeom prst="rect">
            <a:avLst/>
          </a:prstGeom>
        </p:spPr>
      </p:pic>
      <p:sp>
        <p:nvSpPr>
          <p:cNvPr id="3" name="Title 2">
            <a:extLst>
              <a:ext uri="{FF2B5EF4-FFF2-40B4-BE49-F238E27FC236}">
                <a16:creationId xmlns:a16="http://schemas.microsoft.com/office/drawing/2014/main" xmlns="" id="{5CF9E2C1-844F-4C0E-A423-111C77AEEF18}"/>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410008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xmlns=""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lvl1pPr>
            <a:lvl2pPr marL="283464" indent="-283464">
              <a:spcBef>
                <a:spcPts val="1000"/>
              </a:spcBef>
              <a:defRPr sz="1800"/>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xmlns="" id="{89E410BA-B0FE-4F0E-8BE5-D33CC016635B}"/>
              </a:ext>
            </a:extLst>
          </p:cNvPr>
          <p:cNvSpPr>
            <a:spLocks noGrp="1"/>
          </p:cNvSpPr>
          <p:nvPr>
            <p:ph type="pic" sz="quarter" idx="13"/>
          </p:nvPr>
        </p:nvSpPr>
        <p:spPr>
          <a:xfrm>
            <a:off x="6858000" y="3444081"/>
            <a:ext cx="4572000" cy="2362200"/>
          </a:xfrm>
        </p:spPr>
        <p:txBody>
          <a:bodyPr>
            <a:normAutofit/>
          </a:bodyPr>
          <a:lstStyle>
            <a:lvl1pPr>
              <a:buNone/>
              <a:defRPr sz="18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xmlns="" id="{827A95C0-AE8D-46E1-9EF9-64504CBEF99E}"/>
              </a:ext>
            </a:extLst>
          </p:cNvPr>
          <p:cNvSpPr>
            <a:spLocks noGrp="1"/>
          </p:cNvSpPr>
          <p:nvPr>
            <p:ph type="pic" sz="quarter" idx="14"/>
          </p:nvPr>
        </p:nvSpPr>
        <p:spPr>
          <a:xfrm>
            <a:off x="6858000" y="715963"/>
            <a:ext cx="4572000" cy="2362200"/>
          </a:xfrm>
        </p:spPr>
        <p:txBody>
          <a:bodyPr>
            <a:normAutofit/>
          </a:bodyPr>
          <a:lstStyle>
            <a:lvl1pPr>
              <a:buNone/>
              <a:defRPr sz="1800"/>
            </a:lvl1pPr>
          </a:lstStyle>
          <a:p>
            <a:r>
              <a:rPr lang="en-US"/>
              <a:t>Click icon to add picture</a:t>
            </a:r>
            <a:endParaRPr lang="en-US" dirty="0"/>
          </a:p>
        </p:txBody>
      </p:sp>
      <p:pic>
        <p:nvPicPr>
          <p:cNvPr id="2" name="Graphic 1" hidden="1">
            <a:extLst>
              <a:ext uri="{FF2B5EF4-FFF2-40B4-BE49-F238E27FC236}">
                <a16:creationId xmlns:a16="http://schemas.microsoft.com/office/drawing/2014/main" xmlns="" id="{295740BA-9B4E-4B38-827D-32544CDF758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5892800"/>
            <a:ext cx="12192000" cy="965200"/>
          </a:xfrm>
          <a:prstGeom prst="rect">
            <a:avLst/>
          </a:prstGeom>
        </p:spPr>
      </p:pic>
      <p:pic>
        <p:nvPicPr>
          <p:cNvPr id="3" name="Graphic 2">
            <a:extLst>
              <a:ext uri="{FF2B5EF4-FFF2-40B4-BE49-F238E27FC236}">
                <a16:creationId xmlns:a16="http://schemas.microsoft.com/office/drawing/2014/main" xmlns="" id="{29C593AE-D9D2-42FE-A240-F97D187261D7}"/>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0" y="5327681"/>
            <a:ext cx="5496910" cy="1530320"/>
          </a:xfrm>
          <a:prstGeom prst="rect">
            <a:avLst/>
          </a:prstGeom>
        </p:spPr>
      </p:pic>
      <p:sp>
        <p:nvSpPr>
          <p:cNvPr id="11" name="Title 2">
            <a:extLst>
              <a:ext uri="{FF2B5EF4-FFF2-40B4-BE49-F238E27FC236}">
                <a16:creationId xmlns:a16="http://schemas.microsoft.com/office/drawing/2014/main" xmlns="" id="{9AA0A799-2244-4DB2-ACAB-F6DA87A73055}"/>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tx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830834994"/>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Dark">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xmlns=""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bg1"/>
                </a:solidFill>
              </a:defRPr>
            </a:lvl1pPr>
            <a:lvl2pPr marL="283464" indent="-283464">
              <a:spcBef>
                <a:spcPts val="1000"/>
              </a:spcBef>
              <a:defRPr sz="1800">
                <a:solidFill>
                  <a:schemeClr val="bg1"/>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xmlns="" id="{A997D967-7D0C-43B1-AF0D-22448F0504A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xmlns=""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bg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62225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Light">
    <p:bg>
      <p:bgPr>
        <a:solidFill>
          <a:schemeClr val="bg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xmlns=""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xmlns="" id="{A997D967-7D0C-43B1-AF0D-22448F0504A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xmlns=""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421192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xmlns="" id="{E8DBED36-2461-46D0-AF71-79E0064B3758}"/>
              </a:ext>
            </a:extLst>
          </p:cNvPr>
          <p:cNvSpPr>
            <a:spLocks noGrp="1"/>
          </p:cNvSpPr>
          <p:nvPr>
            <p:ph type="body" sz="quarter" idx="11"/>
          </p:nvPr>
        </p:nvSpPr>
        <p:spPr>
          <a:xfrm>
            <a:off x="4457700" y="1905000"/>
            <a:ext cx="7219043"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xmlns="" id="{805C4425-09AC-4097-B868-D49C9D64C8F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403"/>
            <a:ext cx="3720664" cy="6857194"/>
          </a:xfrm>
          <a:prstGeom prst="rect">
            <a:avLst/>
          </a:prstGeom>
        </p:spPr>
      </p:pic>
      <p:sp>
        <p:nvSpPr>
          <p:cNvPr id="5" name="Title 2">
            <a:extLst>
              <a:ext uri="{FF2B5EF4-FFF2-40B4-BE49-F238E27FC236}">
                <a16:creationId xmlns:a16="http://schemas.microsoft.com/office/drawing/2014/main" xmlns="" id="{C6104E15-F449-422E-973A-1899DDF43DE1}"/>
              </a:ext>
            </a:extLst>
          </p:cNvPr>
          <p:cNvSpPr>
            <a:spLocks noGrp="1"/>
          </p:cNvSpPr>
          <p:nvPr>
            <p:ph type="title"/>
          </p:nvPr>
        </p:nvSpPr>
        <p:spPr>
          <a:xfrm>
            <a:off x="4457699" y="715961"/>
            <a:ext cx="7219043"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5596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etti Content Orang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7470216E-CA87-491C-BBBE-DDFD70D768F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xmlns=""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xmlns=""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9018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Green">
    <p:bg>
      <p:bgPr>
        <a:solidFill>
          <a:schemeClr val="accent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7470216E-CA87-491C-BBBE-DDFD70D768F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xmlns=""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xmlns=""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64887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4"/>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xmlns=""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accent1">
                    <a:lumMod val="75000"/>
                  </a:schemeClr>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xmlns=""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lvl="0"/>
            <a:r>
              <a:rPr lang="en-US" dirty="0"/>
              <a:t>Click to edit Master text styles</a:t>
            </a:r>
          </a:p>
        </p:txBody>
      </p:sp>
      <p:pic>
        <p:nvPicPr>
          <p:cNvPr id="3" name="Graphic 2">
            <a:extLst>
              <a:ext uri="{FF2B5EF4-FFF2-40B4-BE49-F238E27FC236}">
                <a16:creationId xmlns:a16="http://schemas.microsoft.com/office/drawing/2014/main" xmlns="" id="{F781D833-01F3-4F75-8F62-D60039CA3703}"/>
              </a:ext>
            </a:extLst>
          </p:cNvPr>
          <p:cNvPicPr>
            <a:picLocks noChangeAspect="1"/>
          </p:cNvPicPr>
          <p:nvPr userDrawn="1"/>
        </p:nvPicPr>
        <p:blipFill>
          <a:blip r:embed="rId2">
            <a:alphaModFix amt="50000"/>
            <a:extLst>
              <a:ext uri="{96DAC541-7B7A-43D3-8B79-37D633B846F1}">
                <asvg:svgBlip xmlns:asvg="http://schemas.microsoft.com/office/drawing/2016/SVG/main" xmlns=""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394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8/30/2021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399189903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7" r:id="rId5"/>
    <p:sldLayoutId id="2147483710" r:id="rId6"/>
    <p:sldLayoutId id="2147483716" r:id="rId7"/>
    <p:sldLayoutId id="2147483718" r:id="rId8"/>
    <p:sldLayoutId id="2147483712" r:id="rId9"/>
    <p:sldLayoutId id="2147483713" r:id="rId10"/>
    <p:sldLayoutId id="2147483714" r:id="rId11"/>
    <p:sldLayoutId id="2147483715" r:id="rId12"/>
    <p:sldLayoutId id="2147483719" r:id="rId13"/>
    <p:sldLayoutId id="214748372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0.sv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slideLayout" Target="../slideLayouts/slideLayout9.xml"/><Relationship Id="rId1" Type="http://schemas.openxmlformats.org/officeDocument/2006/relationships/tags" Target="../tags/tag16.xml"/><Relationship Id="rId6" Type="http://schemas.openxmlformats.org/officeDocument/2006/relationships/image" Target="../media/image44.jpeg"/><Relationship Id="rId5" Type="http://schemas.openxmlformats.org/officeDocument/2006/relationships/image" Target="../media/image43.gif"/><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9.xml"/><Relationship Id="rId1" Type="http://schemas.openxmlformats.org/officeDocument/2006/relationships/tags" Target="../tags/tag1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0F51762-A226-4004-87A7-36252DF841FA}"/>
              </a:ext>
            </a:extLst>
          </p:cNvPr>
          <p:cNvPicPr>
            <a:picLocks noChangeAspect="1"/>
          </p:cNvPicPr>
          <p:nvPr/>
        </p:nvPicPr>
        <p:blipFill>
          <a:blip r:embed="rId3"/>
          <a:stretch>
            <a:fillRect/>
          </a:stretch>
        </p:blipFill>
        <p:spPr>
          <a:xfrm>
            <a:off x="731838" y="240146"/>
            <a:ext cx="10553058" cy="5936095"/>
          </a:xfrm>
          <a:prstGeom prst="rect">
            <a:avLst/>
          </a:prstGeom>
        </p:spPr>
      </p:pic>
      <p:sp>
        <p:nvSpPr>
          <p:cNvPr id="6" name="TextBox 5">
            <a:extLst>
              <a:ext uri="{FF2B5EF4-FFF2-40B4-BE49-F238E27FC236}">
                <a16:creationId xmlns:a16="http://schemas.microsoft.com/office/drawing/2014/main" xmlns="" id="{8B660160-227F-48C5-90DF-CC52C549C63D}"/>
              </a:ext>
            </a:extLst>
          </p:cNvPr>
          <p:cNvSpPr txBox="1"/>
          <p:nvPr/>
        </p:nvSpPr>
        <p:spPr>
          <a:xfrm>
            <a:off x="1976838" y="364945"/>
            <a:ext cx="8496944" cy="274825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en-US" sz="4000" b="1" dirty="0">
                <a:ln/>
                <a:solidFill>
                  <a:schemeClr val="accent3"/>
                </a:solidFill>
                <a:latin typeface="Aachen" panose="02020500000000000000" pitchFamily="18" charset="0"/>
                <a:ea typeface="Aachen" panose="02020500000000000000" pitchFamily="18" charset="0"/>
                <a:cs typeface="Aachen" panose="02020500000000000000" pitchFamily="18" charset="0"/>
              </a:rPr>
              <a:t>CHÀO MỪNG CÁC EM HỌC SINH LỚP 2 ĐÃ ĐẾN VỚI TIẾT HỌC MĨ THUẬT HÔM NAY!</a:t>
            </a:r>
            <a:endParaRPr lang="vi-VN" sz="4000" b="1" dirty="0">
              <a:ln/>
              <a:solidFill>
                <a:schemeClr val="accent3"/>
              </a:solidFill>
              <a:latin typeface="Aachen" panose="02020500000000000000" pitchFamily="18" charset="0"/>
              <a:ea typeface="Aachen" panose="02020500000000000000" pitchFamily="18" charset="0"/>
              <a:cs typeface="Aachen" panose="02020500000000000000" pitchFamily="18" charset="0"/>
            </a:endParaRPr>
          </a:p>
        </p:txBody>
      </p:sp>
    </p:spTree>
    <p:custDataLst>
      <p:tags r:id="rId1"/>
    </p:custDataLst>
    <p:extLst>
      <p:ext uri="{BB962C8B-B14F-4D97-AF65-F5344CB8AC3E}">
        <p14:creationId xmlns:p14="http://schemas.microsoft.com/office/powerpoint/2010/main" val="1698551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2C40349-1EBD-4370-80F4-1B17C8B3D47F}"/>
              </a:ext>
            </a:extLst>
          </p:cNvPr>
          <p:cNvPicPr>
            <a:picLocks noChangeAspect="1"/>
          </p:cNvPicPr>
          <p:nvPr/>
        </p:nvPicPr>
        <p:blipFill>
          <a:blip r:embed="rId3"/>
          <a:stretch>
            <a:fillRect/>
          </a:stretch>
        </p:blipFill>
        <p:spPr>
          <a:xfrm>
            <a:off x="4150771" y="82757"/>
            <a:ext cx="6301143" cy="27616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xmlns="" id="{1073C365-3C04-4160-B6F2-7AEE286DF66E}"/>
              </a:ext>
            </a:extLst>
          </p:cNvPr>
          <p:cNvPicPr>
            <a:picLocks noChangeAspect="1"/>
          </p:cNvPicPr>
          <p:nvPr/>
        </p:nvPicPr>
        <p:blipFill>
          <a:blip r:embed="rId4"/>
          <a:stretch>
            <a:fillRect/>
          </a:stretch>
        </p:blipFill>
        <p:spPr>
          <a:xfrm rot="18054977">
            <a:off x="3631526" y="2886304"/>
            <a:ext cx="2761672" cy="36822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xmlns="" id="{3522D73E-4656-4091-9C9F-7F2A4F23E480}"/>
              </a:ext>
            </a:extLst>
          </p:cNvPr>
          <p:cNvPicPr>
            <a:picLocks noChangeAspect="1"/>
          </p:cNvPicPr>
          <p:nvPr/>
        </p:nvPicPr>
        <p:blipFill>
          <a:blip r:embed="rId5"/>
          <a:stretch>
            <a:fillRect/>
          </a:stretch>
        </p:blipFill>
        <p:spPr>
          <a:xfrm rot="3849931">
            <a:off x="8262500" y="2942177"/>
            <a:ext cx="2808647" cy="3782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a:extLst>
              <a:ext uri="{FF2B5EF4-FFF2-40B4-BE49-F238E27FC236}">
                <a16:creationId xmlns:a16="http://schemas.microsoft.com/office/drawing/2014/main" xmlns="" id="{9EFEF0FC-E3F1-4C5F-8997-A537BFE0E89E}"/>
              </a:ext>
            </a:extLst>
          </p:cNvPr>
          <p:cNvSpPr txBox="1"/>
          <p:nvPr/>
        </p:nvSpPr>
        <p:spPr>
          <a:xfrm>
            <a:off x="4224662" y="6405911"/>
            <a:ext cx="1385455" cy="369332"/>
          </a:xfrm>
          <a:prstGeom prst="rect">
            <a:avLst/>
          </a:prstGeom>
          <a:noFill/>
        </p:spPr>
        <p:txBody>
          <a:bodyPr wrap="square" rtlCol="0">
            <a:spAutoFit/>
          </a:bodyPr>
          <a:lstStyle/>
          <a:p>
            <a:pPr algn="ctr"/>
            <a:r>
              <a:rPr lang="en-US" b="1" dirty="0">
                <a:solidFill>
                  <a:srgbClr val="002060"/>
                </a:solidFill>
              </a:rPr>
              <a:t>MÀU ĐẬM</a:t>
            </a:r>
            <a:endParaRPr lang="vi-VN" b="1" dirty="0">
              <a:solidFill>
                <a:srgbClr val="002060"/>
              </a:solidFill>
            </a:endParaRPr>
          </a:p>
        </p:txBody>
      </p:sp>
      <p:sp>
        <p:nvSpPr>
          <p:cNvPr id="13" name="TextBox 12">
            <a:extLst>
              <a:ext uri="{FF2B5EF4-FFF2-40B4-BE49-F238E27FC236}">
                <a16:creationId xmlns:a16="http://schemas.microsoft.com/office/drawing/2014/main" xmlns="" id="{6C911DB9-CD3E-4DA5-ADDE-D3499A8BA82F}"/>
              </a:ext>
            </a:extLst>
          </p:cNvPr>
          <p:cNvSpPr txBox="1"/>
          <p:nvPr/>
        </p:nvSpPr>
        <p:spPr>
          <a:xfrm>
            <a:off x="8822850" y="6405911"/>
            <a:ext cx="2011405" cy="369332"/>
          </a:xfrm>
          <a:prstGeom prst="rect">
            <a:avLst/>
          </a:prstGeom>
          <a:noFill/>
        </p:spPr>
        <p:txBody>
          <a:bodyPr wrap="square" rtlCol="0">
            <a:spAutoFit/>
          </a:bodyPr>
          <a:lstStyle/>
          <a:p>
            <a:pPr algn="ctr"/>
            <a:r>
              <a:rPr lang="en-US" b="1" dirty="0">
                <a:solidFill>
                  <a:schemeClr val="accent3">
                    <a:lumMod val="75000"/>
                  </a:schemeClr>
                </a:solidFill>
              </a:rPr>
              <a:t>MÀU NHẠT</a:t>
            </a:r>
            <a:endParaRPr lang="vi-VN" b="1" dirty="0">
              <a:solidFill>
                <a:schemeClr val="accent3">
                  <a:lumMod val="75000"/>
                </a:schemeClr>
              </a:solidFill>
            </a:endParaRPr>
          </a:p>
        </p:txBody>
      </p:sp>
    </p:spTree>
    <p:custDataLst>
      <p:tags r:id="rId1"/>
    </p:custDataLst>
    <p:extLst>
      <p:ext uri="{BB962C8B-B14F-4D97-AF65-F5344CB8AC3E}">
        <p14:creationId xmlns:p14="http://schemas.microsoft.com/office/powerpoint/2010/main" val="4168468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2F3D46-4AB6-4336-97B0-B5C0C9AFC8B0}"/>
              </a:ext>
            </a:extLst>
          </p:cNvPr>
          <p:cNvPicPr>
            <a:picLocks noChangeAspect="1"/>
          </p:cNvPicPr>
          <p:nvPr/>
        </p:nvPicPr>
        <p:blipFill>
          <a:blip r:embed="rId3"/>
          <a:stretch>
            <a:fillRect/>
          </a:stretch>
        </p:blipFill>
        <p:spPr>
          <a:xfrm>
            <a:off x="359564" y="403095"/>
            <a:ext cx="5308743" cy="3981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xmlns="" id="{D9A2DBEE-AA57-4B44-ADF4-1B7A1ED77EF1}"/>
              </a:ext>
            </a:extLst>
          </p:cNvPr>
          <p:cNvPicPr>
            <a:picLocks noChangeAspect="1"/>
          </p:cNvPicPr>
          <p:nvPr/>
        </p:nvPicPr>
        <p:blipFill>
          <a:blip r:embed="rId4"/>
          <a:stretch>
            <a:fillRect/>
          </a:stretch>
        </p:blipFill>
        <p:spPr>
          <a:xfrm rot="10492829">
            <a:off x="7076104" y="720712"/>
            <a:ext cx="3720993" cy="27907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xmlns="" id="{60F9442C-962F-4F82-BBB4-2F18D856AB32}"/>
              </a:ext>
            </a:extLst>
          </p:cNvPr>
          <p:cNvPicPr>
            <a:picLocks noChangeAspect="1"/>
          </p:cNvPicPr>
          <p:nvPr/>
        </p:nvPicPr>
        <p:blipFill>
          <a:blip r:embed="rId5"/>
          <a:stretch>
            <a:fillRect/>
          </a:stretch>
        </p:blipFill>
        <p:spPr>
          <a:xfrm rot="11390083">
            <a:off x="6907283" y="3731944"/>
            <a:ext cx="3791887" cy="28439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xmlns="" id="{73E8E1FD-32E9-4AF5-A71F-C6D6D671DD61}"/>
              </a:ext>
            </a:extLst>
          </p:cNvPr>
          <p:cNvSpPr txBox="1"/>
          <p:nvPr/>
        </p:nvSpPr>
        <p:spPr>
          <a:xfrm rot="20964551">
            <a:off x="8511418" y="3178405"/>
            <a:ext cx="1385455" cy="369332"/>
          </a:xfrm>
          <a:prstGeom prst="rect">
            <a:avLst/>
          </a:prstGeom>
          <a:noFill/>
        </p:spPr>
        <p:txBody>
          <a:bodyPr wrap="square" rtlCol="0">
            <a:spAutoFit/>
          </a:bodyPr>
          <a:lstStyle/>
          <a:p>
            <a:pPr algn="ctr"/>
            <a:r>
              <a:rPr lang="en-US" b="1" dirty="0">
                <a:solidFill>
                  <a:srgbClr val="002060"/>
                </a:solidFill>
              </a:rPr>
              <a:t>MÀU ĐẬM</a:t>
            </a:r>
            <a:endParaRPr lang="vi-VN" b="1" dirty="0">
              <a:solidFill>
                <a:srgbClr val="002060"/>
              </a:solidFill>
            </a:endParaRPr>
          </a:p>
        </p:txBody>
      </p:sp>
      <p:sp>
        <p:nvSpPr>
          <p:cNvPr id="11" name="TextBox 10">
            <a:extLst>
              <a:ext uri="{FF2B5EF4-FFF2-40B4-BE49-F238E27FC236}">
                <a16:creationId xmlns:a16="http://schemas.microsoft.com/office/drawing/2014/main" xmlns="" id="{CDCEBAB8-888A-48A8-BC63-2D4A7CD5D865}"/>
              </a:ext>
            </a:extLst>
          </p:cNvPr>
          <p:cNvSpPr txBox="1"/>
          <p:nvPr/>
        </p:nvSpPr>
        <p:spPr>
          <a:xfrm rot="259662">
            <a:off x="7603650" y="6308869"/>
            <a:ext cx="2011405" cy="369332"/>
          </a:xfrm>
          <a:prstGeom prst="rect">
            <a:avLst/>
          </a:prstGeom>
          <a:noFill/>
        </p:spPr>
        <p:txBody>
          <a:bodyPr wrap="square" rtlCol="0">
            <a:spAutoFit/>
          </a:bodyPr>
          <a:lstStyle/>
          <a:p>
            <a:pPr algn="ctr"/>
            <a:r>
              <a:rPr lang="en-US" b="1" dirty="0">
                <a:solidFill>
                  <a:schemeClr val="accent3">
                    <a:lumMod val="75000"/>
                  </a:schemeClr>
                </a:solidFill>
              </a:rPr>
              <a:t>MÀU NHẠT</a:t>
            </a:r>
            <a:endParaRPr lang="vi-VN" b="1" dirty="0">
              <a:solidFill>
                <a:schemeClr val="accent3">
                  <a:lumMod val="75000"/>
                </a:schemeClr>
              </a:solidFill>
            </a:endParaRPr>
          </a:p>
        </p:txBody>
      </p:sp>
      <p:pic>
        <p:nvPicPr>
          <p:cNvPr id="12" name="Picture 10">
            <a:extLst>
              <a:ext uri="{FF2B5EF4-FFF2-40B4-BE49-F238E27FC236}">
                <a16:creationId xmlns:a16="http://schemas.microsoft.com/office/drawing/2014/main" xmlns="" id="{7C501A25-208D-48B1-8795-9AC71A4D2B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367187">
            <a:off x="814452" y="4625300"/>
            <a:ext cx="1926115" cy="1849071"/>
          </a:xfrm>
          <a:prstGeom prst="rect">
            <a:avLst/>
          </a:prstGeom>
        </p:spPr>
      </p:pic>
    </p:spTree>
    <p:custDataLst>
      <p:tags r:id="rId1"/>
    </p:custDataLst>
    <p:extLst>
      <p:ext uri="{BB962C8B-B14F-4D97-AF65-F5344CB8AC3E}">
        <p14:creationId xmlns:p14="http://schemas.microsoft.com/office/powerpoint/2010/main" val="1676732511"/>
      </p:ext>
    </p:extLst>
  </p:cSld>
  <p:clrMapOvr>
    <a:masterClrMapping/>
  </p:clrMapOvr>
  <mc:AlternateContent xmlns:mc="http://schemas.openxmlformats.org/markup-compatibility/2006" xmlns:p14="http://schemas.microsoft.com/office/powerpoint/2010/main">
    <mc:Choice Requires="p14">
      <p:transition spd="med" p14:dur="700" advTm="18493">
        <p:fade/>
      </p:transition>
    </mc:Choice>
    <mc:Fallback xmlns="">
      <p:transition spd="med" advTm="184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 ">
            <a:extLst>
              <a:ext uri="{FF2B5EF4-FFF2-40B4-BE49-F238E27FC236}">
                <a16:creationId xmlns:a16="http://schemas.microsoft.com/office/drawing/2014/main" xmlns="" id="{63D4D86D-D015-4D6C-BE40-3492DCABC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512" y="1958109"/>
            <a:ext cx="6729507" cy="3860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8206020-2B89-41A6-BE34-ADEA3F2DADA3}"/>
              </a:ext>
            </a:extLst>
          </p:cNvPr>
          <p:cNvSpPr txBox="1"/>
          <p:nvPr/>
        </p:nvSpPr>
        <p:spPr>
          <a:xfrm>
            <a:off x="2890979" y="883183"/>
            <a:ext cx="6410040" cy="584775"/>
          </a:xfrm>
          <a:prstGeom prst="rect">
            <a:avLst/>
          </a:prstGeom>
          <a:noFill/>
        </p:spPr>
        <p:txBody>
          <a:bodyPr wrap="square" rtlCol="0">
            <a:spAutoFit/>
          </a:bodyPr>
          <a:lstStyle/>
          <a:p>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hãy</a:t>
            </a:r>
            <a:r>
              <a:rPr lang="en-US" sz="3200" dirty="0">
                <a:solidFill>
                  <a:srgbClr val="002060"/>
                </a:solidFill>
              </a:rPr>
              <a:t> </a:t>
            </a:r>
            <a:r>
              <a:rPr lang="en-US" sz="3200" dirty="0" err="1">
                <a:solidFill>
                  <a:srgbClr val="002060"/>
                </a:solidFill>
              </a:rPr>
              <a:t>đọc</a:t>
            </a:r>
            <a:r>
              <a:rPr lang="en-US" sz="3200" dirty="0">
                <a:solidFill>
                  <a:srgbClr val="002060"/>
                </a:solidFill>
              </a:rPr>
              <a:t> </a:t>
            </a:r>
            <a:r>
              <a:rPr lang="en-US" sz="3200" dirty="0" err="1">
                <a:solidFill>
                  <a:srgbClr val="002060"/>
                </a:solidFill>
              </a:rPr>
              <a:t>tên</a:t>
            </a:r>
            <a:r>
              <a:rPr lang="en-US" sz="3200" dirty="0">
                <a:solidFill>
                  <a:srgbClr val="002060"/>
                </a:solidFill>
              </a:rPr>
              <a:t> 3 </a:t>
            </a:r>
            <a:r>
              <a:rPr lang="en-US" sz="3200" dirty="0" err="1">
                <a:solidFill>
                  <a:srgbClr val="002060"/>
                </a:solidFill>
              </a:rPr>
              <a:t>màu</a:t>
            </a:r>
            <a:r>
              <a:rPr lang="en-US" sz="3200" dirty="0">
                <a:solidFill>
                  <a:srgbClr val="002060"/>
                </a:solidFill>
              </a:rPr>
              <a:t> </a:t>
            </a:r>
            <a:r>
              <a:rPr lang="en-US" sz="3200" dirty="0" err="1">
                <a:solidFill>
                  <a:srgbClr val="002060"/>
                </a:solidFill>
              </a:rPr>
              <a:t>cơ</a:t>
            </a:r>
            <a:r>
              <a:rPr lang="en-US" sz="3200" dirty="0">
                <a:solidFill>
                  <a:srgbClr val="002060"/>
                </a:solidFill>
              </a:rPr>
              <a:t> </a:t>
            </a:r>
            <a:r>
              <a:rPr lang="en-US" sz="3200" dirty="0" err="1">
                <a:solidFill>
                  <a:srgbClr val="002060"/>
                </a:solidFill>
              </a:rPr>
              <a:t>bản</a:t>
            </a:r>
            <a:r>
              <a:rPr lang="en-US" sz="3200" dirty="0">
                <a:solidFill>
                  <a:srgbClr val="002060"/>
                </a:solidFill>
              </a:rPr>
              <a:t>?</a:t>
            </a:r>
            <a:endParaRPr lang="vi-VN" sz="3200" dirty="0">
              <a:solidFill>
                <a:srgbClr val="002060"/>
              </a:solidFill>
            </a:endParaRPr>
          </a:p>
        </p:txBody>
      </p:sp>
    </p:spTree>
    <p:custDataLst>
      <p:tags r:id="rId1"/>
    </p:custDataLst>
    <p:extLst>
      <p:ext uri="{BB962C8B-B14F-4D97-AF65-F5344CB8AC3E}">
        <p14:creationId xmlns:p14="http://schemas.microsoft.com/office/powerpoint/2010/main" val="890973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6">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D636F14-5CA3-42C9-9FFE-D35076E644A1}"/>
              </a:ext>
            </a:extLst>
          </p:cNvPr>
          <p:cNvSpPr txBox="1"/>
          <p:nvPr/>
        </p:nvSpPr>
        <p:spPr>
          <a:xfrm>
            <a:off x="524160" y="424872"/>
            <a:ext cx="5839695" cy="1815882"/>
          </a:xfrm>
          <a:prstGeom prst="rect">
            <a:avLst/>
          </a:prstGeom>
          <a:noFill/>
        </p:spPr>
        <p:txBody>
          <a:bodyPr wrap="square" rtlCol="0">
            <a:spAutoFit/>
          </a:bodyPr>
          <a:lstStyle/>
          <a:p>
            <a:pPr marL="457200" indent="-457200">
              <a:buFontTx/>
              <a:buChar char="-"/>
            </a:pPr>
            <a:r>
              <a:rPr lang="en-US" sz="2800" b="1" dirty="0" err="1">
                <a:ln w="9525">
                  <a:solidFill>
                    <a:schemeClr val="bg1"/>
                  </a:solidFill>
                  <a:prstDash val="solid"/>
                </a:ln>
                <a:effectLst>
                  <a:outerShdw blurRad="12700" dist="38100" dir="2700000" algn="tl" rotWithShape="0">
                    <a:schemeClr val="bg1">
                      <a:lumMod val="50000"/>
                    </a:schemeClr>
                  </a:outerShdw>
                </a:effectLst>
              </a:rPr>
              <a:t>Em</a:t>
            </a:r>
            <a:r>
              <a:rPr lang="en-US" sz="2800" b="1" dirty="0">
                <a:ln w="9525">
                  <a:solidFill>
                    <a:schemeClr val="bg1"/>
                  </a:solidFill>
                  <a:prstDash val="solid"/>
                </a:ln>
                <a:effectLst>
                  <a:outerShdw blurRad="12700" dist="38100" dir="2700000" algn="tl" rotWithShape="0">
                    <a:schemeClr val="bg1">
                      <a:lumMod val="50000"/>
                    </a:schemeClr>
                  </a:outerShdw>
                </a:effectLst>
              </a:rPr>
              <a:t> </a:t>
            </a:r>
            <a:r>
              <a:rPr lang="en-US" sz="2800" b="1" dirty="0" err="1">
                <a:ln w="9525">
                  <a:solidFill>
                    <a:schemeClr val="bg1"/>
                  </a:solidFill>
                  <a:prstDash val="solid"/>
                </a:ln>
                <a:effectLst>
                  <a:outerShdw blurRad="12700" dist="38100" dir="2700000" algn="tl" rotWithShape="0">
                    <a:schemeClr val="bg1">
                      <a:lumMod val="50000"/>
                    </a:schemeClr>
                  </a:outerShdw>
                </a:effectLst>
              </a:rPr>
              <a:t>hãy</a:t>
            </a:r>
            <a:r>
              <a:rPr lang="en-US" sz="2800" b="1" dirty="0">
                <a:ln w="9525">
                  <a:solidFill>
                    <a:schemeClr val="bg1"/>
                  </a:solidFill>
                  <a:prstDash val="solid"/>
                </a:ln>
                <a:effectLst>
                  <a:outerShdw blurRad="12700" dist="38100" dir="2700000" algn="tl" rotWithShape="0">
                    <a:schemeClr val="bg1">
                      <a:lumMod val="50000"/>
                    </a:schemeClr>
                  </a:outerShdw>
                </a:effectLst>
              </a:rPr>
              <a:t> </a:t>
            </a:r>
            <a:r>
              <a:rPr lang="en-US" sz="2800" b="1" dirty="0" err="1">
                <a:ln w="9525">
                  <a:solidFill>
                    <a:schemeClr val="bg1"/>
                  </a:solidFill>
                  <a:prstDash val="solid"/>
                </a:ln>
                <a:effectLst>
                  <a:outerShdw blurRad="12700" dist="38100" dir="2700000" algn="tl" rotWithShape="0">
                    <a:schemeClr val="bg1">
                      <a:lumMod val="50000"/>
                    </a:schemeClr>
                  </a:outerShdw>
                </a:effectLst>
              </a:rPr>
              <a:t>tập</a:t>
            </a:r>
            <a:r>
              <a:rPr lang="en-US" sz="2800" b="1" dirty="0">
                <a:ln w="9525">
                  <a:solidFill>
                    <a:schemeClr val="bg1"/>
                  </a:solidFill>
                  <a:prstDash val="solid"/>
                </a:ln>
                <a:effectLst>
                  <a:outerShdw blurRad="12700" dist="38100" dir="2700000" algn="tl" rotWithShape="0">
                    <a:schemeClr val="bg1">
                      <a:lumMod val="50000"/>
                    </a:schemeClr>
                  </a:outerShdw>
                </a:effectLst>
              </a:rPr>
              <a:t> </a:t>
            </a:r>
            <a:r>
              <a:rPr lang="en-US" sz="2800" b="1" dirty="0" err="1">
                <a:ln w="9525">
                  <a:solidFill>
                    <a:schemeClr val="bg1"/>
                  </a:solidFill>
                  <a:prstDash val="solid"/>
                </a:ln>
                <a:effectLst>
                  <a:outerShdw blurRad="12700" dist="38100" dir="2700000" algn="tl" rotWithShape="0">
                    <a:schemeClr val="bg1">
                      <a:lumMod val="50000"/>
                    </a:schemeClr>
                  </a:outerShdw>
                </a:effectLst>
              </a:rPr>
              <a:t>pha</a:t>
            </a:r>
            <a:r>
              <a:rPr lang="en-US" sz="2800" b="1" dirty="0">
                <a:ln w="9525">
                  <a:solidFill>
                    <a:schemeClr val="bg1"/>
                  </a:solidFill>
                  <a:prstDash val="solid"/>
                </a:ln>
                <a:effectLst>
                  <a:outerShdw blurRad="12700" dist="38100" dir="2700000" algn="tl" rotWithShape="0">
                    <a:schemeClr val="bg1">
                      <a:lumMod val="50000"/>
                    </a:schemeClr>
                  </a:outerShdw>
                </a:effectLst>
              </a:rPr>
              <a:t> </a:t>
            </a:r>
            <a:r>
              <a:rPr lang="en-US" sz="2800" b="1" dirty="0" err="1">
                <a:ln w="9525">
                  <a:solidFill>
                    <a:schemeClr val="bg1"/>
                  </a:solidFill>
                  <a:prstDash val="solid"/>
                </a:ln>
                <a:effectLst>
                  <a:outerShdw blurRad="12700" dist="38100" dir="2700000" algn="tl" rotWithShape="0">
                    <a:schemeClr val="bg1">
                      <a:lumMod val="50000"/>
                    </a:schemeClr>
                  </a:outerShdw>
                </a:effectLst>
              </a:rPr>
              <a:t>màu</a:t>
            </a:r>
            <a:r>
              <a:rPr lang="en-US" sz="2800" b="1" dirty="0">
                <a:ln w="9525">
                  <a:solidFill>
                    <a:schemeClr val="bg1"/>
                  </a:solidFill>
                  <a:prstDash val="solid"/>
                </a:ln>
                <a:effectLst>
                  <a:outerShdw blurRad="12700" dist="38100" dir="2700000" algn="tl" rotWithShape="0">
                    <a:schemeClr val="bg1">
                      <a:lumMod val="50000"/>
                    </a:schemeClr>
                  </a:outerShdw>
                </a:effectLst>
              </a:rPr>
              <a:t>:</a:t>
            </a:r>
          </a:p>
          <a:p>
            <a:pPr marL="457200" indent="-457200">
              <a:buFont typeface="Arial" panose="020B0604020202020204" pitchFamily="34" charset="0"/>
              <a:buChar char="•"/>
            </a:pPr>
            <a:r>
              <a:rPr lang="en-US" sz="2800" dirty="0" err="1">
                <a:solidFill>
                  <a:srgbClr val="FF0000"/>
                </a:solidFill>
              </a:rPr>
              <a:t>Đỏ</a:t>
            </a:r>
            <a:r>
              <a:rPr lang="en-US" sz="2800" dirty="0">
                <a:solidFill>
                  <a:srgbClr val="FF0000"/>
                </a:solidFill>
              </a:rPr>
              <a:t>     </a:t>
            </a:r>
            <a:r>
              <a:rPr lang="en-US" sz="2800" dirty="0"/>
              <a:t>+    </a:t>
            </a:r>
            <a:r>
              <a:rPr lang="en-US" sz="2800" dirty="0" err="1">
                <a:solidFill>
                  <a:srgbClr val="0070C0"/>
                </a:solidFill>
              </a:rPr>
              <a:t>Xanh</a:t>
            </a:r>
            <a:r>
              <a:rPr lang="en-US" sz="2800" dirty="0">
                <a:solidFill>
                  <a:srgbClr val="0070C0"/>
                </a:solidFill>
              </a:rPr>
              <a:t> lam  </a:t>
            </a:r>
            <a:r>
              <a:rPr lang="en-US" sz="2800" dirty="0"/>
              <a:t>=……..?</a:t>
            </a:r>
          </a:p>
          <a:p>
            <a:pPr marL="457200" indent="-457200">
              <a:buFont typeface="Arial" panose="020B0604020202020204" pitchFamily="34" charset="0"/>
              <a:buChar char="•"/>
            </a:pPr>
            <a:r>
              <a:rPr lang="en-US" sz="2800" dirty="0" err="1">
                <a:solidFill>
                  <a:srgbClr val="FFC000"/>
                </a:solidFill>
              </a:rPr>
              <a:t>Vàng</a:t>
            </a:r>
            <a:r>
              <a:rPr lang="en-US" sz="2800" dirty="0">
                <a:solidFill>
                  <a:srgbClr val="FFC000"/>
                </a:solidFill>
              </a:rPr>
              <a:t> </a:t>
            </a:r>
            <a:r>
              <a:rPr lang="en-US" sz="2800" dirty="0"/>
              <a:t>+    </a:t>
            </a:r>
            <a:r>
              <a:rPr lang="en-US" sz="2800" dirty="0" err="1">
                <a:solidFill>
                  <a:srgbClr val="0070C0"/>
                </a:solidFill>
              </a:rPr>
              <a:t>Xanh</a:t>
            </a:r>
            <a:r>
              <a:rPr lang="en-US" sz="2800" dirty="0">
                <a:solidFill>
                  <a:srgbClr val="0070C0"/>
                </a:solidFill>
              </a:rPr>
              <a:t> lam  </a:t>
            </a:r>
            <a:r>
              <a:rPr lang="en-US" sz="2800" dirty="0"/>
              <a:t>= …….?</a:t>
            </a:r>
          </a:p>
          <a:p>
            <a:pPr marL="457200" indent="-457200">
              <a:buFont typeface="Arial" panose="020B0604020202020204" pitchFamily="34" charset="0"/>
              <a:buChar char="•"/>
            </a:pPr>
            <a:r>
              <a:rPr lang="en-US" sz="2800" dirty="0" err="1">
                <a:solidFill>
                  <a:srgbClr val="FF0000"/>
                </a:solidFill>
              </a:rPr>
              <a:t>Đỏ</a:t>
            </a:r>
            <a:r>
              <a:rPr lang="en-US" sz="2800" dirty="0">
                <a:solidFill>
                  <a:srgbClr val="FF0000"/>
                </a:solidFill>
              </a:rPr>
              <a:t>     </a:t>
            </a:r>
            <a:r>
              <a:rPr lang="en-US" sz="2800" dirty="0"/>
              <a:t>+    </a:t>
            </a:r>
            <a:r>
              <a:rPr lang="en-US" sz="2800" dirty="0" err="1">
                <a:solidFill>
                  <a:srgbClr val="FFC000"/>
                </a:solidFill>
              </a:rPr>
              <a:t>Vàng</a:t>
            </a:r>
            <a:r>
              <a:rPr lang="en-US" sz="2800" dirty="0">
                <a:solidFill>
                  <a:srgbClr val="FFC000"/>
                </a:solidFill>
              </a:rPr>
              <a:t>         </a:t>
            </a:r>
            <a:r>
              <a:rPr lang="en-US" sz="2800" dirty="0"/>
              <a:t>= …….?</a:t>
            </a:r>
            <a:endParaRPr lang="vi-VN" sz="3200" dirty="0"/>
          </a:p>
        </p:txBody>
      </p:sp>
      <p:pic>
        <p:nvPicPr>
          <p:cNvPr id="3" name="Picture 2">
            <a:extLst>
              <a:ext uri="{FF2B5EF4-FFF2-40B4-BE49-F238E27FC236}">
                <a16:creationId xmlns:a16="http://schemas.microsoft.com/office/drawing/2014/main" xmlns="" id="{15A284C6-29D8-4B5A-BB43-CFB02FBBFA42}"/>
              </a:ext>
            </a:extLst>
          </p:cNvPr>
          <p:cNvPicPr>
            <a:picLocks noChangeAspect="1"/>
          </p:cNvPicPr>
          <p:nvPr/>
        </p:nvPicPr>
        <p:blipFill>
          <a:blip r:embed="rId3"/>
          <a:stretch>
            <a:fillRect/>
          </a:stretch>
        </p:blipFill>
        <p:spPr>
          <a:xfrm>
            <a:off x="194062" y="2758932"/>
            <a:ext cx="2428847" cy="2050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xmlns="" id="{FF5DA224-843A-417E-AC56-84D2F2CC1155}"/>
              </a:ext>
            </a:extLst>
          </p:cNvPr>
          <p:cNvPicPr>
            <a:picLocks noChangeAspect="1"/>
          </p:cNvPicPr>
          <p:nvPr/>
        </p:nvPicPr>
        <p:blipFill>
          <a:blip r:embed="rId4"/>
          <a:stretch>
            <a:fillRect/>
          </a:stretch>
        </p:blipFill>
        <p:spPr>
          <a:xfrm>
            <a:off x="3074018" y="2758932"/>
            <a:ext cx="2339010" cy="2050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B90F6DF5-9D01-43C1-871C-EC979F48C5E8}"/>
              </a:ext>
            </a:extLst>
          </p:cNvPr>
          <p:cNvPicPr>
            <a:picLocks noChangeAspect="1"/>
          </p:cNvPicPr>
          <p:nvPr/>
        </p:nvPicPr>
        <p:blipFill>
          <a:blip r:embed="rId5"/>
          <a:stretch>
            <a:fillRect/>
          </a:stretch>
        </p:blipFill>
        <p:spPr>
          <a:xfrm>
            <a:off x="6048866" y="2240754"/>
            <a:ext cx="5618974" cy="35799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0" name="Straight Arrow Connector 9">
            <a:extLst>
              <a:ext uri="{FF2B5EF4-FFF2-40B4-BE49-F238E27FC236}">
                <a16:creationId xmlns:a16="http://schemas.microsoft.com/office/drawing/2014/main" xmlns="" id="{3984B36B-5AEB-426E-9E7B-A50598DE0648}"/>
              </a:ext>
            </a:extLst>
          </p:cNvPr>
          <p:cNvCxnSpPr>
            <a:cxnSpLocks/>
            <a:stCxn id="3" idx="3"/>
            <a:endCxn id="6" idx="1"/>
          </p:cNvCxnSpPr>
          <p:nvPr/>
        </p:nvCxnSpPr>
        <p:spPr>
          <a:xfrm>
            <a:off x="2622909" y="3784076"/>
            <a:ext cx="45110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xmlns="" id="{415E77CC-9B99-42D0-8E07-6930B426A295}"/>
              </a:ext>
            </a:extLst>
          </p:cNvPr>
          <p:cNvCxnSpPr>
            <a:cxnSpLocks/>
          </p:cNvCxnSpPr>
          <p:nvPr/>
        </p:nvCxnSpPr>
        <p:spPr>
          <a:xfrm>
            <a:off x="5413028" y="3758152"/>
            <a:ext cx="6358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374734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barn(inVertical)">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circle(in)">
                                      <p:cBhvr>
                                        <p:cTn id="19" dur="20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par>
                                <p:cTn id="37" presetID="6"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FC8375C-305D-4487-AFC9-E44D1A0A4F9B}"/>
              </a:ext>
            </a:extLst>
          </p:cNvPr>
          <p:cNvPicPr>
            <a:picLocks noChangeAspect="1"/>
          </p:cNvPicPr>
          <p:nvPr/>
        </p:nvPicPr>
        <p:blipFill>
          <a:blip r:embed="rId2"/>
          <a:stretch>
            <a:fillRect/>
          </a:stretch>
        </p:blipFill>
        <p:spPr>
          <a:xfrm>
            <a:off x="2272146" y="843016"/>
            <a:ext cx="5624223" cy="542596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81374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àu lạnh là những màu nào? Ứng dụng bảng màu lạnh trong thiết kế">
            <a:extLst>
              <a:ext uri="{FF2B5EF4-FFF2-40B4-BE49-F238E27FC236}">
                <a16:creationId xmlns:a16="http://schemas.microsoft.com/office/drawing/2014/main" xmlns="" id="{45D4DAFB-1A03-4190-A551-27620B5AD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336" y="171450"/>
            <a:ext cx="6667500" cy="6515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14194ECB-E4CB-4A07-AB51-1FDE68EC45B3}"/>
              </a:ext>
            </a:extLst>
          </p:cNvPr>
          <p:cNvSpPr txBox="1"/>
          <p:nvPr/>
        </p:nvSpPr>
        <p:spPr>
          <a:xfrm>
            <a:off x="731838" y="915523"/>
            <a:ext cx="2945677" cy="294920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lgn="just">
              <a:lnSpc>
                <a:spcPct val="150000"/>
              </a:lnSpc>
              <a:buFontTx/>
              <a:buChar char="-"/>
            </a:pPr>
            <a:r>
              <a:rPr lang="en-US" dirty="0" err="1"/>
              <a:t>Những</a:t>
            </a:r>
            <a:r>
              <a:rPr lang="en-US" dirty="0"/>
              <a:t> </a:t>
            </a:r>
            <a:r>
              <a:rPr lang="en-US" dirty="0" err="1"/>
              <a:t>màu</a:t>
            </a:r>
            <a:r>
              <a:rPr lang="en-US" dirty="0"/>
              <a:t> </a:t>
            </a:r>
            <a:r>
              <a:rPr lang="en-US" dirty="0" err="1"/>
              <a:t>như</a:t>
            </a:r>
            <a:r>
              <a:rPr lang="en-US" dirty="0"/>
              <a:t> </a:t>
            </a:r>
            <a:r>
              <a:rPr lang="en-US" dirty="0" err="1"/>
              <a:t>xanh</a:t>
            </a:r>
            <a:r>
              <a:rPr lang="en-US" dirty="0"/>
              <a:t> lam, </a:t>
            </a:r>
            <a:r>
              <a:rPr lang="en-US" dirty="0" err="1"/>
              <a:t>xanh</a:t>
            </a:r>
            <a:r>
              <a:rPr lang="en-US" dirty="0"/>
              <a:t> </a:t>
            </a:r>
            <a:r>
              <a:rPr lang="en-US" dirty="0" err="1"/>
              <a:t>lá</a:t>
            </a:r>
            <a:r>
              <a:rPr lang="en-US" dirty="0"/>
              <a:t> </a:t>
            </a:r>
            <a:r>
              <a:rPr lang="en-US" dirty="0" err="1"/>
              <a:t>cây</a:t>
            </a:r>
            <a:r>
              <a:rPr lang="en-US" dirty="0"/>
              <a:t>, </a:t>
            </a:r>
            <a:r>
              <a:rPr lang="en-US" dirty="0" err="1"/>
              <a:t>tím</a:t>
            </a:r>
            <a:r>
              <a:rPr lang="en-US" dirty="0"/>
              <a:t>…</a:t>
            </a:r>
            <a:r>
              <a:rPr lang="en-US" dirty="0" err="1"/>
              <a:t>cho</a:t>
            </a:r>
            <a:r>
              <a:rPr lang="en-US" dirty="0"/>
              <a:t> </a:t>
            </a:r>
            <a:r>
              <a:rPr lang="en-US" dirty="0" err="1"/>
              <a:t>mình</a:t>
            </a:r>
            <a:r>
              <a:rPr lang="en-US" dirty="0"/>
              <a:t> </a:t>
            </a:r>
            <a:r>
              <a:rPr lang="en-US" dirty="0" err="1"/>
              <a:t>cảm</a:t>
            </a:r>
            <a:r>
              <a:rPr lang="en-US" dirty="0"/>
              <a:t> </a:t>
            </a:r>
            <a:r>
              <a:rPr lang="en-US" dirty="0" err="1"/>
              <a:t>giác</a:t>
            </a:r>
            <a:r>
              <a:rPr lang="en-US" dirty="0"/>
              <a:t> </a:t>
            </a:r>
            <a:r>
              <a:rPr lang="en-US" dirty="0" err="1"/>
              <a:t>gì</a:t>
            </a:r>
            <a:r>
              <a:rPr lang="en-US" dirty="0"/>
              <a:t>?</a:t>
            </a:r>
          </a:p>
          <a:p>
            <a:pPr marL="285750" indent="-285750" algn="just">
              <a:lnSpc>
                <a:spcPct val="150000"/>
              </a:lnSpc>
              <a:buFontTx/>
              <a:buChar char="-"/>
            </a:pPr>
            <a:r>
              <a:rPr lang="en-US" dirty="0" err="1"/>
              <a:t>Những</a:t>
            </a:r>
            <a:r>
              <a:rPr lang="en-US" dirty="0"/>
              <a:t> </a:t>
            </a:r>
            <a:r>
              <a:rPr lang="en-US" dirty="0" err="1"/>
              <a:t>màu</a:t>
            </a:r>
            <a:r>
              <a:rPr lang="en-US" dirty="0"/>
              <a:t> </a:t>
            </a:r>
            <a:r>
              <a:rPr lang="en-US" dirty="0" err="1"/>
              <a:t>vàng</a:t>
            </a:r>
            <a:r>
              <a:rPr lang="en-US" dirty="0"/>
              <a:t>, cam, </a:t>
            </a:r>
            <a:r>
              <a:rPr lang="en-US" dirty="0" err="1"/>
              <a:t>đỏ</a:t>
            </a:r>
            <a:r>
              <a:rPr lang="en-US" dirty="0"/>
              <a:t> </a:t>
            </a:r>
            <a:r>
              <a:rPr lang="en-US" dirty="0" err="1"/>
              <a:t>cho</a:t>
            </a:r>
            <a:r>
              <a:rPr lang="en-US" dirty="0"/>
              <a:t> </a:t>
            </a:r>
            <a:r>
              <a:rPr lang="en-US" dirty="0" err="1"/>
              <a:t>chúng</a:t>
            </a:r>
            <a:r>
              <a:rPr lang="en-US" dirty="0"/>
              <a:t> ta </a:t>
            </a:r>
            <a:r>
              <a:rPr lang="en-US" dirty="0" err="1"/>
              <a:t>cảm</a:t>
            </a:r>
            <a:r>
              <a:rPr lang="en-US" dirty="0"/>
              <a:t> </a:t>
            </a:r>
            <a:r>
              <a:rPr lang="en-US" dirty="0" err="1"/>
              <a:t>giác</a:t>
            </a:r>
            <a:r>
              <a:rPr lang="en-US" dirty="0"/>
              <a:t> </a:t>
            </a:r>
            <a:r>
              <a:rPr lang="en-US" dirty="0" err="1"/>
              <a:t>thế</a:t>
            </a:r>
            <a:r>
              <a:rPr lang="en-US" dirty="0"/>
              <a:t> </a:t>
            </a:r>
            <a:r>
              <a:rPr lang="en-US" dirty="0" err="1"/>
              <a:t>nào</a:t>
            </a:r>
            <a:r>
              <a:rPr lang="en-US" dirty="0"/>
              <a:t>?</a:t>
            </a:r>
            <a:endParaRPr lang="vi-VN" dirty="0"/>
          </a:p>
        </p:txBody>
      </p:sp>
    </p:spTree>
    <p:extLst>
      <p:ext uri="{BB962C8B-B14F-4D97-AF65-F5344CB8AC3E}">
        <p14:creationId xmlns:p14="http://schemas.microsoft.com/office/powerpoint/2010/main" val="3151716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àu lạnh là những màu nào? Ứng dụng bảng màu lạnh trong thiết kế">
            <a:extLst>
              <a:ext uri="{FF2B5EF4-FFF2-40B4-BE49-F238E27FC236}">
                <a16:creationId xmlns:a16="http://schemas.microsoft.com/office/drawing/2014/main" xmlns="" id="{45D4DAFB-1A03-4190-A551-27620B5AD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336" y="171450"/>
            <a:ext cx="6667500" cy="6515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14194ECB-E4CB-4A07-AB51-1FDE68EC45B3}"/>
              </a:ext>
            </a:extLst>
          </p:cNvPr>
          <p:cNvSpPr txBox="1"/>
          <p:nvPr/>
        </p:nvSpPr>
        <p:spPr>
          <a:xfrm>
            <a:off x="731838" y="915523"/>
            <a:ext cx="2945677" cy="50269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lgn="just">
              <a:lnSpc>
                <a:spcPct val="150000"/>
              </a:lnSpc>
              <a:buFontTx/>
              <a:buChar char="-"/>
            </a:pP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nóng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ấm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áp</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nóng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bức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có</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sắc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độ</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gần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đỏ</a:t>
            </a:r>
            <a:r>
              <a:rPr lang="en-US" dirty="0">
                <a:solidFill>
                  <a:srgbClr val="002060"/>
                </a:solidFill>
                <a:latin typeface="Arial" panose="020B0604020202020204" pitchFamily="34" charset="0"/>
                <a:cs typeface="Arial" panose="020B0604020202020204" pitchFamily="34" charset="0"/>
              </a:rPr>
              <a:t>, cam, </a:t>
            </a:r>
            <a:r>
              <a:rPr lang="en-US" dirty="0" err="1">
                <a:solidFill>
                  <a:srgbClr val="002060"/>
                </a:solidFill>
                <a:latin typeface="Arial" panose="020B0604020202020204" pitchFamily="34" charset="0"/>
                <a:cs typeface="Arial" panose="020B0604020202020204" pitchFamily="34" charset="0"/>
              </a:rPr>
              <a:t>vàng</a:t>
            </a:r>
            <a:r>
              <a:rPr lang="en-US" dirty="0">
                <a:solidFill>
                  <a:srgbClr val="002060"/>
                </a:solidFill>
                <a:latin typeface="Arial" panose="020B0604020202020204" pitchFamily="34" charset="0"/>
                <a:cs typeface="Arial" panose="020B0604020202020204" pitchFamily="34" charset="0"/>
              </a:rPr>
              <a:t>.</a:t>
            </a:r>
          </a:p>
          <a:p>
            <a:pPr marL="285750" indent="-285750" algn="just">
              <a:lnSpc>
                <a:spcPct val="150000"/>
              </a:lnSpc>
              <a:buFontTx/>
              <a:buChar char="-"/>
            </a:pP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lạnh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mát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dịu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lạnh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lẽo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có</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sắc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độ</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gần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xanh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lá</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cây</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xanh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nước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biển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tím</a:t>
            </a:r>
            <a:r>
              <a:rPr lang="en-US" dirty="0">
                <a:solidFill>
                  <a:srgbClr val="002060"/>
                </a:solidFill>
                <a:latin typeface="Arial" panose="020B0604020202020204" pitchFamily="34" charset="0"/>
                <a:cs typeface="Arial" panose="020B0604020202020204" pitchFamily="34" charset="0"/>
              </a:rPr>
              <a:t>...</a:t>
            </a:r>
            <a:endParaRPr lang="vi-VN" dirty="0"/>
          </a:p>
        </p:txBody>
      </p:sp>
    </p:spTree>
    <p:extLst>
      <p:ext uri="{BB962C8B-B14F-4D97-AF65-F5344CB8AC3E}">
        <p14:creationId xmlns:p14="http://schemas.microsoft.com/office/powerpoint/2010/main" val="556088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FD1708D-0D32-4B4D-998A-3E8DB768E2C3}"/>
              </a:ext>
            </a:extLst>
          </p:cNvPr>
          <p:cNvSpPr>
            <a:spLocks noGrp="1"/>
          </p:cNvSpPr>
          <p:nvPr>
            <p:ph type="body" sz="quarter" idx="13"/>
          </p:nvPr>
        </p:nvSpPr>
        <p:spPr>
          <a:xfrm>
            <a:off x="1750291" y="2621970"/>
            <a:ext cx="9185564" cy="730829"/>
          </a:xfrm>
        </p:spPr>
        <p:txBody>
          <a:bodyPr/>
          <a:lstStyle/>
          <a:p>
            <a:pPr>
              <a:lnSpc>
                <a:spcPct val="150000"/>
              </a:lnSpc>
            </a:pP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màu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cơ</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bản</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có</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thể</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pha</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trộn</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với</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nhau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để</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tạo</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ra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màu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sắc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mới</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có</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độ</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đậm</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nhạt</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khác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nhau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a:t>
            </a:r>
            <a:endParaRPr lang="vi-VN"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endParaRPr>
          </a:p>
          <a:p>
            <a:endParaRPr lang="vi-VN" dirty="0"/>
          </a:p>
        </p:txBody>
      </p:sp>
      <p:sp>
        <p:nvSpPr>
          <p:cNvPr id="5" name="Wave 4">
            <a:extLst>
              <a:ext uri="{FF2B5EF4-FFF2-40B4-BE49-F238E27FC236}">
                <a16:creationId xmlns:a16="http://schemas.microsoft.com/office/drawing/2014/main" xmlns="" id="{DFCC7C30-F489-4227-A219-7EC932D05380}"/>
              </a:ext>
            </a:extLst>
          </p:cNvPr>
          <p:cNvSpPr/>
          <p:nvPr/>
        </p:nvSpPr>
        <p:spPr>
          <a:xfrm>
            <a:off x="3583709" y="277091"/>
            <a:ext cx="4784436" cy="2161309"/>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rPr>
              <a:t>GHI NHỚ</a:t>
            </a:r>
            <a:endParaRPr lang="vi-VN"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ustDataLst>
      <p:tags r:id="rId1"/>
    </p:custDataLst>
    <p:extLst>
      <p:ext uri="{BB962C8B-B14F-4D97-AF65-F5344CB8AC3E}">
        <p14:creationId xmlns:p14="http://schemas.microsoft.com/office/powerpoint/2010/main" val="1790138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56BE48D-718C-4D08-9A47-E0A288DECE77}"/>
              </a:ext>
            </a:extLst>
          </p:cNvPr>
          <p:cNvSpPr txBox="1"/>
          <p:nvPr/>
        </p:nvSpPr>
        <p:spPr>
          <a:xfrm>
            <a:off x="304798" y="341745"/>
            <a:ext cx="8829965"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a:ln w="0"/>
                <a:solidFill>
                  <a:srgbClr val="7030A0"/>
                </a:solidFill>
                <a:effectLst>
                  <a:reflection blurRad="6350" stA="53000" endA="300" endPos="35500" dir="5400000" sy="-90000" algn="bl" rotWithShape="0"/>
                </a:effectLst>
              </a:rPr>
              <a:t>HOẠT ĐỘNG 2: KIẾN TẠO KIẾN THỨC, KĨ NĂNG</a:t>
            </a: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vi-VN"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TextBox 4">
            <a:extLst>
              <a:ext uri="{FF2B5EF4-FFF2-40B4-BE49-F238E27FC236}">
                <a16:creationId xmlns:a16="http://schemas.microsoft.com/office/drawing/2014/main" xmlns="" id="{03A2E2FE-E619-43DB-B1E7-3A9892E1F88E}"/>
              </a:ext>
            </a:extLst>
          </p:cNvPr>
          <p:cNvSpPr txBox="1"/>
          <p:nvPr/>
        </p:nvSpPr>
        <p:spPr>
          <a:xfrm>
            <a:off x="544945" y="1159209"/>
            <a:ext cx="9587346" cy="400110"/>
          </a:xfrm>
          <a:prstGeom prst="rect">
            <a:avLst/>
          </a:prstGeom>
          <a:noFill/>
        </p:spPr>
        <p:txBody>
          <a:bodyPr wrap="square" rtlCol="0">
            <a:spAutoFit/>
          </a:bodyPr>
          <a:lstStyle/>
          <a:p>
            <a:r>
              <a:rPr lang="en-US" sz="2000" dirty="0"/>
              <a:t>QUAN SÁT HÌNH ẢNH CHỈ RA CÁC BƯỚC VẼ TRANH BẦU TRỜI VÀ BIỂN:</a:t>
            </a:r>
            <a:endParaRPr lang="vi-VN" sz="2000" dirty="0"/>
          </a:p>
        </p:txBody>
      </p:sp>
      <p:pic>
        <p:nvPicPr>
          <p:cNvPr id="3" name="Picture 2">
            <a:extLst>
              <a:ext uri="{FF2B5EF4-FFF2-40B4-BE49-F238E27FC236}">
                <a16:creationId xmlns:a16="http://schemas.microsoft.com/office/drawing/2014/main" xmlns="" id="{2C541ACE-74FF-49B1-8610-A9A24A5D12A0}"/>
              </a:ext>
            </a:extLst>
          </p:cNvPr>
          <p:cNvPicPr>
            <a:picLocks noChangeAspect="1"/>
          </p:cNvPicPr>
          <p:nvPr/>
        </p:nvPicPr>
        <p:blipFill>
          <a:blip r:embed="rId4"/>
          <a:stretch>
            <a:fillRect/>
          </a:stretch>
        </p:blipFill>
        <p:spPr>
          <a:xfrm>
            <a:off x="6391564" y="1709005"/>
            <a:ext cx="5126181" cy="4959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xmlns="" id="{7ED2D681-32A0-411C-A140-4DCFE46E90A0}"/>
              </a:ext>
            </a:extLst>
          </p:cNvPr>
          <p:cNvSpPr txBox="1"/>
          <p:nvPr/>
        </p:nvSpPr>
        <p:spPr>
          <a:xfrm>
            <a:off x="397164" y="2253673"/>
            <a:ext cx="5504871" cy="259455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Các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để</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một</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bức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tranh</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bầu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trời</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và</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biển</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nào</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được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bằng</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nhiều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nét</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nào</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có</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màu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đậm</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nhạt</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endParaRPr lang="vi-VN" dirty="0"/>
          </a:p>
        </p:txBody>
      </p:sp>
    </p:spTree>
    <p:custDataLst>
      <p:tags r:id="rId1"/>
    </p:custDataLst>
    <p:extLst>
      <p:ext uri="{BB962C8B-B14F-4D97-AF65-F5344CB8AC3E}">
        <p14:creationId xmlns:p14="http://schemas.microsoft.com/office/powerpoint/2010/main" val="3262694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barn(inVertical)">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30"/>
          <p:cNvSpPr/>
          <p:nvPr/>
        </p:nvSpPr>
        <p:spPr>
          <a:xfrm>
            <a:off x="14950" y="-29875"/>
            <a:ext cx="2206200" cy="68580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30"/>
          <p:cNvGrpSpPr/>
          <p:nvPr/>
        </p:nvGrpSpPr>
        <p:grpSpPr>
          <a:xfrm>
            <a:off x="9844079" y="5789536"/>
            <a:ext cx="1776650" cy="858658"/>
            <a:chOff x="1278960" y="3409584"/>
            <a:chExt cx="1571700" cy="759606"/>
          </a:xfrm>
        </p:grpSpPr>
        <p:sp>
          <p:nvSpPr>
            <p:cNvPr id="927" name="Google Shape;927;p30"/>
            <p:cNvSpPr/>
            <p:nvPr/>
          </p:nvSpPr>
          <p:spPr>
            <a:xfrm rot="-6686864">
              <a:off x="1947944" y="3724221"/>
              <a:ext cx="498316" cy="305363"/>
            </a:xfrm>
            <a:custGeom>
              <a:avLst/>
              <a:gdLst/>
              <a:ahLst/>
              <a:cxnLst/>
              <a:rect l="l" t="t" r="r" b="b"/>
              <a:pathLst>
                <a:path w="828230" h="331695" extrusionOk="0">
                  <a:moveTo>
                    <a:pt x="0" y="0"/>
                  </a:moveTo>
                  <a:lnTo>
                    <a:pt x="811526" y="26386"/>
                  </a:lnTo>
                  <a:lnTo>
                    <a:pt x="828230" y="271434"/>
                  </a:lnTo>
                  <a:lnTo>
                    <a:pt x="0" y="331695"/>
                  </a:lnTo>
                  <a:lnTo>
                    <a:pt x="165847" y="165848"/>
                  </a:lnTo>
                  <a:lnTo>
                    <a:pt x="0" y="0"/>
                  </a:lnTo>
                  <a:close/>
                </a:path>
              </a:pathLst>
            </a:cu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8" name="Google Shape;928;p30"/>
            <p:cNvSpPr/>
            <p:nvPr/>
          </p:nvSpPr>
          <p:spPr>
            <a:xfrm rot="-4357057">
              <a:off x="1688026" y="3732955"/>
              <a:ext cx="499021" cy="305021"/>
            </a:xfrm>
            <a:custGeom>
              <a:avLst/>
              <a:gdLst/>
              <a:ahLst/>
              <a:cxnLst/>
              <a:rect l="l" t="t" r="r" b="b"/>
              <a:pathLst>
                <a:path w="828230" h="331695" extrusionOk="0">
                  <a:moveTo>
                    <a:pt x="0" y="0"/>
                  </a:moveTo>
                  <a:lnTo>
                    <a:pt x="811526" y="26386"/>
                  </a:lnTo>
                  <a:lnTo>
                    <a:pt x="828230" y="271434"/>
                  </a:lnTo>
                  <a:lnTo>
                    <a:pt x="0" y="331695"/>
                  </a:lnTo>
                  <a:lnTo>
                    <a:pt x="165847" y="165848"/>
                  </a:lnTo>
                  <a:lnTo>
                    <a:pt x="0" y="0"/>
                  </a:lnTo>
                  <a:close/>
                </a:path>
              </a:pathLst>
            </a:cu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9" name="Google Shape;929;p30"/>
            <p:cNvSpPr/>
            <p:nvPr/>
          </p:nvSpPr>
          <p:spPr>
            <a:xfrm>
              <a:off x="1278960" y="3424518"/>
              <a:ext cx="1571700" cy="274800"/>
            </a:xfrm>
            <a:prstGeom prst="rect">
              <a:avLst/>
            </a:prstGeom>
            <a:gradFill>
              <a:gsLst>
                <a:gs pos="0">
                  <a:srgbClr val="FFFFFF"/>
                </a:gs>
                <a:gs pos="29000">
                  <a:srgbClr val="FFFFFF"/>
                </a:gs>
                <a:gs pos="78000">
                  <a:srgbClr val="BFBFBF"/>
                </a:gs>
                <a:gs pos="100000">
                  <a:srgbClr val="BFBFBF"/>
                </a:gs>
              </a:gsLst>
              <a:lin ang="5400012" scaled="0"/>
            </a:gra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0" name="Google Shape;930;p30"/>
            <p:cNvSpPr/>
            <p:nvPr/>
          </p:nvSpPr>
          <p:spPr>
            <a:xfrm>
              <a:off x="1785475" y="3409584"/>
              <a:ext cx="564900" cy="289800"/>
            </a:xfrm>
            <a:prstGeom prst="rect">
              <a:avLst/>
            </a:pr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931" name="Google Shape;931;p30"/>
          <p:cNvGrpSpPr/>
          <p:nvPr/>
        </p:nvGrpSpPr>
        <p:grpSpPr>
          <a:xfrm rot="-1104003">
            <a:off x="79469" y="616677"/>
            <a:ext cx="2235898" cy="1244179"/>
            <a:chOff x="1392517" y="2247154"/>
            <a:chExt cx="2153024" cy="1197953"/>
          </a:xfrm>
        </p:grpSpPr>
        <p:sp>
          <p:nvSpPr>
            <p:cNvPr id="932" name="Google Shape;932;p30"/>
            <p:cNvSpPr/>
            <p:nvPr/>
          </p:nvSpPr>
          <p:spPr>
            <a:xfrm>
              <a:off x="1811604" y="2419628"/>
              <a:ext cx="1288627" cy="998402"/>
            </a:xfrm>
            <a:custGeom>
              <a:avLst/>
              <a:gdLst/>
              <a:ahLst/>
              <a:cxnLst/>
              <a:rect l="l" t="t" r="r" b="b"/>
              <a:pathLst>
                <a:path w="10287" h="10592" extrusionOk="0">
                  <a:moveTo>
                    <a:pt x="138" y="1667"/>
                  </a:moveTo>
                  <a:cubicBezTo>
                    <a:pt x="138" y="746"/>
                    <a:pt x="2377" y="0"/>
                    <a:pt x="5138" y="0"/>
                  </a:cubicBezTo>
                  <a:cubicBezTo>
                    <a:pt x="7899" y="0"/>
                    <a:pt x="10138" y="746"/>
                    <a:pt x="10138" y="1667"/>
                  </a:cubicBezTo>
                  <a:cubicBezTo>
                    <a:pt x="10188" y="3538"/>
                    <a:pt x="10237" y="5409"/>
                    <a:pt x="10287" y="7280"/>
                  </a:cubicBezTo>
                  <a:cubicBezTo>
                    <a:pt x="10287" y="8201"/>
                    <a:pt x="7800" y="8421"/>
                    <a:pt x="5138" y="10592"/>
                  </a:cubicBezTo>
                  <a:cubicBezTo>
                    <a:pt x="2278" y="8289"/>
                    <a:pt x="39" y="8530"/>
                    <a:pt x="39" y="7609"/>
                  </a:cubicBezTo>
                  <a:cubicBezTo>
                    <a:pt x="72" y="5628"/>
                    <a:pt x="105" y="3648"/>
                    <a:pt x="138" y="1667"/>
                  </a:cubicBezTo>
                  <a:close/>
                </a:path>
                <a:path w="10287" h="10592" fill="none" extrusionOk="0">
                  <a:moveTo>
                    <a:pt x="10138" y="1667"/>
                  </a:moveTo>
                  <a:cubicBezTo>
                    <a:pt x="10138" y="2588"/>
                    <a:pt x="7899" y="3334"/>
                    <a:pt x="5138" y="3334"/>
                  </a:cubicBezTo>
                  <a:cubicBezTo>
                    <a:pt x="2377" y="3334"/>
                    <a:pt x="138" y="2588"/>
                    <a:pt x="138" y="1667"/>
                  </a:cubicBezTo>
                </a:path>
                <a:path w="10287" h="10592" fill="none" extrusionOk="0">
                  <a:moveTo>
                    <a:pt x="138" y="1667"/>
                  </a:moveTo>
                  <a:cubicBezTo>
                    <a:pt x="-695" y="487"/>
                    <a:pt x="2377" y="0"/>
                    <a:pt x="5138" y="0"/>
                  </a:cubicBezTo>
                  <a:cubicBezTo>
                    <a:pt x="7899" y="0"/>
                    <a:pt x="10138" y="746"/>
                    <a:pt x="10138" y="1667"/>
                  </a:cubicBezTo>
                  <a:lnTo>
                    <a:pt x="138" y="1667"/>
                  </a:lnTo>
                  <a:close/>
                </a:path>
              </a:pathLst>
            </a:cu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3" name="Google Shape;933;p30"/>
            <p:cNvSpPr/>
            <p:nvPr/>
          </p:nvSpPr>
          <p:spPr>
            <a:xfrm rot="-10545909" flipH="1">
              <a:off x="1946655" y="2636083"/>
              <a:ext cx="211801" cy="626588"/>
            </a:xfrm>
            <a:custGeom>
              <a:avLst/>
              <a:gdLst/>
              <a:ahLst/>
              <a:cxnLst/>
              <a:rect l="l" t="t" r="r" b="b"/>
              <a:pathLst>
                <a:path w="10256" h="10694" extrusionOk="0">
                  <a:moveTo>
                    <a:pt x="0" y="10694"/>
                  </a:moveTo>
                  <a:lnTo>
                    <a:pt x="2000" y="694"/>
                  </a:lnTo>
                  <a:lnTo>
                    <a:pt x="10256" y="0"/>
                  </a:lnTo>
                  <a:lnTo>
                    <a:pt x="8000" y="10694"/>
                  </a:lnTo>
                  <a:lnTo>
                    <a:pt x="0" y="10694"/>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4" name="Google Shape;934;p30"/>
            <p:cNvSpPr/>
            <p:nvPr/>
          </p:nvSpPr>
          <p:spPr>
            <a:xfrm>
              <a:off x="1392517" y="2247154"/>
              <a:ext cx="2097600" cy="735000"/>
            </a:xfrm>
            <a:prstGeom prst="diamond">
              <a:avLst/>
            </a:prstGeom>
            <a:solidFill>
              <a:srgbClr val="26262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35" name="Google Shape;935;p30"/>
            <p:cNvGrpSpPr/>
            <p:nvPr/>
          </p:nvGrpSpPr>
          <p:grpSpPr>
            <a:xfrm>
              <a:off x="1402977" y="2256418"/>
              <a:ext cx="2142564" cy="1188689"/>
              <a:chOff x="3560483" y="3941782"/>
              <a:chExt cx="2142564" cy="1188689"/>
            </a:xfrm>
          </p:grpSpPr>
          <p:sp>
            <p:nvSpPr>
              <p:cNvPr id="936" name="Google Shape;936;p30"/>
              <p:cNvSpPr/>
              <p:nvPr/>
            </p:nvSpPr>
            <p:spPr>
              <a:xfrm>
                <a:off x="3892258" y="4831671"/>
                <a:ext cx="74700" cy="298800"/>
              </a:xfrm>
              <a:prstGeom prst="round2SameRect">
                <a:avLst>
                  <a:gd name="adj1" fmla="val 50000"/>
                  <a:gd name="adj2" fmla="val 0"/>
                </a:avLst>
              </a:prstGeom>
              <a:gradFill>
                <a:gsLst>
                  <a:gs pos="0">
                    <a:srgbClr val="F3B705"/>
                  </a:gs>
                  <a:gs pos="6000">
                    <a:srgbClr val="F3B705"/>
                  </a:gs>
                  <a:gs pos="100000">
                    <a:srgbClr val="F29D3E"/>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7" name="Google Shape;937;p30"/>
              <p:cNvSpPr/>
              <p:nvPr/>
            </p:nvSpPr>
            <p:spPr>
              <a:xfrm rot="5400000">
                <a:off x="4813097" y="3768234"/>
                <a:ext cx="707100" cy="1072800"/>
              </a:xfrm>
              <a:prstGeom prst="triangle">
                <a:avLst>
                  <a:gd name="adj" fmla="val 50000"/>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8" name="Google Shape;938;p30"/>
              <p:cNvSpPr/>
              <p:nvPr/>
            </p:nvSpPr>
            <p:spPr>
              <a:xfrm rot="-5400000" flipH="1">
                <a:off x="3743333" y="3758932"/>
                <a:ext cx="707100" cy="1072800"/>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9" name="Google Shape;939;p30"/>
              <p:cNvSpPr/>
              <p:nvPr/>
            </p:nvSpPr>
            <p:spPr>
              <a:xfrm rot="9537551">
                <a:off x="3890940" y="4294247"/>
                <a:ext cx="747007" cy="37327"/>
              </a:xfrm>
              <a:prstGeom prst="rect">
                <a:avLst/>
              </a:prstGeom>
              <a:solidFill>
                <a:srgbClr val="F3B7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0" name="Google Shape;940;p30"/>
              <p:cNvSpPr/>
              <p:nvPr/>
            </p:nvSpPr>
            <p:spPr>
              <a:xfrm rot="5400000">
                <a:off x="3741052" y="4611856"/>
                <a:ext cx="373500" cy="37500"/>
              </a:xfrm>
              <a:prstGeom prst="rect">
                <a:avLst/>
              </a:prstGeom>
              <a:solidFill>
                <a:srgbClr val="F3B7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1" name="Google Shape;941;p30"/>
              <p:cNvSpPr/>
              <p:nvPr/>
            </p:nvSpPr>
            <p:spPr>
              <a:xfrm>
                <a:off x="3892255" y="4775860"/>
                <a:ext cx="74700" cy="74700"/>
              </a:xfrm>
              <a:prstGeom prst="ellipse">
                <a:avLst/>
              </a:prstGeom>
              <a:gradFill>
                <a:gsLst>
                  <a:gs pos="0">
                    <a:srgbClr val="C00000"/>
                  </a:gs>
                  <a:gs pos="6000">
                    <a:srgbClr val="C00000"/>
                  </a:gs>
                  <a:gs pos="100000">
                    <a:srgbClr val="FFA7A7"/>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942" name="Google Shape;942;p30"/>
          <p:cNvSpPr/>
          <p:nvPr/>
        </p:nvSpPr>
        <p:spPr>
          <a:xfrm>
            <a:off x="4657287" y="357176"/>
            <a:ext cx="4966526" cy="556165"/>
          </a:xfrm>
          <a:prstGeom prst="rect">
            <a:avLst/>
          </a:prstGeom>
        </p:spPr>
        <p:txBody>
          <a:bodyPr>
            <a:prstTxWarp prst="textPlain">
              <a:avLst/>
            </a:prstTxWarp>
          </a:bodyPr>
          <a:lstStyle/>
          <a:p>
            <a:pPr lvl="0" algn="ctr"/>
            <a:r>
              <a:rPr lang="en-US" dirty="0" err="1">
                <a:latin typeface="DM Serif Display"/>
              </a:rPr>
              <a:t>CMIáchMÌNH</a:t>
            </a:r>
            <a:endParaRPr b="0" i="0" dirty="0">
              <a:ln>
                <a:noFill/>
              </a:ln>
              <a:solidFill>
                <a:srgbClr val="000000"/>
              </a:solidFill>
              <a:latin typeface="DM Serif Display"/>
            </a:endParaRPr>
          </a:p>
        </p:txBody>
      </p:sp>
      <p:cxnSp>
        <p:nvCxnSpPr>
          <p:cNvPr id="943" name="Google Shape;943;p30"/>
          <p:cNvCxnSpPr/>
          <p:nvPr/>
        </p:nvCxnSpPr>
        <p:spPr>
          <a:xfrm rot="10800000" flipH="1">
            <a:off x="2445925" y="3115750"/>
            <a:ext cx="9294300" cy="85200"/>
          </a:xfrm>
          <a:prstGeom prst="straightConnector1">
            <a:avLst/>
          </a:prstGeom>
          <a:noFill/>
          <a:ln w="19050" cap="flat" cmpd="sng">
            <a:solidFill>
              <a:srgbClr val="000000"/>
            </a:solidFill>
            <a:prstDash val="solid"/>
            <a:round/>
            <a:headEnd type="none" w="med" len="med"/>
            <a:tailEnd type="none" w="med" len="med"/>
          </a:ln>
        </p:spPr>
      </p:cxnSp>
      <p:sp>
        <p:nvSpPr>
          <p:cNvPr id="947" name="Google Shape;947;p30"/>
          <p:cNvSpPr/>
          <p:nvPr/>
        </p:nvSpPr>
        <p:spPr>
          <a:xfrm>
            <a:off x="3899895" y="437561"/>
            <a:ext cx="420600" cy="420600"/>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8" name="Google Shape;948;p30"/>
          <p:cNvSpPr/>
          <p:nvPr/>
        </p:nvSpPr>
        <p:spPr>
          <a:xfrm>
            <a:off x="9844079" y="416218"/>
            <a:ext cx="420600" cy="420600"/>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 name="Rectangle 4">
            <a:extLst>
              <a:ext uri="{FF2B5EF4-FFF2-40B4-BE49-F238E27FC236}">
                <a16:creationId xmlns:a16="http://schemas.microsoft.com/office/drawing/2014/main" xmlns="" id="{B989F8FD-EEB6-4326-B564-4BA0746C3BFC}"/>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1">
            <a:extLst>
              <a:ext uri="{FF2B5EF4-FFF2-40B4-BE49-F238E27FC236}">
                <a16:creationId xmlns:a16="http://schemas.microsoft.com/office/drawing/2014/main" xmlns="" id="{F92431C9-3727-40A9-9BDF-BCB00E8ED2B7}"/>
              </a:ext>
            </a:extLst>
          </p:cNvPr>
          <p:cNvGrpSpPr>
            <a:grpSpLocks/>
          </p:cNvGrpSpPr>
          <p:nvPr/>
        </p:nvGrpSpPr>
        <p:grpSpPr bwMode="auto">
          <a:xfrm>
            <a:off x="2535848" y="1333550"/>
            <a:ext cx="2470137" cy="1824800"/>
            <a:chOff x="0" y="0"/>
            <a:chExt cx="3140" cy="2390"/>
          </a:xfrm>
        </p:grpSpPr>
        <p:pic>
          <p:nvPicPr>
            <p:cNvPr id="2051" name="Picture 3">
              <a:extLst>
                <a:ext uri="{FF2B5EF4-FFF2-40B4-BE49-F238E27FC236}">
                  <a16:creationId xmlns:a16="http://schemas.microsoft.com/office/drawing/2014/main" xmlns="" id="{C11255FE-118A-44C4-99CB-458037A80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10"/>
              <a:ext cx="3120" cy="23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xmlns="" id="{194FFBFC-EA63-457B-B881-8EA9DE1CC852}"/>
                </a:ext>
              </a:extLst>
            </p:cNvPr>
            <p:cNvSpPr>
              <a:spLocks noChangeArrowheads="1"/>
            </p:cNvSpPr>
            <p:nvPr/>
          </p:nvSpPr>
          <p:spPr bwMode="auto">
            <a:xfrm>
              <a:off x="5" y="5"/>
              <a:ext cx="3130" cy="238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 name="Rectangle 8">
            <a:extLst>
              <a:ext uri="{FF2B5EF4-FFF2-40B4-BE49-F238E27FC236}">
                <a16:creationId xmlns:a16="http://schemas.microsoft.com/office/drawing/2014/main" xmlns="" id="{2534BB8A-7EAF-4C6A-841D-814685655C6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xmlns="" id="{37E4F7EB-239F-4240-8D75-B3BD3AB725A8}"/>
              </a:ext>
            </a:extLst>
          </p:cNvPr>
          <p:cNvGrpSpPr>
            <a:grpSpLocks/>
          </p:cNvGrpSpPr>
          <p:nvPr/>
        </p:nvGrpSpPr>
        <p:grpSpPr bwMode="auto">
          <a:xfrm>
            <a:off x="5776948" y="1362401"/>
            <a:ext cx="2664440" cy="1840397"/>
            <a:chOff x="0" y="0"/>
            <a:chExt cx="3050" cy="2360"/>
          </a:xfrm>
        </p:grpSpPr>
        <p:pic>
          <p:nvPicPr>
            <p:cNvPr id="2055" name="Picture 7">
              <a:extLst>
                <a:ext uri="{FF2B5EF4-FFF2-40B4-BE49-F238E27FC236}">
                  <a16:creationId xmlns:a16="http://schemas.microsoft.com/office/drawing/2014/main" xmlns="" id="{790A2681-873B-43F2-ADF8-82E9FA85B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 y="9"/>
              <a:ext cx="3030" cy="23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3AC1E236-877D-4E10-A96E-4B1CF49CEFE2}"/>
                </a:ext>
              </a:extLst>
            </p:cNvPr>
            <p:cNvSpPr>
              <a:spLocks noChangeArrowheads="1"/>
            </p:cNvSpPr>
            <p:nvPr/>
          </p:nvSpPr>
          <p:spPr bwMode="auto">
            <a:xfrm>
              <a:off x="5" y="5"/>
              <a:ext cx="3040" cy="235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12">
            <a:extLst>
              <a:ext uri="{FF2B5EF4-FFF2-40B4-BE49-F238E27FC236}">
                <a16:creationId xmlns:a16="http://schemas.microsoft.com/office/drawing/2014/main" xmlns="" id="{C47098E1-78CB-4C9B-AF73-854C5423395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9" name="Group 9">
            <a:extLst>
              <a:ext uri="{FF2B5EF4-FFF2-40B4-BE49-F238E27FC236}">
                <a16:creationId xmlns:a16="http://schemas.microsoft.com/office/drawing/2014/main" xmlns="" id="{E6BF14BF-D7D0-4689-81BA-C1FD9F355356}"/>
              </a:ext>
            </a:extLst>
          </p:cNvPr>
          <p:cNvGrpSpPr>
            <a:grpSpLocks/>
          </p:cNvGrpSpPr>
          <p:nvPr/>
        </p:nvGrpSpPr>
        <p:grpSpPr bwMode="auto">
          <a:xfrm>
            <a:off x="8934139" y="1296434"/>
            <a:ext cx="2796182" cy="1824800"/>
            <a:chOff x="0" y="0"/>
            <a:chExt cx="3230" cy="2450"/>
          </a:xfrm>
        </p:grpSpPr>
        <p:pic>
          <p:nvPicPr>
            <p:cNvPr id="2059" name="Picture 11">
              <a:extLst>
                <a:ext uri="{FF2B5EF4-FFF2-40B4-BE49-F238E27FC236}">
                  <a16:creationId xmlns:a16="http://schemas.microsoft.com/office/drawing/2014/main" xmlns="" id="{7245CCC7-11EB-4315-81F3-154F11382E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 y="10"/>
              <a:ext cx="3210" cy="24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xmlns="" id="{7C8F28D5-910E-426F-A537-67F08A5E04EE}"/>
                </a:ext>
              </a:extLst>
            </p:cNvPr>
            <p:cNvSpPr>
              <a:spLocks noChangeArrowheads="1"/>
            </p:cNvSpPr>
            <p:nvPr/>
          </p:nvSpPr>
          <p:spPr bwMode="auto">
            <a:xfrm>
              <a:off x="5" y="5"/>
              <a:ext cx="3220" cy="244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12">
            <a:extLst>
              <a:ext uri="{FF2B5EF4-FFF2-40B4-BE49-F238E27FC236}">
                <a16:creationId xmlns:a16="http://schemas.microsoft.com/office/drawing/2014/main" xmlns="" id="{BADD13C6-27D0-4CD5-B91F-E77DB84DB614}"/>
              </a:ext>
            </a:extLst>
          </p:cNvPr>
          <p:cNvSpPr/>
          <p:nvPr/>
        </p:nvSpPr>
        <p:spPr>
          <a:xfrm>
            <a:off x="9073535" y="3708633"/>
            <a:ext cx="3029997" cy="707886"/>
          </a:xfrm>
          <a:prstGeom prst="rect">
            <a:avLst/>
          </a:prstGeom>
        </p:spPr>
        <p:txBody>
          <a:bodyPr wrap="none">
            <a:spAutoFit/>
          </a:bodyPr>
          <a:lstStyle/>
          <a:p>
            <a:r>
              <a:rPr lang="vi-VN" sz="2000" b="1" i="1" dirty="0">
                <a:latin typeface="Cambria" panose="02040503050406030204" pitchFamily="18" charset="0"/>
                <a:ea typeface="Cambria" panose="02040503050406030204" pitchFamily="18" charset="0"/>
              </a:rPr>
              <a:t>B3 : Vẽ màu cho phù hợp</a:t>
            </a:r>
            <a:endParaRPr lang="en-US" sz="2000" b="1" i="1" dirty="0">
              <a:latin typeface="Cambria" panose="02040503050406030204" pitchFamily="18" charset="0"/>
              <a:ea typeface="Cambria" panose="02040503050406030204" pitchFamily="18" charset="0"/>
            </a:endParaRPr>
          </a:p>
          <a:p>
            <a:r>
              <a:rPr lang="vi-VN" sz="2000" b="1" i="1" dirty="0">
                <a:latin typeface="Cambria" panose="02040503050406030204" pitchFamily="18" charset="0"/>
                <a:ea typeface="Cambria" panose="02040503050406030204" pitchFamily="18" charset="0"/>
              </a:rPr>
              <a:t> với bầu trời và mặt biển</a:t>
            </a:r>
            <a:endParaRPr lang="en-US" sz="2000" b="1" dirty="0">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7882C8FB-2051-42BA-848B-397A7FF466DF}"/>
              </a:ext>
            </a:extLst>
          </p:cNvPr>
          <p:cNvSpPr txBox="1"/>
          <p:nvPr/>
        </p:nvSpPr>
        <p:spPr>
          <a:xfrm>
            <a:off x="2739384" y="3873875"/>
            <a:ext cx="2625822" cy="707886"/>
          </a:xfrm>
          <a:prstGeom prst="rect">
            <a:avLst/>
          </a:prstGeom>
          <a:noFill/>
        </p:spPr>
        <p:txBody>
          <a:bodyPr wrap="square" rtlCol="0">
            <a:spAutoFit/>
          </a:bodyPr>
          <a:lstStyle/>
          <a:p>
            <a:r>
              <a:rPr lang="vi-VN" sz="2000" b="1" i="1" dirty="0">
                <a:latin typeface="Cambria" panose="02040503050406030204" pitchFamily="18" charset="0"/>
                <a:ea typeface="Cambria" panose="02040503050406030204" pitchFamily="18" charset="0"/>
              </a:rPr>
              <a:t>B1: Vẽ nét tạo ranh giới trời và biển</a:t>
            </a:r>
            <a:endParaRPr lang="en-US" sz="2000" b="1" dirty="0">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xmlns="" id="{47BB2A02-A6C7-4322-85C0-87B8DED4D155}"/>
              </a:ext>
            </a:extLst>
          </p:cNvPr>
          <p:cNvSpPr txBox="1"/>
          <p:nvPr/>
        </p:nvSpPr>
        <p:spPr>
          <a:xfrm>
            <a:off x="2891784" y="4026275"/>
            <a:ext cx="2625822" cy="707886"/>
          </a:xfrm>
          <a:prstGeom prst="rect">
            <a:avLst/>
          </a:prstGeom>
          <a:noFill/>
        </p:spPr>
        <p:txBody>
          <a:bodyPr wrap="square" rtlCol="0">
            <a:spAutoFit/>
          </a:bodyPr>
          <a:lstStyle/>
          <a:p>
            <a:r>
              <a:rPr lang="vi-VN" sz="2000" b="1" i="1" dirty="0">
                <a:latin typeface="Cambria" panose="02040503050406030204" pitchFamily="18" charset="0"/>
                <a:ea typeface="Cambria" panose="02040503050406030204" pitchFamily="18" charset="0"/>
              </a:rPr>
              <a:t>B1: Vẽ nt tạo ranh giới trời và biển</a:t>
            </a:r>
            <a:endParaRPr lang="en-US" sz="2000" b="1" dirty="0">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xmlns="" id="{97C8C045-F19C-4316-9BE1-288766424B6B}"/>
              </a:ext>
            </a:extLst>
          </p:cNvPr>
          <p:cNvSpPr txBox="1"/>
          <p:nvPr/>
        </p:nvSpPr>
        <p:spPr>
          <a:xfrm>
            <a:off x="3151909" y="3255879"/>
            <a:ext cx="2577395" cy="646331"/>
          </a:xfrm>
          <a:prstGeom prst="rect">
            <a:avLst/>
          </a:prstGeom>
          <a:noFill/>
        </p:spPr>
        <p:txBody>
          <a:bodyPr wrap="square">
            <a:spAutoFit/>
          </a:bodyPr>
          <a:lstStyle/>
          <a:p>
            <a:r>
              <a:rPr lang="vi-VN" sz="1800" b="1" i="1" dirty="0">
                <a:latin typeface="Cambria" panose="02040503050406030204" pitchFamily="18" charset="0"/>
                <a:ea typeface="Cambria" panose="02040503050406030204" pitchFamily="18" charset="0"/>
              </a:rPr>
              <a:t>B1: Vẽ nét tạo ranh giới trời và biển</a:t>
            </a:r>
            <a:endParaRPr lang="en-US" sz="1800" b="1"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45E5D13B-6200-4FCB-AA5F-5C651C786F68}"/>
              </a:ext>
            </a:extLst>
          </p:cNvPr>
          <p:cNvSpPr/>
          <p:nvPr/>
        </p:nvSpPr>
        <p:spPr>
          <a:xfrm>
            <a:off x="2395927" y="4011630"/>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B1: </a:t>
            </a:r>
            <a:r>
              <a:rPr lang="en-US" dirty="0" err="1"/>
              <a:t>Vẽ</a:t>
            </a:r>
            <a:r>
              <a:rPr lang="en-US" dirty="0"/>
              <a:t> </a:t>
            </a:r>
            <a:r>
              <a:rPr lang="en-US" dirty="0" err="1"/>
              <a:t>nét</a:t>
            </a:r>
            <a:r>
              <a:rPr lang="en-US" dirty="0"/>
              <a:t> </a:t>
            </a:r>
            <a:r>
              <a:rPr lang="en-US" dirty="0" err="1"/>
              <a:t>tạo</a:t>
            </a:r>
            <a:r>
              <a:rPr lang="en-US" dirty="0"/>
              <a:t> </a:t>
            </a:r>
            <a:r>
              <a:rPr lang="en-US" dirty="0" err="1"/>
              <a:t>ranh</a:t>
            </a:r>
            <a:r>
              <a:rPr lang="en-US" dirty="0"/>
              <a:t> </a:t>
            </a:r>
            <a:r>
              <a:rPr lang="en-US" dirty="0" err="1"/>
              <a:t>giới</a:t>
            </a:r>
            <a:r>
              <a:rPr lang="en-US" dirty="0"/>
              <a:t> </a:t>
            </a:r>
            <a:r>
              <a:rPr lang="en-US" dirty="0" err="1"/>
              <a:t>trời</a:t>
            </a:r>
            <a:r>
              <a:rPr lang="en-US" dirty="0"/>
              <a:t> </a:t>
            </a:r>
            <a:r>
              <a:rPr lang="en-US" dirty="0" err="1"/>
              <a:t>và</a:t>
            </a:r>
            <a:r>
              <a:rPr lang="en-US" dirty="0"/>
              <a:t> </a:t>
            </a:r>
            <a:r>
              <a:rPr lang="en-US" dirty="0" err="1"/>
              <a:t>biển</a:t>
            </a:r>
            <a:endParaRPr lang="vi-VN" dirty="0"/>
          </a:p>
        </p:txBody>
      </p:sp>
      <p:sp>
        <p:nvSpPr>
          <p:cNvPr id="43" name="Rectangle: Rounded Corners 42">
            <a:extLst>
              <a:ext uri="{FF2B5EF4-FFF2-40B4-BE49-F238E27FC236}">
                <a16:creationId xmlns:a16="http://schemas.microsoft.com/office/drawing/2014/main" xmlns="" id="{DF6570E1-0CC2-4632-8BA3-105D21432EEC}"/>
              </a:ext>
            </a:extLst>
          </p:cNvPr>
          <p:cNvSpPr/>
          <p:nvPr/>
        </p:nvSpPr>
        <p:spPr>
          <a:xfrm>
            <a:off x="8895667" y="3939473"/>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B3: </a:t>
            </a:r>
            <a:r>
              <a:rPr lang="en-US" dirty="0" err="1"/>
              <a:t>Vẽ</a:t>
            </a:r>
            <a:r>
              <a:rPr lang="en-US" dirty="0"/>
              <a:t> </a:t>
            </a:r>
            <a:r>
              <a:rPr lang="en-US" dirty="0" err="1"/>
              <a:t>màu</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bầu</a:t>
            </a:r>
            <a:r>
              <a:rPr lang="en-US" dirty="0"/>
              <a:t> </a:t>
            </a:r>
            <a:r>
              <a:rPr lang="en-US" dirty="0" err="1"/>
              <a:t>trời</a:t>
            </a:r>
            <a:r>
              <a:rPr lang="en-US" dirty="0"/>
              <a:t> </a:t>
            </a:r>
            <a:r>
              <a:rPr lang="en-US" dirty="0" err="1"/>
              <a:t>và</a:t>
            </a:r>
            <a:r>
              <a:rPr lang="en-US" dirty="0"/>
              <a:t> </a:t>
            </a:r>
            <a:r>
              <a:rPr lang="en-US" dirty="0" err="1"/>
              <a:t>mặt</a:t>
            </a:r>
            <a:r>
              <a:rPr lang="en-US" dirty="0"/>
              <a:t> </a:t>
            </a:r>
            <a:r>
              <a:rPr lang="en-US" dirty="0" err="1"/>
              <a:t>biển</a:t>
            </a:r>
            <a:r>
              <a:rPr lang="en-US" dirty="0"/>
              <a:t>.</a:t>
            </a:r>
            <a:endParaRPr lang="vi-VN" dirty="0"/>
          </a:p>
        </p:txBody>
      </p:sp>
      <p:sp>
        <p:nvSpPr>
          <p:cNvPr id="44" name="Rectangle: Rounded Corners 43">
            <a:extLst>
              <a:ext uri="{FF2B5EF4-FFF2-40B4-BE49-F238E27FC236}">
                <a16:creationId xmlns:a16="http://schemas.microsoft.com/office/drawing/2014/main" xmlns="" id="{3746923D-500F-448D-94CB-47D3C0748CA3}"/>
              </a:ext>
            </a:extLst>
          </p:cNvPr>
          <p:cNvSpPr/>
          <p:nvPr/>
        </p:nvSpPr>
        <p:spPr>
          <a:xfrm>
            <a:off x="5674691" y="3982411"/>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B2: </a:t>
            </a:r>
            <a:r>
              <a:rPr lang="en-US" dirty="0" err="1"/>
              <a:t>Vẽ</a:t>
            </a:r>
            <a:r>
              <a:rPr lang="en-US" dirty="0"/>
              <a:t> </a:t>
            </a:r>
            <a:r>
              <a:rPr lang="en-US" dirty="0" err="1"/>
              <a:t>hình</a:t>
            </a:r>
            <a:r>
              <a:rPr lang="en-US" dirty="0"/>
              <a:t> </a:t>
            </a:r>
            <a:r>
              <a:rPr lang="en-US" dirty="0" err="1"/>
              <a:t>mặt</a:t>
            </a:r>
            <a:r>
              <a:rPr lang="en-US" dirty="0"/>
              <a:t> </a:t>
            </a:r>
            <a:r>
              <a:rPr lang="en-US" dirty="0" err="1"/>
              <a:t>trời</a:t>
            </a:r>
            <a:r>
              <a:rPr lang="en-US" dirty="0"/>
              <a:t> </a:t>
            </a:r>
            <a:r>
              <a:rPr lang="en-US" dirty="0" err="1"/>
              <a:t>và</a:t>
            </a:r>
            <a:r>
              <a:rPr lang="en-US" dirty="0"/>
              <a:t> </a:t>
            </a:r>
            <a:r>
              <a:rPr lang="en-US" dirty="0" err="1"/>
              <a:t>sóng</a:t>
            </a:r>
            <a:r>
              <a:rPr lang="en-US" dirty="0"/>
              <a:t> </a:t>
            </a:r>
            <a:r>
              <a:rPr lang="en-US" dirty="0" err="1"/>
              <a:t>nước</a:t>
            </a:r>
            <a:r>
              <a:rPr lang="en-US" dirty="0"/>
              <a:t> </a:t>
            </a:r>
            <a:r>
              <a:rPr lang="en-US" dirty="0" err="1"/>
              <a:t>bằng</a:t>
            </a:r>
            <a:r>
              <a:rPr lang="en-US" dirty="0"/>
              <a:t> </a:t>
            </a:r>
            <a:r>
              <a:rPr lang="en-US" dirty="0" err="1"/>
              <a:t>nét</a:t>
            </a:r>
            <a:r>
              <a:rPr lang="en-US" dirty="0"/>
              <a:t> </a:t>
            </a:r>
            <a:r>
              <a:rPr lang="en-US" dirty="0" err="1"/>
              <a:t>màu</a:t>
            </a:r>
            <a:r>
              <a:rPr lang="en-US" dirty="0"/>
              <a:t>.</a:t>
            </a:r>
            <a:endParaRPr lang="vi-VN" dirty="0"/>
          </a:p>
        </p:txBody>
      </p:sp>
      <p:sp>
        <p:nvSpPr>
          <p:cNvPr id="16" name="Oval 15">
            <a:extLst>
              <a:ext uri="{FF2B5EF4-FFF2-40B4-BE49-F238E27FC236}">
                <a16:creationId xmlns:a16="http://schemas.microsoft.com/office/drawing/2014/main" xmlns="" id="{4437D4DA-B6E5-4FA3-B670-9195F96E8891}"/>
              </a:ext>
            </a:extLst>
          </p:cNvPr>
          <p:cNvSpPr/>
          <p:nvPr/>
        </p:nvSpPr>
        <p:spPr>
          <a:xfrm>
            <a:off x="4538217" y="168525"/>
            <a:ext cx="4966526" cy="83238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MÌNH CÙNG NHẮC LẠI NHÉ!</a:t>
            </a:r>
            <a:endParaRPr lang="vi-VN"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circle(in)">
                                      <p:cBhvr>
                                        <p:cTn id="22" dur="20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randombar(horizontal)">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8 Points 4">
            <a:extLst>
              <a:ext uri="{FF2B5EF4-FFF2-40B4-BE49-F238E27FC236}">
                <a16:creationId xmlns:a16="http://schemas.microsoft.com/office/drawing/2014/main" xmlns="" id="{C6F64B47-F15E-4E04-BA83-0DFE2A231406}"/>
              </a:ext>
            </a:extLst>
          </p:cNvPr>
          <p:cNvSpPr/>
          <p:nvPr/>
        </p:nvSpPr>
        <p:spPr>
          <a:xfrm>
            <a:off x="4202546" y="1334655"/>
            <a:ext cx="7638472" cy="54032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xmlns="" id="{92E9B54C-CCB9-4D80-B31D-41B5B045DD0F}"/>
              </a:ext>
            </a:extLst>
          </p:cNvPr>
          <p:cNvSpPr txBox="1"/>
          <p:nvPr/>
        </p:nvSpPr>
        <p:spPr>
          <a:xfrm rot="20673472">
            <a:off x="5938982" y="3481035"/>
            <a:ext cx="4535054" cy="937329"/>
          </a:xfrm>
          <a:prstGeom prst="rect">
            <a:avLst/>
          </a:prstGeom>
          <a:noFill/>
        </p:spPr>
        <p:txBody>
          <a:bodyPr wrap="square" rtlCol="0">
            <a:spAutoFit/>
          </a:bodyPr>
          <a:lstStyle/>
          <a:p>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THI GIẢI ĐỐ</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Rounded Corners 6">
            <a:extLst>
              <a:ext uri="{FF2B5EF4-FFF2-40B4-BE49-F238E27FC236}">
                <a16:creationId xmlns:a16="http://schemas.microsoft.com/office/drawing/2014/main" xmlns="" id="{1261AC8D-DDEA-4457-A791-2AE37E8E4796}"/>
              </a:ext>
            </a:extLst>
          </p:cNvPr>
          <p:cNvSpPr/>
          <p:nvPr/>
        </p:nvSpPr>
        <p:spPr>
          <a:xfrm>
            <a:off x="895927" y="332508"/>
            <a:ext cx="3574473" cy="119149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TRÒ CHƠI</a:t>
            </a:r>
            <a:endParaRPr lang="vi-VN"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26" name="Picture 2" descr="Đố vui iQ đầu tuần - Trường tiểu học Lê Văn Tám">
            <a:extLst>
              <a:ext uri="{FF2B5EF4-FFF2-40B4-BE49-F238E27FC236}">
                <a16:creationId xmlns:a16="http://schemas.microsoft.com/office/drawing/2014/main" xmlns="" id="{134CD4CE-57E7-4C07-826B-6A5ED316A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2" y="1523999"/>
            <a:ext cx="2476500" cy="3481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02596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FD1708D-0D32-4B4D-998A-3E8DB768E2C3}"/>
              </a:ext>
            </a:extLst>
          </p:cNvPr>
          <p:cNvSpPr>
            <a:spLocks noGrp="1"/>
          </p:cNvSpPr>
          <p:nvPr>
            <p:ph type="body" sz="quarter" idx="13"/>
          </p:nvPr>
        </p:nvSpPr>
        <p:spPr>
          <a:xfrm>
            <a:off x="1383323" y="3204308"/>
            <a:ext cx="9433170" cy="1703754"/>
          </a:xfrm>
        </p:spPr>
        <p:style>
          <a:lnRef idx="1">
            <a:schemeClr val="accent5"/>
          </a:lnRef>
          <a:fillRef idx="2">
            <a:schemeClr val="accent5"/>
          </a:fillRef>
          <a:effectRef idx="1">
            <a:schemeClr val="accent5"/>
          </a:effectRef>
          <a:fontRef idx="minor">
            <a:schemeClr val="dk1"/>
          </a:fontRef>
        </p:style>
        <p:txBody>
          <a:bodyPr/>
          <a:lstStyle/>
          <a:p>
            <a:pPr algn="ctr">
              <a:lnSpc>
                <a:spcPct val="150000"/>
              </a:lnSpc>
            </a:pPr>
            <a:r>
              <a:rPr lang="en-US" sz="36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MÀU SẮC CÓ THỂ TẠO NÊN ĐỘ ĐẬM, NHẠT CHO BỨC TRANH.</a:t>
            </a:r>
            <a:endParaRPr lang="vi-VN" sz="36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endParaRPr>
          </a:p>
          <a:p>
            <a:endParaRPr lang="vi-VN" dirty="0"/>
          </a:p>
        </p:txBody>
      </p:sp>
      <p:sp>
        <p:nvSpPr>
          <p:cNvPr id="5" name="Wave 4">
            <a:extLst>
              <a:ext uri="{FF2B5EF4-FFF2-40B4-BE49-F238E27FC236}">
                <a16:creationId xmlns:a16="http://schemas.microsoft.com/office/drawing/2014/main" xmlns="" id="{DFCC7C30-F489-4227-A219-7EC932D05380}"/>
              </a:ext>
            </a:extLst>
          </p:cNvPr>
          <p:cNvSpPr/>
          <p:nvPr/>
        </p:nvSpPr>
        <p:spPr>
          <a:xfrm>
            <a:off x="3536816" y="589706"/>
            <a:ext cx="4784436" cy="2161309"/>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rPr>
              <a:t>GHI NHỚ</a:t>
            </a:r>
            <a:endParaRPr lang="vi-VN"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ustDataLst>
      <p:tags r:id="rId1"/>
    </p:custDataLst>
    <p:extLst>
      <p:ext uri="{BB962C8B-B14F-4D97-AF65-F5344CB8AC3E}">
        <p14:creationId xmlns:p14="http://schemas.microsoft.com/office/powerpoint/2010/main" val="4061049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ặt Trời Vẽ Phim Hoạt Hình Hình ảnh | Định dạng hình ảnh PSD 401155318|  vn.lovepik.com">
            <a:extLst>
              <a:ext uri="{FF2B5EF4-FFF2-40B4-BE49-F238E27FC236}">
                <a16:creationId xmlns:a16="http://schemas.microsoft.com/office/drawing/2014/main" xmlns="" id="{0061ABED-F26F-41D2-9141-297225D73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09" y="341745"/>
            <a:ext cx="2969490" cy="296949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ình ảnh mặt trời vẽ tay dẽ thương - PNG">
            <a:extLst>
              <a:ext uri="{FF2B5EF4-FFF2-40B4-BE49-F238E27FC236}">
                <a16:creationId xmlns:a16="http://schemas.microsoft.com/office/drawing/2014/main" xmlns="" id="{A7FE575B-647F-45CF-A483-5EBB601DCB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198" name="Picture 6" descr="Đơn Giản Vẽ Mặt Trời Minh Họa Poster Với Kính Yếu Tố Miễn Phí Hình ảnh |  Định dạng hình ảnh PSD 611751745| vn.lovepik.com">
            <a:extLst>
              <a:ext uri="{FF2B5EF4-FFF2-40B4-BE49-F238E27FC236}">
                <a16:creationId xmlns:a16="http://schemas.microsoft.com/office/drawing/2014/main" xmlns="" id="{9866F94B-4BB0-42BD-B96B-35B4D8D43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978" y="73888"/>
            <a:ext cx="2969491" cy="296949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abar | oetoesan melajoe">
            <a:extLst>
              <a:ext uri="{FF2B5EF4-FFF2-40B4-BE49-F238E27FC236}">
                <a16:creationId xmlns:a16="http://schemas.microsoft.com/office/drawing/2014/main" xmlns="" id="{CF5D4EBF-BC83-4969-AD56-AD9AFAC3C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982" y="810490"/>
            <a:ext cx="5237020" cy="523702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Gambar Kartun Yang Dilukis Dengan Tangan Yang Comel, Lukisan Tangan,  Kartun, Anak PNG dan PSD untuk Muat turun Percuma">
            <a:extLst>
              <a:ext uri="{FF2B5EF4-FFF2-40B4-BE49-F238E27FC236}">
                <a16:creationId xmlns:a16="http://schemas.microsoft.com/office/drawing/2014/main" xmlns="" id="{5F154B99-8C95-47C8-9114-4D2D258D1B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4848" y="3581400"/>
            <a:ext cx="3049152" cy="304915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Padre Sol Nubes Blancas Dibujos Animados Lindo Verano, Sonrisa De Sol,  Verano, Padre Sol PNG y PSD para Descargar Gratis | Pngtree">
            <a:extLst>
              <a:ext uri="{FF2B5EF4-FFF2-40B4-BE49-F238E27FC236}">
                <a16:creationId xmlns:a16="http://schemas.microsoft.com/office/drawing/2014/main" xmlns="" id="{1DE1652E-0C33-4562-A28A-0EDF55987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477" y="3658754"/>
            <a:ext cx="2857501" cy="28575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89697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8"/>
                                        </p:tgtEl>
                                        <p:attrNameLst>
                                          <p:attrName>style.visibility</p:attrName>
                                        </p:attrNameLst>
                                      </p:cBhvr>
                                      <p:to>
                                        <p:strVal val="visible"/>
                                      </p:to>
                                    </p:set>
                                    <p:animEffect transition="in" filter="fade">
                                      <p:cBhvr>
                                        <p:cTn id="14" dur="1000"/>
                                        <p:tgtEl>
                                          <p:spTgt spid="8198"/>
                                        </p:tgtEl>
                                      </p:cBhvr>
                                    </p:animEffect>
                                    <p:anim calcmode="lin" valueType="num">
                                      <p:cBhvr>
                                        <p:cTn id="15" dur="1000" fill="hold"/>
                                        <p:tgtEl>
                                          <p:spTgt spid="8198"/>
                                        </p:tgtEl>
                                        <p:attrNameLst>
                                          <p:attrName>ppt_x</p:attrName>
                                        </p:attrNameLst>
                                      </p:cBhvr>
                                      <p:tavLst>
                                        <p:tav tm="0">
                                          <p:val>
                                            <p:strVal val="#ppt_x"/>
                                          </p:val>
                                        </p:tav>
                                        <p:tav tm="100000">
                                          <p:val>
                                            <p:strVal val="#ppt_x"/>
                                          </p:val>
                                        </p:tav>
                                      </p:tavLst>
                                    </p:anim>
                                    <p:anim calcmode="lin" valueType="num">
                                      <p:cBhvr>
                                        <p:cTn id="16"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204"/>
                                        </p:tgtEl>
                                        <p:attrNameLst>
                                          <p:attrName>style.visibility</p:attrName>
                                        </p:attrNameLst>
                                      </p:cBhvr>
                                      <p:to>
                                        <p:strVal val="visible"/>
                                      </p:to>
                                    </p:set>
                                    <p:animEffect transition="in" filter="barn(inVertical)">
                                      <p:cBhvr>
                                        <p:cTn id="21" dur="500"/>
                                        <p:tgtEl>
                                          <p:spTgt spid="820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202"/>
                                        </p:tgtEl>
                                        <p:attrNameLst>
                                          <p:attrName>style.visibility</p:attrName>
                                        </p:attrNameLst>
                                      </p:cBhvr>
                                      <p:to>
                                        <p:strVal val="visible"/>
                                      </p:to>
                                    </p:set>
                                    <p:animEffect transition="in" filter="circle(in)">
                                      <p:cBhvr>
                                        <p:cTn id="26" dur="2000"/>
                                        <p:tgtEl>
                                          <p:spTgt spid="820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8200"/>
                                        </p:tgtEl>
                                        <p:attrNameLst>
                                          <p:attrName>style.visibility</p:attrName>
                                        </p:attrNameLst>
                                      </p:cBhvr>
                                      <p:to>
                                        <p:strVal val="visible"/>
                                      </p:to>
                                    </p:set>
                                    <p:animEffect transition="in" filter="wheel(1)">
                                      <p:cBhvr>
                                        <p:cTn id="31" dur="20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B409FA4-4E72-48A8-8A12-27131394C1F0}"/>
              </a:ext>
            </a:extLst>
          </p:cNvPr>
          <p:cNvPicPr>
            <a:picLocks noChangeAspect="1"/>
          </p:cNvPicPr>
          <p:nvPr/>
        </p:nvPicPr>
        <p:blipFill>
          <a:blip r:embed="rId3"/>
          <a:stretch>
            <a:fillRect/>
          </a:stretch>
        </p:blipFill>
        <p:spPr>
          <a:xfrm>
            <a:off x="661623" y="266709"/>
            <a:ext cx="4695468" cy="2996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6C6BCAED-97D9-4EBD-96DA-3572289EB905}"/>
              </a:ext>
            </a:extLst>
          </p:cNvPr>
          <p:cNvPicPr>
            <a:picLocks noChangeAspect="1"/>
          </p:cNvPicPr>
          <p:nvPr/>
        </p:nvPicPr>
        <p:blipFill>
          <a:blip r:embed="rId4"/>
          <a:stretch>
            <a:fillRect/>
          </a:stretch>
        </p:blipFill>
        <p:spPr>
          <a:xfrm>
            <a:off x="5772090" y="3429000"/>
            <a:ext cx="5053534" cy="2861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xmlns="" id="{EC718758-7677-4A8F-960A-BE15C0D04E35}"/>
              </a:ext>
            </a:extLst>
          </p:cNvPr>
          <p:cNvPicPr>
            <a:picLocks noChangeAspect="1"/>
          </p:cNvPicPr>
          <p:nvPr/>
        </p:nvPicPr>
        <p:blipFill rotWithShape="1">
          <a:blip r:embed="rId5"/>
          <a:srcRect l="1679" t="12042" r="3639" b="15105"/>
          <a:stretch/>
        </p:blipFill>
        <p:spPr>
          <a:xfrm>
            <a:off x="731838" y="3733112"/>
            <a:ext cx="4695467" cy="29960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39C4C9D0-4400-4CA6-9F48-8BFF0A227698}"/>
              </a:ext>
            </a:extLst>
          </p:cNvPr>
          <p:cNvPicPr>
            <a:picLocks noChangeAspect="1"/>
          </p:cNvPicPr>
          <p:nvPr/>
        </p:nvPicPr>
        <p:blipFill rotWithShape="1">
          <a:blip r:embed="rId6"/>
          <a:srcRect t="6900" r="91" b="10596"/>
          <a:stretch/>
        </p:blipFill>
        <p:spPr>
          <a:xfrm>
            <a:off x="6307798" y="-1"/>
            <a:ext cx="4890833" cy="29960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71170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0FEE697-0757-4B12-AA6D-5013D971B1D9}"/>
              </a:ext>
            </a:extLst>
          </p:cNvPr>
          <p:cNvPicPr>
            <a:picLocks noChangeAspect="1"/>
          </p:cNvPicPr>
          <p:nvPr/>
        </p:nvPicPr>
        <p:blipFill>
          <a:blip r:embed="rId3"/>
          <a:stretch>
            <a:fillRect/>
          </a:stretch>
        </p:blipFill>
        <p:spPr>
          <a:xfrm>
            <a:off x="5498851" y="1218703"/>
            <a:ext cx="5593267" cy="41064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xmlns="" id="{2FA24A23-C1C1-4DBB-87A1-A3B143EACABE}"/>
              </a:ext>
            </a:extLst>
          </p:cNvPr>
          <p:cNvPicPr>
            <a:picLocks noChangeAspect="1"/>
          </p:cNvPicPr>
          <p:nvPr/>
        </p:nvPicPr>
        <p:blipFill>
          <a:blip r:embed="rId4"/>
          <a:stretch>
            <a:fillRect/>
          </a:stretch>
        </p:blipFill>
        <p:spPr>
          <a:xfrm>
            <a:off x="731838" y="488744"/>
            <a:ext cx="3821974" cy="5182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4085180861"/>
      </p:ext>
    </p:extLst>
  </p:cSld>
  <p:clrMapOvr>
    <a:masterClrMapping/>
  </p:clrMapOvr>
  <mc:AlternateContent xmlns:mc="http://schemas.openxmlformats.org/markup-compatibility/2006" xmlns:p14="http://schemas.microsoft.com/office/powerpoint/2010/main">
    <mc:Choice Requires="p14">
      <p:transition spd="med" p14:dur="700" advTm="8949">
        <p:fade/>
      </p:transition>
    </mc:Choice>
    <mc:Fallback xmlns="">
      <p:transition spd="med" advTm="89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243481-34CF-44FB-B9F5-50A1457212DB}"/>
              </a:ext>
            </a:extLst>
          </p:cNvPr>
          <p:cNvSpPr>
            <a:spLocks noGrp="1"/>
          </p:cNvSpPr>
          <p:nvPr>
            <p:ph type="title"/>
          </p:nvPr>
        </p:nvSpPr>
        <p:spPr>
          <a:xfrm>
            <a:off x="0" y="49645"/>
            <a:ext cx="7590988" cy="615553"/>
          </a:xfrm>
        </p:spPr>
        <p:style>
          <a:lnRef idx="0">
            <a:schemeClr val="accent2"/>
          </a:lnRef>
          <a:fillRef idx="3">
            <a:schemeClr val="accent2"/>
          </a:fillRef>
          <a:effectRef idx="3">
            <a:schemeClr val="accent2"/>
          </a:effectRef>
          <a:fontRef idx="minor">
            <a:schemeClr val="lt1"/>
          </a:fontRef>
        </p:style>
        <p:txBody>
          <a:bodyPr/>
          <a:lstStyle/>
          <a:p>
            <a:r>
              <a:rPr lang="en-US" spc="0" dirty="0">
                <a:ln w="9525">
                  <a:solidFill>
                    <a:schemeClr val="bg1"/>
                  </a:solidFill>
                  <a:prstDash val="solid"/>
                </a:ln>
                <a:effectLst>
                  <a:outerShdw blurRad="12700" dist="38100" dir="2700000" algn="tl" rotWithShape="0">
                    <a:schemeClr val="bg1">
                      <a:lumMod val="50000"/>
                    </a:schemeClr>
                  </a:outerShdw>
                </a:effectLst>
              </a:rPr>
              <a:t>3. LUYỆN TẬP, SÁNG TẠO</a:t>
            </a:r>
            <a:endParaRPr lang="vi-VN" spc="0"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xt Placeholder 2">
            <a:extLst>
              <a:ext uri="{FF2B5EF4-FFF2-40B4-BE49-F238E27FC236}">
                <a16:creationId xmlns:a16="http://schemas.microsoft.com/office/drawing/2014/main" xmlns="" id="{24BE9DBD-CC02-45F3-A352-B45ECE2E1A71}"/>
              </a:ext>
            </a:extLst>
          </p:cNvPr>
          <p:cNvSpPr>
            <a:spLocks noGrp="1"/>
          </p:cNvSpPr>
          <p:nvPr>
            <p:ph type="body" sz="quarter" idx="12"/>
          </p:nvPr>
        </p:nvSpPr>
        <p:spPr>
          <a:xfrm>
            <a:off x="134541" y="890935"/>
            <a:ext cx="7799387" cy="2415675"/>
          </a:xfrm>
        </p:spPr>
        <p:style>
          <a:lnRef idx="3">
            <a:schemeClr val="lt1"/>
          </a:lnRef>
          <a:fillRef idx="1">
            <a:schemeClr val="accent6"/>
          </a:fillRef>
          <a:effectRef idx="1">
            <a:schemeClr val="accent6"/>
          </a:effectRef>
          <a:fontRef idx="minor">
            <a:schemeClr val="lt1"/>
          </a:fontRef>
        </p:style>
        <p:txBody>
          <a:bodyPr/>
          <a:lstStyle/>
          <a:p>
            <a:pPr>
              <a:lnSpc>
                <a:spcPct val="150000"/>
              </a:lnSpc>
            </a:pP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 hãy vẽ một bức tranh bầu trời và mặt biển theo ý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thích</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sử dụng màu sắc để tạo độ đậm nhạt cho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vẽ</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vi-VN"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2" descr="Hình ảnh Phim Hoạt Hình Vẽ Tay động Vật Biển Nhỏ Cá, Dưới Biển, Động Vật,  Động Vật Dưới đáy Biển trong suốt PNG và Vector để tải xuống miễn phí">
            <a:extLst>
              <a:ext uri="{FF2B5EF4-FFF2-40B4-BE49-F238E27FC236}">
                <a16:creationId xmlns:a16="http://schemas.microsoft.com/office/drawing/2014/main" xmlns="" id="{FA426CDB-7D4C-447D-87BD-59BB27728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14" y="3217899"/>
            <a:ext cx="1463601" cy="14636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Phim hoạt hình trang trí mặt trời dễ thương đơn giản | Công cụ đồ họa PSD  Tải xuống miễn phí - Pikbest">
            <a:extLst>
              <a:ext uri="{FF2B5EF4-FFF2-40B4-BE49-F238E27FC236}">
                <a16:creationId xmlns:a16="http://schemas.microsoft.com/office/drawing/2014/main" xmlns="" id="{AD2FFA54-15F3-48AB-91F1-481C9A815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613" y="215900"/>
            <a:ext cx="2143125" cy="21431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AD09E3F9-D052-461F-BB2A-1A3EE48D951B}"/>
              </a:ext>
            </a:extLst>
          </p:cNvPr>
          <p:cNvPicPr>
            <a:picLocks noChangeAspect="1"/>
          </p:cNvPicPr>
          <p:nvPr/>
        </p:nvPicPr>
        <p:blipFill>
          <a:blip r:embed="rId5"/>
          <a:stretch>
            <a:fillRect/>
          </a:stretch>
        </p:blipFill>
        <p:spPr>
          <a:xfrm>
            <a:off x="6216073" y="2899134"/>
            <a:ext cx="4752975" cy="3564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764927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F037412-7BC5-4AAA-8ED5-FC377A84CB0C}"/>
              </a:ext>
            </a:extLst>
          </p:cNvPr>
          <p:cNvSpPr>
            <a:spLocks noGrp="1"/>
          </p:cNvSpPr>
          <p:nvPr>
            <p:ph type="title"/>
          </p:nvPr>
        </p:nvSpPr>
        <p:spPr>
          <a:xfrm>
            <a:off x="4165600" y="854509"/>
            <a:ext cx="7067796" cy="826509"/>
          </a:xfrm>
        </p:spPr>
        <p:style>
          <a:lnRef idx="0">
            <a:schemeClr val="accent4"/>
          </a:lnRef>
          <a:fillRef idx="3">
            <a:schemeClr val="accent4"/>
          </a:fillRef>
          <a:effectRef idx="3">
            <a:schemeClr val="accent4"/>
          </a:effectRef>
          <a:fontRef idx="minor">
            <a:schemeClr val="lt1"/>
          </a:fontRef>
        </p:style>
        <p:txBody>
          <a:bodyPr/>
          <a:lstStyle/>
          <a:p>
            <a:r>
              <a:rPr lang="en-US" dirty="0"/>
              <a:t>4. PHÂN TÍCH, ĐÁNH GIÁ</a:t>
            </a:r>
          </a:p>
        </p:txBody>
      </p:sp>
      <p:sp>
        <p:nvSpPr>
          <p:cNvPr id="3" name="Text Placeholder 2">
            <a:extLst>
              <a:ext uri="{FF2B5EF4-FFF2-40B4-BE49-F238E27FC236}">
                <a16:creationId xmlns:a16="http://schemas.microsoft.com/office/drawing/2014/main" xmlns="" id="{EF99585A-5E1F-40FA-8E64-BB4F04611657}"/>
              </a:ext>
            </a:extLst>
          </p:cNvPr>
          <p:cNvSpPr>
            <a:spLocks noGrp="1"/>
          </p:cNvSpPr>
          <p:nvPr>
            <p:ph type="body" sz="quarter" idx="11"/>
          </p:nvPr>
        </p:nvSpPr>
        <p:spPr>
          <a:xfrm>
            <a:off x="4082474" y="2763982"/>
            <a:ext cx="7252525" cy="2759363"/>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fontScale="47500" lnSpcReduction="20000"/>
          </a:bodyPr>
          <a:lstStyle/>
          <a:p>
            <a:pPr marL="457200" indent="-457200" algn="just">
              <a:lnSpc>
                <a:spcPct val="160000"/>
              </a:lnSpc>
              <a:buFontTx/>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chọn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gì</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vẽ</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phần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bầu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mặt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biển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p>
          <a:p>
            <a:pPr marL="457200" indent="-457200" algn="just">
              <a:lnSpc>
                <a:spcPct val="160000"/>
              </a:lnSpc>
              <a:buFontTx/>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400" dirty="0">
                <a:effectLst/>
                <a:latin typeface="Arial" panose="020B0604020202020204" pitchFamily="34" charset="0"/>
                <a:ea typeface="Times New Roman" panose="02020603050405020304" pitchFamily="18" charset="0"/>
                <a:cs typeface="Arial" panose="020B0604020202020204" pitchFamily="34" charset="0"/>
              </a:rPr>
              <a:t> ra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đậm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nhạt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0000"/>
              </a:lnSpc>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như</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thế</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nào</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0000"/>
              </a:lnSpc>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hãy</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giới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thiệu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mình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cho</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nhé</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2701910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xmlns="" id="{15BFDB16-FA9B-4FA0-8AF6-D705D2178AB5}"/>
              </a:ext>
            </a:extLst>
          </p:cNvPr>
          <p:cNvSpPr/>
          <p:nvPr/>
        </p:nvSpPr>
        <p:spPr>
          <a:xfrm>
            <a:off x="2650836" y="932872"/>
            <a:ext cx="9134764" cy="4387273"/>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en-US" b="1" i="1" dirty="0">
                <a:solidFill>
                  <a:srgbClr val="002060"/>
                </a:solidFill>
              </a:rPr>
              <a:t>- EM ĐÃ ĐƯỢC ĐI BIỂN BAO GIỜ CHƯA? HÃY KỂ 1 KỈ NIỆM MÀ EM NHỚ NHẤT VỀ BIỂN?</a:t>
            </a:r>
          </a:p>
          <a:p>
            <a:pPr algn="just">
              <a:lnSpc>
                <a:spcPct val="150000"/>
              </a:lnSpc>
            </a:pPr>
            <a:r>
              <a:rPr lang="en-US" b="1" i="1" dirty="0">
                <a:solidFill>
                  <a:srgbClr val="002060"/>
                </a:solidFill>
              </a:rPr>
              <a:t>- CHÚNG MÌNH CẦN LÀM GÌ ĐỂ GIỮ CHO MÔI TRƯỜNG BIỂN ĐƯỢC XANH – SẠCH – ĐẸP?</a:t>
            </a:r>
            <a:endParaRPr lang="vi-VN" b="1" i="1" dirty="0">
              <a:solidFill>
                <a:srgbClr val="002060"/>
              </a:solidFill>
            </a:endParaRPr>
          </a:p>
        </p:txBody>
      </p:sp>
      <p:pic>
        <p:nvPicPr>
          <p:cNvPr id="5122" name="Picture 2" descr="Hình ảnh Vật Liệu Mặt Trời Màu Vàng đáng Yêu, Cười, Dễ Thương, Hoạt Hình  miễn phí tải tập tin PNG PSDComment và Vector">
            <a:extLst>
              <a:ext uri="{FF2B5EF4-FFF2-40B4-BE49-F238E27FC236}">
                <a16:creationId xmlns:a16="http://schemas.microsoft.com/office/drawing/2014/main" xmlns="" id="{58FE2466-E05B-4735-99B9-0FB788460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92" y="41780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538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
        <p:nvSpPr>
          <p:cNvPr id="5" name="TextBox 4">
            <a:extLst>
              <a:ext uri="{FF2B5EF4-FFF2-40B4-BE49-F238E27FC236}">
                <a16:creationId xmlns:a16="http://schemas.microsoft.com/office/drawing/2014/main" xmlns="" id="{F227534A-7F91-44DC-B464-08189F1DA74B}"/>
              </a:ext>
            </a:extLst>
          </p:cNvPr>
          <p:cNvSpPr txBox="1"/>
          <p:nvPr/>
        </p:nvSpPr>
        <p:spPr>
          <a:xfrm>
            <a:off x="4618182" y="1374024"/>
            <a:ext cx="2225963" cy="646331"/>
          </a:xfrm>
          <a:prstGeom prst="rect">
            <a:avLst/>
          </a:prstGeom>
          <a:noFill/>
        </p:spPr>
        <p:txBody>
          <a:bodyPr wrap="square" rtlCol="0">
            <a:spAutoFit/>
          </a:bodyPr>
          <a:lstStyle/>
          <a:p>
            <a:r>
              <a:rPr lang="en-US" sz="3600" b="1" dirty="0">
                <a:solidFill>
                  <a:schemeClr val="accent3">
                    <a:lumMod val="75000"/>
                  </a:schemeClr>
                </a:solidFill>
              </a:rPr>
              <a:t>DẶN DÒ</a:t>
            </a:r>
            <a:endParaRPr lang="vi-VN" sz="3600" b="1" dirty="0">
              <a:solidFill>
                <a:schemeClr val="accent3">
                  <a:lumMod val="75000"/>
                </a:schemeClr>
              </a:solidFill>
            </a:endParaRPr>
          </a:p>
        </p:txBody>
      </p:sp>
      <p:sp>
        <p:nvSpPr>
          <p:cNvPr id="8" name="TextBox 7">
            <a:extLst>
              <a:ext uri="{FF2B5EF4-FFF2-40B4-BE49-F238E27FC236}">
                <a16:creationId xmlns:a16="http://schemas.microsoft.com/office/drawing/2014/main" xmlns="" id="{10136C56-A1E1-4F60-8562-25E7EA35782B}"/>
              </a:ext>
            </a:extLst>
          </p:cNvPr>
          <p:cNvSpPr txBox="1"/>
          <p:nvPr/>
        </p:nvSpPr>
        <p:spPr>
          <a:xfrm>
            <a:off x="2623127" y="2379484"/>
            <a:ext cx="6945746" cy="2118529"/>
          </a:xfrm>
          <a:prstGeom prst="rect">
            <a:avLst/>
          </a:prstGeom>
          <a:noFill/>
        </p:spPr>
        <p:txBody>
          <a:bodyPr wrap="square" rtlCol="0">
            <a:spAutoFit/>
          </a:bodyPr>
          <a:lstStyle/>
          <a:p>
            <a:pPr marL="285750" indent="-285750">
              <a:lnSpc>
                <a:spcPct val="150000"/>
              </a:lnSpc>
              <a:buFontTx/>
              <a:buChar char="-"/>
            </a:pPr>
            <a:r>
              <a:rPr lang="en-US" sz="2400" dirty="0" err="1">
                <a:solidFill>
                  <a:srgbClr val="7030A0"/>
                </a:solidFill>
              </a:rPr>
              <a:t>Hoàn</a:t>
            </a:r>
            <a:r>
              <a:rPr lang="en-US" sz="2400" dirty="0">
                <a:solidFill>
                  <a:srgbClr val="7030A0"/>
                </a:solidFill>
              </a:rPr>
              <a:t> </a:t>
            </a:r>
            <a:r>
              <a:rPr lang="en-US" sz="2400" dirty="0" err="1">
                <a:solidFill>
                  <a:srgbClr val="7030A0"/>
                </a:solidFill>
              </a:rPr>
              <a:t>thành</a:t>
            </a:r>
            <a:r>
              <a:rPr lang="en-US" sz="2400" dirty="0">
                <a:solidFill>
                  <a:srgbClr val="7030A0"/>
                </a:solidFill>
              </a:rPr>
              <a:t> </a:t>
            </a:r>
            <a:r>
              <a:rPr lang="en-US" sz="2400" dirty="0" err="1">
                <a:solidFill>
                  <a:srgbClr val="7030A0"/>
                </a:solidFill>
              </a:rPr>
              <a:t>bài</a:t>
            </a:r>
            <a:r>
              <a:rPr lang="en-US" sz="2400" dirty="0">
                <a:solidFill>
                  <a:srgbClr val="7030A0"/>
                </a:solidFill>
              </a:rPr>
              <a:t> </a:t>
            </a:r>
            <a:r>
              <a:rPr lang="en-US" sz="2400" dirty="0" err="1">
                <a:solidFill>
                  <a:srgbClr val="7030A0"/>
                </a:solidFill>
              </a:rPr>
              <a:t>vẽ</a:t>
            </a:r>
            <a:r>
              <a:rPr lang="en-US" sz="2400" dirty="0">
                <a:solidFill>
                  <a:srgbClr val="7030A0"/>
                </a:solidFill>
              </a:rPr>
              <a:t> </a:t>
            </a:r>
            <a:r>
              <a:rPr lang="en-US" sz="2400" dirty="0" err="1">
                <a:solidFill>
                  <a:srgbClr val="7030A0"/>
                </a:solidFill>
              </a:rPr>
              <a:t>bầu</a:t>
            </a:r>
            <a:r>
              <a:rPr lang="en-US" sz="2400" dirty="0">
                <a:solidFill>
                  <a:srgbClr val="7030A0"/>
                </a:solidFill>
              </a:rPr>
              <a:t> </a:t>
            </a:r>
            <a:r>
              <a:rPr lang="en-US" sz="2400" dirty="0" err="1">
                <a:solidFill>
                  <a:srgbClr val="7030A0"/>
                </a:solidFill>
              </a:rPr>
              <a:t>trời</a:t>
            </a:r>
            <a:r>
              <a:rPr lang="en-US" sz="2400" dirty="0">
                <a:solidFill>
                  <a:srgbClr val="7030A0"/>
                </a:solidFill>
              </a:rPr>
              <a:t> </a:t>
            </a:r>
            <a:r>
              <a:rPr lang="en-US" sz="2400" dirty="0" err="1">
                <a:solidFill>
                  <a:srgbClr val="7030A0"/>
                </a:solidFill>
              </a:rPr>
              <a:t>và</a:t>
            </a:r>
            <a:r>
              <a:rPr lang="en-US" sz="2400" dirty="0">
                <a:solidFill>
                  <a:srgbClr val="7030A0"/>
                </a:solidFill>
              </a:rPr>
              <a:t> </a:t>
            </a:r>
            <a:r>
              <a:rPr lang="en-US" sz="2400" dirty="0" err="1">
                <a:solidFill>
                  <a:srgbClr val="7030A0"/>
                </a:solidFill>
              </a:rPr>
              <a:t>biển</a:t>
            </a:r>
            <a:r>
              <a:rPr lang="en-US" sz="2400" dirty="0">
                <a:solidFill>
                  <a:srgbClr val="7030A0"/>
                </a:solidFill>
              </a:rPr>
              <a:t>.</a:t>
            </a:r>
          </a:p>
          <a:p>
            <a:pPr marL="285750" indent="-285750">
              <a:lnSpc>
                <a:spcPct val="150000"/>
              </a:lnSpc>
              <a:buFontTx/>
              <a:buChar char="-"/>
            </a:pPr>
            <a:r>
              <a:rPr lang="en-US" sz="2400" dirty="0" err="1">
                <a:solidFill>
                  <a:srgbClr val="7030A0"/>
                </a:solidFill>
              </a:rPr>
              <a:t>Chuẩn</a:t>
            </a:r>
            <a:r>
              <a:rPr lang="en-US" sz="2400" dirty="0">
                <a:solidFill>
                  <a:srgbClr val="7030A0"/>
                </a:solidFill>
              </a:rPr>
              <a:t> </a:t>
            </a:r>
            <a:r>
              <a:rPr lang="en-US" sz="2400" dirty="0" err="1">
                <a:solidFill>
                  <a:srgbClr val="7030A0"/>
                </a:solidFill>
              </a:rPr>
              <a:t>bị</a:t>
            </a:r>
            <a:r>
              <a:rPr lang="en-US" sz="2400" dirty="0">
                <a:solidFill>
                  <a:srgbClr val="7030A0"/>
                </a:solidFill>
              </a:rPr>
              <a:t> </a:t>
            </a:r>
            <a:r>
              <a:rPr lang="en-US" sz="2400" dirty="0" err="1">
                <a:solidFill>
                  <a:srgbClr val="7030A0"/>
                </a:solidFill>
              </a:rPr>
              <a:t>đồ</a:t>
            </a:r>
            <a:r>
              <a:rPr lang="en-US" sz="2400" dirty="0">
                <a:solidFill>
                  <a:srgbClr val="7030A0"/>
                </a:solidFill>
              </a:rPr>
              <a:t> </a:t>
            </a:r>
            <a:r>
              <a:rPr lang="en-US" sz="2400" dirty="0" err="1">
                <a:solidFill>
                  <a:srgbClr val="7030A0"/>
                </a:solidFill>
              </a:rPr>
              <a:t>dùng</a:t>
            </a:r>
            <a:r>
              <a:rPr lang="en-US" sz="2400" dirty="0">
                <a:solidFill>
                  <a:srgbClr val="7030A0"/>
                </a:solidFill>
              </a:rPr>
              <a:t> </a:t>
            </a:r>
            <a:r>
              <a:rPr lang="en-US" sz="2400" dirty="0" err="1">
                <a:solidFill>
                  <a:srgbClr val="7030A0"/>
                </a:solidFill>
              </a:rPr>
              <a:t>cho</a:t>
            </a:r>
            <a:r>
              <a:rPr lang="en-US" sz="2400" dirty="0">
                <a:solidFill>
                  <a:srgbClr val="7030A0"/>
                </a:solidFill>
              </a:rPr>
              <a:t> </a:t>
            </a:r>
            <a:r>
              <a:rPr lang="en-US" sz="2400" dirty="0" err="1">
                <a:solidFill>
                  <a:srgbClr val="7030A0"/>
                </a:solidFill>
              </a:rPr>
              <a:t>tiết</a:t>
            </a:r>
            <a:r>
              <a:rPr lang="en-US" sz="2400" dirty="0">
                <a:solidFill>
                  <a:srgbClr val="7030A0"/>
                </a:solidFill>
              </a:rPr>
              <a:t> </a:t>
            </a:r>
            <a:r>
              <a:rPr lang="en-US" sz="2400" dirty="0" err="1">
                <a:solidFill>
                  <a:srgbClr val="7030A0"/>
                </a:solidFill>
              </a:rPr>
              <a:t>học</a:t>
            </a:r>
            <a:r>
              <a:rPr lang="en-US" sz="2400" dirty="0">
                <a:solidFill>
                  <a:srgbClr val="7030A0"/>
                </a:solidFill>
              </a:rPr>
              <a:t> </a:t>
            </a:r>
            <a:r>
              <a:rPr lang="en-US" sz="2400" dirty="0" err="1">
                <a:solidFill>
                  <a:srgbClr val="7030A0"/>
                </a:solidFill>
              </a:rPr>
              <a:t>sau</a:t>
            </a:r>
            <a:r>
              <a:rPr lang="en-US" sz="2400" dirty="0">
                <a:solidFill>
                  <a:srgbClr val="7030A0"/>
                </a:solidFill>
              </a:rPr>
              <a:t>: </a:t>
            </a:r>
            <a:r>
              <a:rPr lang="en-US" sz="2400" dirty="0" err="1">
                <a:solidFill>
                  <a:srgbClr val="7030A0"/>
                </a:solidFill>
              </a:rPr>
              <a:t>Giấy</a:t>
            </a:r>
            <a:r>
              <a:rPr lang="en-US" sz="2400" dirty="0">
                <a:solidFill>
                  <a:srgbClr val="7030A0"/>
                </a:solidFill>
              </a:rPr>
              <a:t> </a:t>
            </a:r>
            <a:r>
              <a:rPr lang="en-US" sz="2400" dirty="0" err="1">
                <a:solidFill>
                  <a:srgbClr val="7030A0"/>
                </a:solidFill>
              </a:rPr>
              <a:t>màu</a:t>
            </a:r>
            <a:r>
              <a:rPr lang="en-US" sz="2400" dirty="0">
                <a:solidFill>
                  <a:srgbClr val="7030A0"/>
                </a:solidFill>
              </a:rPr>
              <a:t>, </a:t>
            </a:r>
            <a:r>
              <a:rPr lang="en-US" sz="2400" dirty="0" err="1">
                <a:solidFill>
                  <a:srgbClr val="7030A0"/>
                </a:solidFill>
              </a:rPr>
              <a:t>kéo</a:t>
            </a:r>
            <a:r>
              <a:rPr lang="en-US" sz="2400" dirty="0">
                <a:solidFill>
                  <a:srgbClr val="7030A0"/>
                </a:solidFill>
              </a:rPr>
              <a:t>, </a:t>
            </a:r>
            <a:r>
              <a:rPr lang="en-US" sz="2400" dirty="0" err="1">
                <a:solidFill>
                  <a:srgbClr val="7030A0"/>
                </a:solidFill>
              </a:rPr>
              <a:t>hồ</a:t>
            </a:r>
            <a:r>
              <a:rPr lang="en-US" sz="2400" dirty="0">
                <a:solidFill>
                  <a:srgbClr val="7030A0"/>
                </a:solidFill>
              </a:rPr>
              <a:t> </a:t>
            </a:r>
            <a:r>
              <a:rPr lang="en-US" sz="2400" dirty="0" err="1">
                <a:solidFill>
                  <a:srgbClr val="7030A0"/>
                </a:solidFill>
              </a:rPr>
              <a:t>dán</a:t>
            </a:r>
            <a:r>
              <a:rPr lang="en-US" sz="2400" dirty="0">
                <a:solidFill>
                  <a:srgbClr val="7030A0"/>
                </a:solidFill>
              </a:rPr>
              <a:t>…</a:t>
            </a:r>
          </a:p>
          <a:p>
            <a:pPr marL="285750" indent="-285750">
              <a:lnSpc>
                <a:spcPct val="150000"/>
              </a:lnSpc>
              <a:buFontTx/>
              <a:buChar char="-"/>
            </a:pPr>
            <a:endParaRPr lang="vi-VN" dirty="0">
              <a:solidFill>
                <a:srgbClr val="7030A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8CCBC6-2341-41C8-821C-BA219326ACB7}"/>
              </a:ext>
            </a:extLst>
          </p:cNvPr>
          <p:cNvPicPr>
            <a:picLocks noChangeAspect="1"/>
          </p:cNvPicPr>
          <p:nvPr/>
        </p:nvPicPr>
        <p:blipFill>
          <a:blip r:embed="rId3"/>
          <a:stretch>
            <a:fillRect/>
          </a:stretch>
        </p:blipFill>
        <p:spPr>
          <a:xfrm>
            <a:off x="2216728" y="82334"/>
            <a:ext cx="7455511" cy="6693332"/>
          </a:xfrm>
          <a:prstGeom prst="rect">
            <a:avLst/>
          </a:prstGeom>
        </p:spPr>
      </p:pic>
      <p:sp>
        <p:nvSpPr>
          <p:cNvPr id="6" name="Flowchart: Sequential Access Storage 5">
            <a:extLst>
              <a:ext uri="{FF2B5EF4-FFF2-40B4-BE49-F238E27FC236}">
                <a16:creationId xmlns:a16="http://schemas.microsoft.com/office/drawing/2014/main" xmlns="" id="{271153F7-565A-474A-9878-AC13C2491CC2}"/>
              </a:ext>
            </a:extLst>
          </p:cNvPr>
          <p:cNvSpPr/>
          <p:nvPr/>
        </p:nvSpPr>
        <p:spPr>
          <a:xfrm>
            <a:off x="1" y="535709"/>
            <a:ext cx="2512292" cy="1717964"/>
          </a:xfrm>
          <a:prstGeom prst="flowChartMagnetic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rgbClr val="0070C0"/>
                </a:solidFill>
              </a:rPr>
              <a:t>ĐỘI CÁ HEO</a:t>
            </a:r>
            <a:endParaRPr lang="vi-VN" sz="3200" b="1" dirty="0">
              <a:solidFill>
                <a:srgbClr val="0070C0"/>
              </a:solidFill>
            </a:endParaRPr>
          </a:p>
        </p:txBody>
      </p:sp>
      <p:sp>
        <p:nvSpPr>
          <p:cNvPr id="9" name="Oval 8">
            <a:extLst>
              <a:ext uri="{FF2B5EF4-FFF2-40B4-BE49-F238E27FC236}">
                <a16:creationId xmlns:a16="http://schemas.microsoft.com/office/drawing/2014/main" xmlns="" id="{961C5DB5-59F8-48E0-904B-3CC8731DAD91}"/>
              </a:ext>
            </a:extLst>
          </p:cNvPr>
          <p:cNvSpPr/>
          <p:nvPr/>
        </p:nvSpPr>
        <p:spPr>
          <a:xfrm>
            <a:off x="9596582" y="350981"/>
            <a:ext cx="2382982" cy="171796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a:t>ĐỘI CÁ MẬP</a:t>
            </a:r>
            <a:endParaRPr lang="vi-VN" sz="3200" b="1" dirty="0"/>
          </a:p>
        </p:txBody>
      </p:sp>
    </p:spTree>
    <p:custDataLst>
      <p:tags r:id="rId1"/>
    </p:custDataLst>
    <p:extLst>
      <p:ext uri="{BB962C8B-B14F-4D97-AF65-F5344CB8AC3E}">
        <p14:creationId xmlns:p14="http://schemas.microsoft.com/office/powerpoint/2010/main" val="2415197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8CCBC6-2341-41C8-821C-BA219326ACB7}"/>
              </a:ext>
            </a:extLst>
          </p:cNvPr>
          <p:cNvPicPr>
            <a:picLocks noChangeAspect="1"/>
          </p:cNvPicPr>
          <p:nvPr/>
        </p:nvPicPr>
        <p:blipFill>
          <a:blip r:embed="rId3"/>
          <a:stretch>
            <a:fillRect/>
          </a:stretch>
        </p:blipFill>
        <p:spPr>
          <a:xfrm>
            <a:off x="2283300" y="82334"/>
            <a:ext cx="7455511" cy="6693332"/>
          </a:xfrm>
          <a:prstGeom prst="rect">
            <a:avLst/>
          </a:prstGeom>
        </p:spPr>
      </p:pic>
      <p:sp>
        <p:nvSpPr>
          <p:cNvPr id="2" name="Speech Bubble: Oval 1">
            <a:extLst>
              <a:ext uri="{FF2B5EF4-FFF2-40B4-BE49-F238E27FC236}">
                <a16:creationId xmlns:a16="http://schemas.microsoft.com/office/drawing/2014/main" xmlns="" id="{82881EE5-9B76-4C52-9228-DD020CD566AB}"/>
              </a:ext>
            </a:extLst>
          </p:cNvPr>
          <p:cNvSpPr/>
          <p:nvPr/>
        </p:nvSpPr>
        <p:spPr>
          <a:xfrm rot="667325">
            <a:off x="3193994" y="2385607"/>
            <a:ext cx="4936178" cy="1369871"/>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i="1" dirty="0" err="1"/>
              <a:t>Rõ</a:t>
            </a:r>
            <a:r>
              <a:rPr lang="en-US" sz="2000" i="1" dirty="0"/>
              <a:t> </a:t>
            </a:r>
            <a:r>
              <a:rPr lang="en-US" sz="2000" i="1" dirty="0" err="1"/>
              <a:t>ràng</a:t>
            </a:r>
            <a:r>
              <a:rPr lang="en-US" sz="2000" i="1" dirty="0"/>
              <a:t> </a:t>
            </a:r>
            <a:r>
              <a:rPr lang="en-US" sz="2000" i="1" dirty="0" err="1"/>
              <a:t>chẳng</a:t>
            </a:r>
            <a:r>
              <a:rPr lang="en-US" sz="2000" i="1" dirty="0"/>
              <a:t> </a:t>
            </a:r>
            <a:r>
              <a:rPr lang="en-US" sz="2000" i="1" dirty="0" err="1"/>
              <a:t>phải</a:t>
            </a:r>
            <a:r>
              <a:rPr lang="en-US" sz="2000" i="1" dirty="0"/>
              <a:t> </a:t>
            </a:r>
            <a:r>
              <a:rPr lang="en-US" sz="2000" i="1" dirty="0" err="1"/>
              <a:t>nồi</a:t>
            </a:r>
            <a:r>
              <a:rPr lang="en-US" sz="2000" i="1" dirty="0"/>
              <a:t> </a:t>
            </a:r>
            <a:r>
              <a:rPr lang="en-US" sz="2000" i="1" dirty="0" err="1"/>
              <a:t>canh</a:t>
            </a:r>
            <a:endParaRPr lang="en-US" sz="2000" i="1" dirty="0"/>
          </a:p>
          <a:p>
            <a:pPr algn="just"/>
            <a:r>
              <a:rPr lang="en-US" sz="2000" i="1" dirty="0" err="1"/>
              <a:t>Thế</a:t>
            </a:r>
            <a:r>
              <a:rPr lang="en-US" sz="2000" i="1" dirty="0"/>
              <a:t> </a:t>
            </a:r>
            <a:r>
              <a:rPr lang="en-US" sz="2000" i="1" dirty="0" err="1"/>
              <a:t>mà</a:t>
            </a:r>
            <a:r>
              <a:rPr lang="en-US" sz="2000" i="1" dirty="0"/>
              <a:t> </a:t>
            </a:r>
            <a:r>
              <a:rPr lang="en-US" sz="2000" i="1" dirty="0" err="1"/>
              <a:t>vị</a:t>
            </a:r>
            <a:r>
              <a:rPr lang="en-US" sz="2000" i="1" dirty="0"/>
              <a:t> </a:t>
            </a:r>
            <a:r>
              <a:rPr lang="en-US" sz="2000" i="1" dirty="0" err="1"/>
              <a:t>mặn</a:t>
            </a:r>
            <a:r>
              <a:rPr lang="en-US" sz="2000" i="1" dirty="0"/>
              <a:t>, </a:t>
            </a:r>
            <a:r>
              <a:rPr lang="en-US" sz="2000" i="1" dirty="0" err="1"/>
              <a:t>nước</a:t>
            </a:r>
            <a:r>
              <a:rPr lang="en-US" sz="2000" i="1" dirty="0"/>
              <a:t> </a:t>
            </a:r>
            <a:r>
              <a:rPr lang="en-US" sz="2000" i="1" dirty="0" err="1"/>
              <a:t>xanh</a:t>
            </a:r>
            <a:r>
              <a:rPr lang="en-US" sz="2000" i="1" dirty="0"/>
              <a:t>, </a:t>
            </a:r>
            <a:r>
              <a:rPr lang="en-US" sz="2000" i="1" dirty="0" err="1"/>
              <a:t>cá</a:t>
            </a:r>
            <a:r>
              <a:rPr lang="en-US" sz="2000" i="1" dirty="0"/>
              <a:t> </a:t>
            </a:r>
            <a:r>
              <a:rPr lang="en-US" sz="2000" i="1" dirty="0" err="1"/>
              <a:t>nhiều</a:t>
            </a:r>
            <a:r>
              <a:rPr lang="en-US" sz="2000" i="1" dirty="0"/>
              <a:t>?</a:t>
            </a:r>
          </a:p>
        </p:txBody>
      </p:sp>
      <p:sp>
        <p:nvSpPr>
          <p:cNvPr id="5" name="Thought Bubble: Cloud 4">
            <a:extLst>
              <a:ext uri="{FF2B5EF4-FFF2-40B4-BE49-F238E27FC236}">
                <a16:creationId xmlns:a16="http://schemas.microsoft.com/office/drawing/2014/main" xmlns="" id="{D236C668-84A5-472F-B28B-9F0E4EBB92BA}"/>
              </a:ext>
            </a:extLst>
          </p:cNvPr>
          <p:cNvSpPr/>
          <p:nvPr/>
        </p:nvSpPr>
        <p:spPr>
          <a:xfrm>
            <a:off x="9522691" y="82334"/>
            <a:ext cx="2576945" cy="1774175"/>
          </a:xfrm>
          <a:prstGeom prst="cloudCallout">
            <a:avLst>
              <a:gd name="adj1" fmla="val -41263"/>
              <a:gd name="adj2" fmla="val 62500"/>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i="1" dirty="0" err="1"/>
              <a:t>Là</a:t>
            </a:r>
            <a:r>
              <a:rPr lang="en-US" sz="2400" i="1" dirty="0"/>
              <a:t> </a:t>
            </a:r>
            <a:r>
              <a:rPr lang="en-US" sz="2400" i="1" dirty="0" err="1"/>
              <a:t>gì</a:t>
            </a:r>
            <a:r>
              <a:rPr lang="en-US" sz="2400" i="1" dirty="0"/>
              <a:t> </a:t>
            </a:r>
            <a:r>
              <a:rPr lang="en-US" sz="2400" i="1" dirty="0" err="1"/>
              <a:t>nhỉ</a:t>
            </a:r>
            <a:r>
              <a:rPr lang="en-US" sz="2400" i="1" dirty="0"/>
              <a:t>?</a:t>
            </a:r>
            <a:endParaRPr lang="vi-VN" sz="2400" i="1" dirty="0"/>
          </a:p>
        </p:txBody>
      </p:sp>
      <p:sp>
        <p:nvSpPr>
          <p:cNvPr id="7" name="Speech Bubble: Oval 6">
            <a:extLst>
              <a:ext uri="{FF2B5EF4-FFF2-40B4-BE49-F238E27FC236}">
                <a16:creationId xmlns:a16="http://schemas.microsoft.com/office/drawing/2014/main" xmlns="" id="{7EFE92DB-180F-4135-826D-B5AE3F889A7B}"/>
              </a:ext>
            </a:extLst>
          </p:cNvPr>
          <p:cNvSpPr/>
          <p:nvPr/>
        </p:nvSpPr>
        <p:spPr>
          <a:xfrm rot="811982">
            <a:off x="9205547" y="2504809"/>
            <a:ext cx="3032049" cy="1378276"/>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i="1" dirty="0" err="1"/>
              <a:t>Câu</a:t>
            </a:r>
            <a:r>
              <a:rPr lang="en-US" i="1" dirty="0"/>
              <a:t> </a:t>
            </a:r>
            <a:r>
              <a:rPr lang="en-US" i="1" dirty="0" err="1"/>
              <a:t>trả</a:t>
            </a:r>
            <a:r>
              <a:rPr lang="en-US" i="1" dirty="0"/>
              <a:t> </a:t>
            </a:r>
            <a:r>
              <a:rPr lang="en-US" i="1" dirty="0" err="1"/>
              <a:t>lời</a:t>
            </a:r>
            <a:r>
              <a:rPr lang="en-US" i="1" dirty="0"/>
              <a:t> </a:t>
            </a:r>
            <a:r>
              <a:rPr lang="en-US" i="1" dirty="0" err="1"/>
              <a:t>của</a:t>
            </a:r>
            <a:r>
              <a:rPr lang="en-US" i="1" dirty="0"/>
              <a:t> </a:t>
            </a:r>
            <a:r>
              <a:rPr lang="en-US" i="1" dirty="0" err="1"/>
              <a:t>chúng</a:t>
            </a:r>
            <a:r>
              <a:rPr lang="en-US" i="1" dirty="0"/>
              <a:t> </a:t>
            </a:r>
            <a:r>
              <a:rPr lang="en-US" i="1" dirty="0" err="1"/>
              <a:t>tớ</a:t>
            </a:r>
            <a:r>
              <a:rPr lang="en-US" i="1" dirty="0"/>
              <a:t> </a:t>
            </a:r>
            <a:r>
              <a:rPr lang="en-US" i="1" dirty="0" err="1"/>
              <a:t>là</a:t>
            </a:r>
            <a:r>
              <a:rPr lang="en-US" i="1" dirty="0"/>
              <a:t> </a:t>
            </a:r>
            <a:r>
              <a:rPr lang="en-US" i="1" dirty="0">
                <a:solidFill>
                  <a:srgbClr val="00B0F0"/>
                </a:solidFill>
              </a:rPr>
              <a:t>BIỂN XANH!</a:t>
            </a:r>
            <a:endParaRPr lang="vi-VN" i="1" dirty="0">
              <a:solidFill>
                <a:srgbClr val="00B0F0"/>
              </a:solidFill>
            </a:endParaRPr>
          </a:p>
        </p:txBody>
      </p:sp>
    </p:spTree>
    <p:custDataLst>
      <p:tags r:id="rId1"/>
    </p:custDataLst>
    <p:extLst>
      <p:ext uri="{BB962C8B-B14F-4D97-AF65-F5344CB8AC3E}">
        <p14:creationId xmlns:p14="http://schemas.microsoft.com/office/powerpoint/2010/main" val="1143973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8CCBC6-2341-41C8-821C-BA219326ACB7}"/>
              </a:ext>
            </a:extLst>
          </p:cNvPr>
          <p:cNvPicPr>
            <a:picLocks noChangeAspect="1"/>
          </p:cNvPicPr>
          <p:nvPr/>
        </p:nvPicPr>
        <p:blipFill>
          <a:blip r:embed="rId3"/>
          <a:stretch>
            <a:fillRect/>
          </a:stretch>
        </p:blipFill>
        <p:spPr>
          <a:xfrm>
            <a:off x="73891" y="82334"/>
            <a:ext cx="7455511" cy="6693332"/>
          </a:xfrm>
          <a:prstGeom prst="rect">
            <a:avLst/>
          </a:prstGeom>
        </p:spPr>
      </p:pic>
      <p:sp>
        <p:nvSpPr>
          <p:cNvPr id="2" name="Speech Bubble: Oval 1">
            <a:extLst>
              <a:ext uri="{FF2B5EF4-FFF2-40B4-BE49-F238E27FC236}">
                <a16:creationId xmlns:a16="http://schemas.microsoft.com/office/drawing/2014/main" xmlns="" id="{82881EE5-9B76-4C52-9228-DD020CD566AB}"/>
              </a:ext>
            </a:extLst>
          </p:cNvPr>
          <p:cNvSpPr/>
          <p:nvPr/>
        </p:nvSpPr>
        <p:spPr>
          <a:xfrm rot="272901">
            <a:off x="6268783" y="2221436"/>
            <a:ext cx="5854275" cy="1813443"/>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r>
              <a:rPr lang="vi-VN" i="1" dirty="0">
                <a:solidFill>
                  <a:srgbClr val="333333"/>
                </a:solidFill>
                <a:latin typeface="Roboto" panose="02000000000000000000" pitchFamily="2" charset="0"/>
              </a:rPr>
              <a:t>Cầu gì không bắc ngang sông</a:t>
            </a:r>
            <a:r>
              <a:rPr lang="vi-VN" i="1" dirty="0"/>
              <a:t/>
            </a:r>
            <a:br>
              <a:rPr lang="vi-VN" i="1" dirty="0"/>
            </a:br>
            <a:r>
              <a:rPr lang="vi-VN" i="1" dirty="0">
                <a:solidFill>
                  <a:srgbClr val="333333"/>
                </a:solidFill>
                <a:latin typeface="Roboto" panose="02000000000000000000" pitchFamily="2" charset="0"/>
              </a:rPr>
              <a:t>Không trèo qua suối lại chồng trên</a:t>
            </a:r>
            <a:r>
              <a:rPr lang="en-US" i="1" dirty="0">
                <a:solidFill>
                  <a:srgbClr val="333333"/>
                </a:solidFill>
                <a:latin typeface="Roboto" panose="02000000000000000000" pitchFamily="2" charset="0"/>
              </a:rPr>
              <a:t> </a:t>
            </a:r>
            <a:r>
              <a:rPr lang="vi-VN" i="1" dirty="0">
                <a:solidFill>
                  <a:srgbClr val="333333"/>
                </a:solidFill>
                <a:latin typeface="Roboto" panose="02000000000000000000" pitchFamily="2" charset="0"/>
              </a:rPr>
              <a:t>mây</a:t>
            </a:r>
            <a:r>
              <a:rPr lang="vi-VN" i="1" dirty="0"/>
              <a:t/>
            </a:r>
            <a:br>
              <a:rPr lang="vi-VN" i="1" dirty="0"/>
            </a:br>
            <a:r>
              <a:rPr lang="vi-VN" i="1" dirty="0">
                <a:solidFill>
                  <a:srgbClr val="333333"/>
                </a:solidFill>
                <a:latin typeface="Roboto" panose="02000000000000000000" pitchFamily="2" charset="0"/>
              </a:rPr>
              <a:t>Hiện lên giữa bụi mưa bay</a:t>
            </a:r>
            <a:r>
              <a:rPr lang="vi-VN" i="1" dirty="0"/>
              <a:t/>
            </a:r>
            <a:br>
              <a:rPr lang="vi-VN" i="1" dirty="0"/>
            </a:br>
            <a:r>
              <a:rPr lang="vi-VN" i="1" dirty="0">
                <a:solidFill>
                  <a:srgbClr val="333333"/>
                </a:solidFill>
                <a:latin typeface="Roboto" panose="02000000000000000000" pitchFamily="2" charset="0"/>
              </a:rPr>
              <a:t>Giữa quầng nắng tỏa, đoán ngay cầu gì</a:t>
            </a:r>
            <a:r>
              <a:rPr lang="en-US" i="1" dirty="0">
                <a:solidFill>
                  <a:srgbClr val="333333"/>
                </a:solidFill>
                <a:latin typeface="Roboto" panose="02000000000000000000" pitchFamily="2" charset="0"/>
              </a:rPr>
              <a:t>?</a:t>
            </a:r>
            <a:endParaRPr lang="en-US" i="1" dirty="0"/>
          </a:p>
        </p:txBody>
      </p:sp>
      <p:sp>
        <p:nvSpPr>
          <p:cNvPr id="5" name="Thought Bubble: Cloud 4">
            <a:extLst>
              <a:ext uri="{FF2B5EF4-FFF2-40B4-BE49-F238E27FC236}">
                <a16:creationId xmlns:a16="http://schemas.microsoft.com/office/drawing/2014/main" xmlns="" id="{D236C668-84A5-472F-B28B-9F0E4EBB92BA}"/>
              </a:ext>
            </a:extLst>
          </p:cNvPr>
          <p:cNvSpPr/>
          <p:nvPr/>
        </p:nvSpPr>
        <p:spPr>
          <a:xfrm rot="1182742">
            <a:off x="2576945" y="5198711"/>
            <a:ext cx="2004291" cy="1088736"/>
          </a:xfrm>
          <a:prstGeom prst="cloudCallout">
            <a:avLst>
              <a:gd name="adj1" fmla="val -41263"/>
              <a:gd name="adj2" fmla="val 62500"/>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i="1" dirty="0" err="1"/>
              <a:t>Là</a:t>
            </a:r>
            <a:r>
              <a:rPr lang="en-US" sz="2400" i="1" dirty="0"/>
              <a:t> </a:t>
            </a:r>
            <a:r>
              <a:rPr lang="en-US" sz="2400" i="1" dirty="0" err="1"/>
              <a:t>gì</a:t>
            </a:r>
            <a:r>
              <a:rPr lang="en-US" sz="2400" i="1" dirty="0"/>
              <a:t> </a:t>
            </a:r>
            <a:r>
              <a:rPr lang="en-US" sz="2400" i="1" dirty="0" err="1"/>
              <a:t>nhỉ</a:t>
            </a:r>
            <a:r>
              <a:rPr lang="en-US" sz="2400" i="1" dirty="0"/>
              <a:t>?</a:t>
            </a:r>
            <a:endParaRPr lang="vi-VN" sz="2400" i="1" dirty="0"/>
          </a:p>
        </p:txBody>
      </p:sp>
      <p:sp>
        <p:nvSpPr>
          <p:cNvPr id="7" name="Speech Bubble: Oval 6">
            <a:extLst>
              <a:ext uri="{FF2B5EF4-FFF2-40B4-BE49-F238E27FC236}">
                <a16:creationId xmlns:a16="http://schemas.microsoft.com/office/drawing/2014/main" xmlns="" id="{7EFE92DB-180F-4135-826D-B5AE3F889A7B}"/>
              </a:ext>
            </a:extLst>
          </p:cNvPr>
          <p:cNvSpPr/>
          <p:nvPr/>
        </p:nvSpPr>
        <p:spPr>
          <a:xfrm rot="811982">
            <a:off x="1650203" y="2365575"/>
            <a:ext cx="3032049" cy="1378276"/>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i="1" dirty="0" err="1"/>
              <a:t>Câu</a:t>
            </a:r>
            <a:r>
              <a:rPr lang="en-US" i="1" dirty="0"/>
              <a:t> </a:t>
            </a:r>
            <a:r>
              <a:rPr lang="en-US" i="1" dirty="0" err="1"/>
              <a:t>trả</a:t>
            </a:r>
            <a:r>
              <a:rPr lang="en-US" i="1" dirty="0"/>
              <a:t> </a:t>
            </a:r>
            <a:r>
              <a:rPr lang="en-US" i="1" dirty="0" err="1"/>
              <a:t>lời</a:t>
            </a:r>
            <a:r>
              <a:rPr lang="en-US" i="1" dirty="0"/>
              <a:t> </a:t>
            </a:r>
            <a:r>
              <a:rPr lang="en-US" i="1" dirty="0" err="1"/>
              <a:t>của</a:t>
            </a:r>
            <a:r>
              <a:rPr lang="en-US" i="1" dirty="0"/>
              <a:t> </a:t>
            </a:r>
            <a:r>
              <a:rPr lang="en-US" i="1" dirty="0" err="1"/>
              <a:t>chúng</a:t>
            </a:r>
            <a:r>
              <a:rPr lang="en-US" i="1" dirty="0"/>
              <a:t> </a:t>
            </a:r>
            <a:r>
              <a:rPr lang="en-US" i="1" dirty="0" err="1"/>
              <a:t>tớ</a:t>
            </a:r>
            <a:r>
              <a:rPr lang="en-US" i="1" dirty="0"/>
              <a:t> </a:t>
            </a:r>
            <a:r>
              <a:rPr lang="en-US" i="1" dirty="0" err="1"/>
              <a:t>là</a:t>
            </a:r>
            <a:r>
              <a:rPr lang="en-US" i="1" dirty="0"/>
              <a:t> </a:t>
            </a:r>
            <a:r>
              <a:rPr lang="en-US" b="1" i="1" dirty="0">
                <a:solidFill>
                  <a:srgbClr val="FFC000"/>
                </a:solidFill>
              </a:rPr>
              <a:t>C</a:t>
            </a:r>
            <a:r>
              <a:rPr lang="en-US" b="1" i="1" dirty="0">
                <a:solidFill>
                  <a:srgbClr val="FF0000"/>
                </a:solidFill>
              </a:rPr>
              <a:t>Ầ</a:t>
            </a:r>
            <a:r>
              <a:rPr lang="en-US" b="1" i="1" dirty="0">
                <a:solidFill>
                  <a:srgbClr val="7030A0"/>
                </a:solidFill>
              </a:rPr>
              <a:t>U</a:t>
            </a:r>
            <a:r>
              <a:rPr lang="en-US" b="1" i="1" dirty="0">
                <a:solidFill>
                  <a:srgbClr val="FF0000"/>
                </a:solidFill>
              </a:rPr>
              <a:t> </a:t>
            </a:r>
            <a:r>
              <a:rPr lang="en-US" b="1" i="1" dirty="0">
                <a:solidFill>
                  <a:srgbClr val="00B050"/>
                </a:solidFill>
              </a:rPr>
              <a:t>V</a:t>
            </a:r>
            <a:r>
              <a:rPr lang="en-US" b="1" i="1" dirty="0">
                <a:solidFill>
                  <a:srgbClr val="FF3399"/>
                </a:solidFill>
              </a:rPr>
              <a:t>Ồ</a:t>
            </a:r>
            <a:r>
              <a:rPr lang="en-US" b="1" i="1" dirty="0">
                <a:solidFill>
                  <a:srgbClr val="0070C0"/>
                </a:solidFill>
              </a:rPr>
              <a:t>N</a:t>
            </a:r>
            <a:r>
              <a:rPr lang="en-US" b="1" i="1" dirty="0">
                <a:solidFill>
                  <a:srgbClr val="FF0000"/>
                </a:solidFill>
              </a:rPr>
              <a:t>G</a:t>
            </a:r>
            <a:endParaRPr lang="vi-VN" b="1" i="1" dirty="0">
              <a:solidFill>
                <a:srgbClr val="FF0000"/>
              </a:solidFill>
            </a:endParaRPr>
          </a:p>
        </p:txBody>
      </p:sp>
    </p:spTree>
    <p:custDataLst>
      <p:tags r:id="rId1"/>
    </p:custDataLst>
    <p:extLst>
      <p:ext uri="{BB962C8B-B14F-4D97-AF65-F5344CB8AC3E}">
        <p14:creationId xmlns:p14="http://schemas.microsoft.com/office/powerpoint/2010/main" val="3415090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2C96D37-EE65-4954-A039-D00A1D806E15}"/>
              </a:ext>
            </a:extLst>
          </p:cNvPr>
          <p:cNvGrpSpPr/>
          <p:nvPr/>
        </p:nvGrpSpPr>
        <p:grpSpPr>
          <a:xfrm>
            <a:off x="791818" y="0"/>
            <a:ext cx="10848679" cy="6858000"/>
            <a:chOff x="791818" y="0"/>
            <a:chExt cx="10848679" cy="6858000"/>
          </a:xfrm>
        </p:grpSpPr>
        <p:pic>
          <p:nvPicPr>
            <p:cNvPr id="1030" name="Picture 6" descr="Sự tích con Sam - Kho Tàng Truyện Cổ Tích Chọn Lọc">
              <a:extLst>
                <a:ext uri="{FF2B5EF4-FFF2-40B4-BE49-F238E27FC236}">
                  <a16:creationId xmlns:a16="http://schemas.microsoft.com/office/drawing/2014/main" xmlns="" id="{C2125431-422F-4E80-BDD1-4F7BAA445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818" y="0"/>
              <a:ext cx="1030143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73D13DB-6CA9-497B-A57E-F8244C715DAF}"/>
                </a:ext>
              </a:extLst>
            </p:cNvPr>
            <p:cNvSpPr txBox="1"/>
            <p:nvPr/>
          </p:nvSpPr>
          <p:spPr>
            <a:xfrm>
              <a:off x="4665703" y="507999"/>
              <a:ext cx="5024582" cy="646331"/>
            </a:xfrm>
            <a:prstGeom prst="rect">
              <a:avLst/>
            </a:prstGeom>
            <a:noFill/>
          </p:spPr>
          <p:txBody>
            <a:bodyPr wrap="square" rtlCol="0">
              <a:spAutoFit/>
            </a:bodyPr>
            <a:lstStyle/>
            <a:p>
              <a:pPr algn="ctr"/>
              <a:r>
                <a:rPr lang="en-US" sz="3600" b="1" dirty="0">
                  <a:solidFill>
                    <a:srgbClr val="C00000"/>
                  </a:solidFill>
                </a:rPr>
                <a:t>MĨ THUẬT LỚP 2</a:t>
              </a:r>
              <a:endParaRPr lang="vi-VN" sz="3600" b="1" dirty="0">
                <a:solidFill>
                  <a:srgbClr val="C00000"/>
                </a:solidFill>
              </a:endParaRPr>
            </a:p>
          </p:txBody>
        </p:sp>
        <p:sp>
          <p:nvSpPr>
            <p:cNvPr id="6" name="Title 5">
              <a:extLst>
                <a:ext uri="{FF2B5EF4-FFF2-40B4-BE49-F238E27FC236}">
                  <a16:creationId xmlns:a16="http://schemas.microsoft.com/office/drawing/2014/main" xmlns="" id="{406EB3B2-8AF6-4DB4-AA5D-6B355F160B5D}"/>
                </a:ext>
              </a:extLst>
            </p:cNvPr>
            <p:cNvSpPr txBox="1">
              <a:spLocks/>
            </p:cNvSpPr>
            <p:nvPr/>
          </p:nvSpPr>
          <p:spPr>
            <a:xfrm>
              <a:off x="2863273" y="1134770"/>
              <a:ext cx="8777224" cy="105511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4000" dirty="0"/>
                <a:t>CHỦ ĐỀ: ĐẠI DƯƠNG MÊNH MÔNG</a:t>
              </a:r>
            </a:p>
          </p:txBody>
        </p:sp>
        <p:sp>
          <p:nvSpPr>
            <p:cNvPr id="7" name="TextBox 6">
              <a:extLst>
                <a:ext uri="{FF2B5EF4-FFF2-40B4-BE49-F238E27FC236}">
                  <a16:creationId xmlns:a16="http://schemas.microsoft.com/office/drawing/2014/main" xmlns="" id="{B1123E7B-A802-448F-A143-4F593F3486C3}"/>
                </a:ext>
              </a:extLst>
            </p:cNvPr>
            <p:cNvSpPr txBox="1"/>
            <p:nvPr/>
          </p:nvSpPr>
          <p:spPr>
            <a:xfrm>
              <a:off x="2032288" y="5580560"/>
              <a:ext cx="9112828" cy="769441"/>
            </a:xfrm>
            <a:prstGeom prst="rect">
              <a:avLst/>
            </a:prstGeom>
            <a:noFill/>
          </p:spPr>
          <p:txBody>
            <a:bodyPr wrap="square" rtlCol="0">
              <a:spAutoFit/>
            </a:bodyPr>
            <a:lstStyle/>
            <a:p>
              <a:pPr algn="ctr"/>
              <a:r>
                <a:rPr lang="en-US" sz="4400" b="1" dirty="0">
                  <a:solidFill>
                    <a:schemeClr val="accent2">
                      <a:lumMod val="75000"/>
                    </a:schemeClr>
                  </a:solidFill>
                </a:rPr>
                <a:t>BÀI 1: BẦU TRỜI VÀ BIỂN (T1)</a:t>
              </a:r>
              <a:endParaRPr lang="vi-VN" sz="4400" b="1" dirty="0">
                <a:solidFill>
                  <a:schemeClr val="accent2">
                    <a:lumMod val="75000"/>
                  </a:schemeClr>
                </a:solidFill>
              </a:endParaRPr>
            </a:p>
          </p:txBody>
        </p:sp>
      </p:grpSp>
    </p:spTree>
    <p:extLst>
      <p:ext uri="{BB962C8B-B14F-4D97-AF65-F5344CB8AC3E}">
        <p14:creationId xmlns:p14="http://schemas.microsoft.com/office/powerpoint/2010/main" val="3628853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88B0D44-142A-45CC-B669-86A2C7108AEB}"/>
              </a:ext>
            </a:extLst>
          </p:cNvPr>
          <p:cNvGrpSpPr/>
          <p:nvPr/>
        </p:nvGrpSpPr>
        <p:grpSpPr>
          <a:xfrm>
            <a:off x="-95541" y="0"/>
            <a:ext cx="11163820" cy="7054394"/>
            <a:chOff x="-128935" y="-20494"/>
            <a:chExt cx="11163820" cy="7054394"/>
          </a:xfrm>
        </p:grpSpPr>
        <p:grpSp>
          <p:nvGrpSpPr>
            <p:cNvPr id="7" name="Group 6">
              <a:extLst>
                <a:ext uri="{FF2B5EF4-FFF2-40B4-BE49-F238E27FC236}">
                  <a16:creationId xmlns:a16="http://schemas.microsoft.com/office/drawing/2014/main" xmlns="" id="{F1EA09D9-1D08-4708-A5E3-916CD779A823}"/>
                </a:ext>
              </a:extLst>
            </p:cNvPr>
            <p:cNvGrpSpPr/>
            <p:nvPr/>
          </p:nvGrpSpPr>
          <p:grpSpPr>
            <a:xfrm>
              <a:off x="-128935" y="-20494"/>
              <a:ext cx="11163820" cy="7054394"/>
              <a:chOff x="10274" y="131124"/>
              <a:chExt cx="11163820" cy="7054394"/>
            </a:xfrm>
          </p:grpSpPr>
          <p:pic>
            <p:nvPicPr>
              <p:cNvPr id="4098" name="Picture 8" descr="100+ hình nền đẹp làm slide - hinhanhsieudep.net">
                <a:extLst>
                  <a:ext uri="{FF2B5EF4-FFF2-40B4-BE49-F238E27FC236}">
                    <a16:creationId xmlns:a16="http://schemas.microsoft.com/office/drawing/2014/main" xmlns="" id="{E44AADFA-C3E0-45E0-951F-D67DB316D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279" y="151618"/>
                <a:ext cx="9895815" cy="685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8">
                <a:extLst>
                  <a:ext uri="{FF2B5EF4-FFF2-40B4-BE49-F238E27FC236}">
                    <a16:creationId xmlns:a16="http://schemas.microsoft.com/office/drawing/2014/main" xmlns="" id="{4AEC62C5-A0DC-4AEF-B752-E3C9A4299F30}"/>
                  </a:ext>
                </a:extLst>
              </p:cNvPr>
              <p:cNvSpPr txBox="1">
                <a:spLocks noChangeArrowheads="1"/>
              </p:cNvSpPr>
              <p:nvPr/>
            </p:nvSpPr>
            <p:spPr bwMode="auto">
              <a:xfrm>
                <a:off x="10274" y="131124"/>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vi-VN" sz="3200" b="1" dirty="0" err="1">
                    <a:solidFill>
                      <a:srgbClr val="FF0000"/>
                    </a:solidFill>
                    <a:latin typeface="Times New Roman" panose="02020603050405020304" pitchFamily="18" charset="0"/>
                  </a:rPr>
                  <a:t>Chuẩn</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bị</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đồ</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dùng</a:t>
                </a:r>
                <a:endParaRPr lang="en-US" altLang="vi-VN" sz="3200" b="1" dirty="0">
                  <a:solidFill>
                    <a:srgbClr val="FF0000"/>
                  </a:solidFill>
                  <a:latin typeface="Times New Roman" panose="02020603050405020304" pitchFamily="18" charset="0"/>
                </a:endParaRPr>
              </a:p>
            </p:txBody>
          </p:sp>
          <p:pic>
            <p:nvPicPr>
              <p:cNvPr id="4101" name="Picture 7" descr="bia-mau-dac-biet-dep-34590.jpg">
                <a:extLst>
                  <a:ext uri="{FF2B5EF4-FFF2-40B4-BE49-F238E27FC236}">
                    <a16:creationId xmlns:a16="http://schemas.microsoft.com/office/drawing/2014/main" xmlns="" id="{1A541180-E2E1-4C5D-ADF6-33AC26F53E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8279" y="1023577"/>
                <a:ext cx="22098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a:extLst>
                  <a:ext uri="{FF2B5EF4-FFF2-40B4-BE49-F238E27FC236}">
                    <a16:creationId xmlns:a16="http://schemas.microsoft.com/office/drawing/2014/main" xmlns="" id="{5E4197F3-2A9C-4180-AF55-701CF13DB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803" y="456885"/>
                <a:ext cx="17224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03" name="Picture 11">
                <a:extLst>
                  <a:ext uri="{FF2B5EF4-FFF2-40B4-BE49-F238E27FC236}">
                    <a16:creationId xmlns:a16="http://schemas.microsoft.com/office/drawing/2014/main" xmlns="" id="{8960241D-42AF-4EC9-82F9-7A77CDBDD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9276">
                <a:off x="8797217" y="2578827"/>
                <a:ext cx="14636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4" descr="Giấy Vẽ Mỹ Thuật A4 - Xấp 10 Tờ Giấy Vẽ Màu Nước, Acrylic, Marker, Màu Chì,  Phác Họa Chuyên Dụng | Sổ Tay Các Loại | ThichMuaSach.Com">
                <a:extLst>
                  <a:ext uri="{FF2B5EF4-FFF2-40B4-BE49-F238E27FC236}">
                    <a16:creationId xmlns:a16="http://schemas.microsoft.com/office/drawing/2014/main" xmlns="" id="{60A694DE-14FA-4BD3-AC28-D32B427FC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074" y="822037"/>
                <a:ext cx="2392218" cy="2392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ả cây bút chì">
                <a:extLst>
                  <a:ext uri="{FF2B5EF4-FFF2-40B4-BE49-F238E27FC236}">
                    <a16:creationId xmlns:a16="http://schemas.microsoft.com/office/drawing/2014/main" xmlns="" id="{C03E3FCF-E8F9-462F-87DC-D581A9B815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7054" y="357819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10 Gôm tẩy tốt nhất hiện nay 2019 - CÔNG TY TNHH TM XUÂN VY">
                <a:extLst>
                  <a:ext uri="{FF2B5EF4-FFF2-40B4-BE49-F238E27FC236}">
                    <a16:creationId xmlns:a16="http://schemas.microsoft.com/office/drawing/2014/main" xmlns="" id="{3A55D303-7EA3-4667-91C4-901A71441C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0769" y="5572235"/>
                <a:ext cx="2151045" cy="16132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ách giáo khoa Mĩ thuật 2 (Chân trời sáng tạo)">
                <a:extLst>
                  <a:ext uri="{FF2B5EF4-FFF2-40B4-BE49-F238E27FC236}">
                    <a16:creationId xmlns:a16="http://schemas.microsoft.com/office/drawing/2014/main" xmlns="" id="{8DB50D04-C39B-4631-9AC5-046BD3AAF6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2683" y="313867"/>
                <a:ext cx="2515227" cy="27868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ồ dán khô (Keo dán) 8rg | Shopee Việt Nam">
              <a:extLst>
                <a:ext uri="{FF2B5EF4-FFF2-40B4-BE49-F238E27FC236}">
                  <a16:creationId xmlns:a16="http://schemas.microsoft.com/office/drawing/2014/main" xmlns="" id="{C01BD82D-F23A-4C08-B3F3-E62E8CFAF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2505" y="3334366"/>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advTm="12780">
        <p:fade/>
      </p:transition>
    </mc:Choice>
    <mc:Fallback xmlns="">
      <p:transition spd="med" advTm="1278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8C5EA60-12FC-4FB7-9CED-CDC28177F4B1}"/>
              </a:ext>
            </a:extLst>
          </p:cNvPr>
          <p:cNvSpPr>
            <a:spLocks noGrp="1"/>
          </p:cNvSpPr>
          <p:nvPr>
            <p:ph type="title"/>
          </p:nvPr>
        </p:nvSpPr>
        <p:spPr>
          <a:xfrm>
            <a:off x="886692" y="609601"/>
            <a:ext cx="2937163" cy="701963"/>
          </a:xfrm>
        </p:spPr>
        <p:txBody>
          <a:bodyPr/>
          <a:lstStyle/>
          <a:p>
            <a:r>
              <a:rPr lang="en-US" dirty="0">
                <a:ln w="6600">
                  <a:solidFill>
                    <a:schemeClr val="accent2"/>
                  </a:solidFill>
                  <a:prstDash val="solid"/>
                </a:ln>
                <a:solidFill>
                  <a:srgbClr val="FFFFFF"/>
                </a:solidFill>
                <a:effectLst>
                  <a:outerShdw dist="38100" dir="2700000" algn="tl" rotWithShape="0">
                    <a:schemeClr val="accent2"/>
                  </a:outerShdw>
                </a:effectLst>
              </a:rPr>
              <a:t>MỤC TIÊU:</a:t>
            </a:r>
          </a:p>
        </p:txBody>
      </p:sp>
      <p:sp>
        <p:nvSpPr>
          <p:cNvPr id="2" name="Text Placeholder 1">
            <a:extLst>
              <a:ext uri="{FF2B5EF4-FFF2-40B4-BE49-F238E27FC236}">
                <a16:creationId xmlns:a16="http://schemas.microsoft.com/office/drawing/2014/main" xmlns="" id="{3F36812B-2065-4A2B-B59B-8957022687BC}"/>
              </a:ext>
            </a:extLst>
          </p:cNvPr>
          <p:cNvSpPr>
            <a:spLocks noGrp="1"/>
          </p:cNvSpPr>
          <p:nvPr>
            <p:ph type="body" sz="quarter" idx="11"/>
          </p:nvPr>
        </p:nvSpPr>
        <p:spPr>
          <a:xfrm>
            <a:off x="494143" y="1397001"/>
            <a:ext cx="10414002" cy="3276600"/>
          </a:xfrm>
        </p:spPr>
        <p:txBody>
          <a:bodyPr vert="horz" lIns="91440" tIns="45720" rIns="91440" bIns="45720" rtlCol="0" anchor="t">
            <a:normAutofit fontScale="25000" lnSpcReduction="20000"/>
          </a:bodyPr>
          <a:lstStyle/>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Gọi</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các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pha</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và</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chỉ</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ra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cho</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cảm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giác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Tạo</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bức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có</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sử</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dụng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đầu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phân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tích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sự</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phối</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hợp</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trong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ảnh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Nêu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cảm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nhận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vẻ</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đẹp</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trong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ảnh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altLang="en-US" dirty="0"/>
          </a:p>
        </p:txBody>
      </p:sp>
    </p:spTree>
    <p:custDataLst>
      <p:tags r:id="rId1"/>
    </p:custDataLst>
    <p:extLst>
      <p:ext uri="{BB962C8B-B14F-4D97-AF65-F5344CB8AC3E}">
        <p14:creationId xmlns:p14="http://schemas.microsoft.com/office/powerpoint/2010/main" val="3174066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circle(in)">
                                      <p:cBhvr>
                                        <p:cTn id="21" dur="2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circle(in)">
                                      <p:cBhvr>
                                        <p:cTn id="2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56BE48D-718C-4D08-9A47-E0A288DECE77}"/>
              </a:ext>
            </a:extLst>
          </p:cNvPr>
          <p:cNvSpPr txBox="1"/>
          <p:nvPr/>
        </p:nvSpPr>
        <p:spPr>
          <a:xfrm>
            <a:off x="304798" y="341745"/>
            <a:ext cx="482138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HOẠT ĐỘNG 1: KHÁM PHÁ</a:t>
            </a:r>
            <a:endParaRPr lang="vi-VN"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050" name="Picture 2" descr="Sáp Dầu Gà Hộp Giấy HQ 18 Màu - Chì Màu - Sáp Màu Tác giả DONGAPEN |  NhaSachHoaSen.com">
            <a:extLst>
              <a:ext uri="{FF2B5EF4-FFF2-40B4-BE49-F238E27FC236}">
                <a16:creationId xmlns:a16="http://schemas.microsoft.com/office/drawing/2014/main" xmlns="" id="{CC7F2979-7B87-44B4-9F63-36F681D42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854" y="158528"/>
            <a:ext cx="5340927" cy="5340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xmlns="" id="{926D3399-FF64-429E-B2A8-3D048DE07BDC}"/>
              </a:ext>
            </a:extLst>
          </p:cNvPr>
          <p:cNvSpPr txBox="1"/>
          <p:nvPr/>
        </p:nvSpPr>
        <p:spPr>
          <a:xfrm>
            <a:off x="831273" y="5224713"/>
            <a:ext cx="4996874" cy="369332"/>
          </a:xfrm>
          <a:prstGeom prst="rect">
            <a:avLst/>
          </a:prstGeom>
          <a:noFill/>
        </p:spPr>
        <p:txBody>
          <a:bodyPr wrap="square" rtlCol="0">
            <a:spAutoFit/>
          </a:bodyPr>
          <a:lstStyle/>
          <a:p>
            <a:pPr marL="285750" indent="-285750">
              <a:buFontTx/>
              <a:buChar char="-"/>
            </a:pPr>
            <a:endParaRPr lang="vi-VN" dirty="0"/>
          </a:p>
        </p:txBody>
      </p:sp>
      <p:sp>
        <p:nvSpPr>
          <p:cNvPr id="2" name="Oval 1">
            <a:extLst>
              <a:ext uri="{FF2B5EF4-FFF2-40B4-BE49-F238E27FC236}">
                <a16:creationId xmlns:a16="http://schemas.microsoft.com/office/drawing/2014/main" xmlns="" id="{E037DF67-366A-401D-95C0-CEEDBDA5C7B6}"/>
              </a:ext>
            </a:extLst>
          </p:cNvPr>
          <p:cNvSpPr/>
          <p:nvPr/>
        </p:nvSpPr>
        <p:spPr>
          <a:xfrm rot="20935156">
            <a:off x="118809" y="1278153"/>
            <a:ext cx="5503680" cy="177022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t>   </a:t>
            </a:r>
            <a:r>
              <a:rPr lang="en-US" sz="2400" dirty="0" err="1"/>
              <a:t>Em</a:t>
            </a:r>
            <a:r>
              <a:rPr lang="en-US" sz="2400" dirty="0"/>
              <a:t> </a:t>
            </a:r>
            <a:r>
              <a:rPr lang="en-US" sz="2400" dirty="0" err="1"/>
              <a:t>hãy</a:t>
            </a:r>
            <a:r>
              <a:rPr lang="en-US" sz="2400" dirty="0"/>
              <a:t> </a:t>
            </a:r>
            <a:r>
              <a:rPr lang="en-US" sz="2400" dirty="0" err="1"/>
              <a:t>quan</a:t>
            </a:r>
            <a:r>
              <a:rPr lang="en-US" sz="2400" dirty="0"/>
              <a:t> </a:t>
            </a:r>
            <a:r>
              <a:rPr lang="en-US" sz="2400" dirty="0" err="1"/>
              <a:t>sát</a:t>
            </a:r>
            <a:r>
              <a:rPr lang="en-US" sz="2400" dirty="0"/>
              <a:t> </a:t>
            </a:r>
            <a:r>
              <a:rPr lang="en-US" sz="2400" dirty="0" err="1"/>
              <a:t>hộp</a:t>
            </a:r>
            <a:r>
              <a:rPr lang="en-US" sz="2400" dirty="0"/>
              <a:t> </a:t>
            </a:r>
            <a:r>
              <a:rPr lang="en-US" sz="2400" dirty="0" err="1"/>
              <a:t>màu</a:t>
            </a:r>
            <a:r>
              <a:rPr lang="en-US" sz="2400" dirty="0"/>
              <a:t> </a:t>
            </a:r>
            <a:r>
              <a:rPr lang="en-US" sz="2400" dirty="0" err="1"/>
              <a:t>và</a:t>
            </a:r>
            <a:r>
              <a:rPr lang="en-US" sz="2400" dirty="0"/>
              <a:t> </a:t>
            </a:r>
            <a:r>
              <a:rPr lang="en-US" sz="2400" dirty="0" err="1"/>
              <a:t>chỉ</a:t>
            </a:r>
            <a:r>
              <a:rPr lang="en-US" sz="2400" dirty="0"/>
              <a:t> ra </a:t>
            </a:r>
            <a:r>
              <a:rPr lang="en-US" sz="2400" dirty="0" err="1"/>
              <a:t>các</a:t>
            </a:r>
            <a:r>
              <a:rPr lang="en-US" sz="2400" dirty="0"/>
              <a:t> </a:t>
            </a:r>
            <a:r>
              <a:rPr lang="en-US" sz="2400" dirty="0" err="1"/>
              <a:t>màu</a:t>
            </a:r>
            <a:r>
              <a:rPr lang="en-US" sz="2400" dirty="0"/>
              <a:t> </a:t>
            </a:r>
            <a:r>
              <a:rPr lang="en-US" sz="2400" dirty="0" err="1"/>
              <a:t>đậm</a:t>
            </a:r>
            <a:r>
              <a:rPr lang="en-US" sz="2400" dirty="0"/>
              <a:t>, </a:t>
            </a:r>
            <a:r>
              <a:rPr lang="en-US" sz="2400" dirty="0" err="1"/>
              <a:t>nhạt</a:t>
            </a:r>
            <a:r>
              <a:rPr lang="en-US" sz="2400" dirty="0"/>
              <a:t> </a:t>
            </a:r>
            <a:r>
              <a:rPr lang="en-US" sz="2400" dirty="0" err="1"/>
              <a:t>trong</a:t>
            </a:r>
            <a:r>
              <a:rPr lang="en-US" sz="2400" dirty="0"/>
              <a:t> </a:t>
            </a:r>
            <a:r>
              <a:rPr lang="en-US" sz="2400" dirty="0" err="1"/>
              <a:t>đó</a:t>
            </a:r>
            <a:r>
              <a:rPr lang="en-US" sz="2400" dirty="0"/>
              <a:t>? </a:t>
            </a:r>
          </a:p>
        </p:txBody>
      </p:sp>
    </p:spTree>
    <p:custDataLst>
      <p:tags r:id="rId1"/>
    </p:custDataLst>
    <p:extLst>
      <p:ext uri="{BB962C8B-B14F-4D97-AF65-F5344CB8AC3E}">
        <p14:creationId xmlns:p14="http://schemas.microsoft.com/office/powerpoint/2010/main" val="85230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2"/>
</p:tagLst>
</file>

<file path=ppt/tags/tag10.xml><?xml version="1.0" encoding="utf-8"?>
<p:tagLst xmlns:a="http://schemas.openxmlformats.org/drawingml/2006/main" xmlns:r="http://schemas.openxmlformats.org/officeDocument/2006/relationships" xmlns:p="http://schemas.openxmlformats.org/presentationml/2006/main">
  <p:tag name="TIMING" val="|6|10.4"/>
</p:tagLst>
</file>

<file path=ppt/tags/tag11.xml><?xml version="1.0" encoding="utf-8"?>
<p:tagLst xmlns:a="http://schemas.openxmlformats.org/drawingml/2006/main" xmlns:r="http://schemas.openxmlformats.org/officeDocument/2006/relationships" xmlns:p="http://schemas.openxmlformats.org/presentationml/2006/main">
  <p:tag name="TIMING" val="|3.8|4|2.5|11.6|5.7|15.5"/>
</p:tagLst>
</file>

<file path=ppt/tags/tag12.xml><?xml version="1.0" encoding="utf-8"?>
<p:tagLst xmlns:a="http://schemas.openxmlformats.org/drawingml/2006/main" xmlns:r="http://schemas.openxmlformats.org/officeDocument/2006/relationships" xmlns:p="http://schemas.openxmlformats.org/presentationml/2006/main">
  <p:tag name="TIMING" val="|3"/>
</p:tagLst>
</file>

<file path=ppt/tags/tag13.xml><?xml version="1.0" encoding="utf-8"?>
<p:tagLst xmlns:a="http://schemas.openxmlformats.org/drawingml/2006/main" xmlns:r="http://schemas.openxmlformats.org/officeDocument/2006/relationships" xmlns:p="http://schemas.openxmlformats.org/presentationml/2006/main">
  <p:tag name="TIMING" val="|14.2|2.8|1.7|5|2.5"/>
</p:tagLst>
</file>

<file path=ppt/tags/tag14.xml><?xml version="1.0" encoding="utf-8"?>
<p:tagLst xmlns:a="http://schemas.openxmlformats.org/drawingml/2006/main" xmlns:r="http://schemas.openxmlformats.org/officeDocument/2006/relationships" xmlns:p="http://schemas.openxmlformats.org/presentationml/2006/main">
  <p:tag name="TIMING" val="|3.2|9.1|6"/>
</p:tagLst>
</file>

<file path=ppt/tags/tag15.xml><?xml version="1.0" encoding="utf-8"?>
<p:tagLst xmlns:a="http://schemas.openxmlformats.org/drawingml/2006/main" xmlns:r="http://schemas.openxmlformats.org/officeDocument/2006/relationships" xmlns:p="http://schemas.openxmlformats.org/presentationml/2006/main">
  <p:tag name="TIMING" val="|0.6"/>
</p:tagLst>
</file>

<file path=ppt/tags/tag16.xml><?xml version="1.0" encoding="utf-8"?>
<p:tagLst xmlns:a="http://schemas.openxmlformats.org/drawingml/2006/main" xmlns:r="http://schemas.openxmlformats.org/officeDocument/2006/relationships" xmlns:p="http://schemas.openxmlformats.org/presentationml/2006/main">
  <p:tag name="TIMING" val="|5.5|2.2|2.2|1.8|2.4"/>
</p:tagLst>
</file>

<file path=ppt/tags/tag17.xml><?xml version="1.0" encoding="utf-8"?>
<p:tagLst xmlns:a="http://schemas.openxmlformats.org/drawingml/2006/main" xmlns:r="http://schemas.openxmlformats.org/officeDocument/2006/relationships" xmlns:p="http://schemas.openxmlformats.org/presentationml/2006/main">
  <p:tag name="TIMING" val="|0.6|1.8|1.6|1.8"/>
</p:tagLst>
</file>

<file path=ppt/tags/tag18.xml><?xml version="1.0" encoding="utf-8"?>
<p:tagLst xmlns:a="http://schemas.openxmlformats.org/drawingml/2006/main" xmlns:r="http://schemas.openxmlformats.org/officeDocument/2006/relationships" xmlns:p="http://schemas.openxmlformats.org/presentationml/2006/main">
  <p:tag name="TIMING" val="|0.2|1.2"/>
</p:tagLst>
</file>

<file path=ppt/tags/tag19.xml><?xml version="1.0" encoding="utf-8"?>
<p:tagLst xmlns:a="http://schemas.openxmlformats.org/drawingml/2006/main" xmlns:r="http://schemas.openxmlformats.org/officeDocument/2006/relationships" xmlns:p="http://schemas.openxmlformats.org/presentationml/2006/main">
  <p:tag name="TIMING" val="|12.7"/>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6.8|1.6"/>
</p:tagLst>
</file>

<file path=ppt/tags/tag4.xml><?xml version="1.0" encoding="utf-8"?>
<p:tagLst xmlns:a="http://schemas.openxmlformats.org/drawingml/2006/main" xmlns:r="http://schemas.openxmlformats.org/officeDocument/2006/relationships" xmlns:p="http://schemas.openxmlformats.org/presentationml/2006/main">
  <p:tag name="TIMING" val="|5.5|6.6|6.3"/>
</p:tagLst>
</file>

<file path=ppt/tags/tag5.xml><?xml version="1.0" encoding="utf-8"?>
<p:tagLst xmlns:a="http://schemas.openxmlformats.org/drawingml/2006/main" xmlns:r="http://schemas.openxmlformats.org/officeDocument/2006/relationships" xmlns:p="http://schemas.openxmlformats.org/presentationml/2006/main">
  <p:tag name="TIMING" val="|12.6|11.5|8.7"/>
</p:tagLst>
</file>

<file path=ppt/tags/tag6.xml><?xml version="1.0" encoding="utf-8"?>
<p:tagLst xmlns:a="http://schemas.openxmlformats.org/drawingml/2006/main" xmlns:r="http://schemas.openxmlformats.org/officeDocument/2006/relationships" xmlns:p="http://schemas.openxmlformats.org/presentationml/2006/main">
  <p:tag name="TIMING" val="|2|5.6|4.1|5"/>
</p:tagLst>
</file>

<file path=ppt/tags/tag7.xml><?xml version="1.0" encoding="utf-8"?>
<p:tagLst xmlns:a="http://schemas.openxmlformats.org/drawingml/2006/main" xmlns:r="http://schemas.openxmlformats.org/officeDocument/2006/relationships" xmlns:p="http://schemas.openxmlformats.org/presentationml/2006/main">
  <p:tag name="TIMING" val="|4.9|2.5"/>
</p:tagLst>
</file>

<file path=ppt/tags/tag8.xml><?xml version="1.0" encoding="utf-8"?>
<p:tagLst xmlns:a="http://schemas.openxmlformats.org/drawingml/2006/main" xmlns:r="http://schemas.openxmlformats.org/officeDocument/2006/relationships" xmlns:p="http://schemas.openxmlformats.org/presentationml/2006/main">
  <p:tag name="TIMING" val="|8.6|5.7"/>
</p:tagLst>
</file>

<file path=ppt/tags/tag9.xml><?xml version="1.0" encoding="utf-8"?>
<p:tagLst xmlns:a="http://schemas.openxmlformats.org/drawingml/2006/main" xmlns:r="http://schemas.openxmlformats.org/officeDocument/2006/relationships" xmlns:p="http://schemas.openxmlformats.org/presentationml/2006/main">
  <p:tag name="TIMING" val="|11.5|1.5"/>
</p:tagLst>
</file>

<file path=ppt/theme/theme1.xml><?xml version="1.0" encoding="utf-8"?>
<a:theme xmlns:a="http://schemas.openxmlformats.org/drawingml/2006/main" name="1_Office Theme">
  <a:themeElements>
    <a:clrScheme name="Islander">
      <a:dk1>
        <a:srgbClr val="000000"/>
      </a:dk1>
      <a:lt1>
        <a:srgbClr val="FFFFFF"/>
      </a:lt1>
      <a:dk2>
        <a:srgbClr val="000000"/>
      </a:dk2>
      <a:lt2>
        <a:srgbClr val="E6E6E6"/>
      </a:lt2>
      <a:accent1>
        <a:srgbClr val="E56925"/>
      </a:accent1>
      <a:accent2>
        <a:srgbClr val="F19936"/>
      </a:accent2>
      <a:accent3>
        <a:srgbClr val="5DA3CC"/>
      </a:accent3>
      <a:accent4>
        <a:srgbClr val="B3DAD6"/>
      </a:accent4>
      <a:accent5>
        <a:srgbClr val="76B144"/>
      </a:accent5>
      <a:accent6>
        <a:srgbClr val="438F63"/>
      </a:accent6>
      <a:hlink>
        <a:srgbClr val="E2DD60"/>
      </a:hlink>
      <a:folHlink>
        <a:srgbClr val="E78576"/>
      </a:folHlink>
    </a:clrScheme>
    <a:fontScheme name="Custom 1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ian Pacific heritage_TM10131490_Win32_LH_v4" id="{B2A0ACF3-34FF-4C5A-A737-2558AC4C9FEA}" vid="{FBDB92CC-0A39-410B-A16B-8C101333048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9CE79C-5104-4273-B83B-D03AD839A8F7}">
  <ds:schemaRefs>
    <ds:schemaRef ds:uri="http://schemas.microsoft.com/sharepoint/v3/contenttype/forms"/>
  </ds:schemaRefs>
</ds:datastoreItem>
</file>

<file path=customXml/itemProps2.xml><?xml version="1.0" encoding="utf-8"?>
<ds:datastoreItem xmlns:ds="http://schemas.openxmlformats.org/officeDocument/2006/customXml" ds:itemID="{4E18D074-6F3D-488C-8220-03C2DEFDE854}">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230e9df3-be65-4c73-a93b-d1236ebd677e"/>
    <ds:schemaRef ds:uri="http://purl.org/dc/terms/"/>
    <ds:schemaRef ds:uri="http://schemas.openxmlformats.org/package/2006/metadata/core-properties"/>
    <ds:schemaRef ds:uri="16c05727-aa75-4e4a-9b5f-8a80a1165891"/>
    <ds:schemaRef ds:uri="http://purl.org/dc/dcmitype/"/>
    <ds:schemaRef ds:uri="71af3243-3dd4-4a8d-8c0d-dd76da1f02a5"/>
    <ds:schemaRef ds:uri="http://schemas.microsoft.com/sharepoint/v3"/>
    <ds:schemaRef ds:uri="http://www.w3.org/XML/1998/namespace"/>
  </ds:schemaRefs>
</ds:datastoreItem>
</file>

<file path=customXml/itemProps3.xml><?xml version="1.0" encoding="utf-8"?>
<ds:datastoreItem xmlns:ds="http://schemas.openxmlformats.org/officeDocument/2006/customXml" ds:itemID="{1D141EBB-3386-4164-A294-111C6309E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Asian Pacific American Heritage Month presentation</Template>
  <TotalTime>1134</TotalTime>
  <Words>690</Words>
  <Application>Microsoft Office PowerPoint</Application>
  <PresentationFormat>Widescreen</PresentationFormat>
  <Paragraphs>70</Paragraphs>
  <Slides>27</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宋体</vt:lpstr>
      <vt:lpstr>Aachen</vt:lpstr>
      <vt:lpstr>Arial</vt:lpstr>
      <vt:lpstr>Barlow Condensed</vt:lpstr>
      <vt:lpstr>Calibri</vt:lpstr>
      <vt:lpstr>Cambria</vt:lpstr>
      <vt:lpstr>DM Serif Display</vt:lpstr>
      <vt:lpstr>Roboto</vt:lpstr>
      <vt:lpstr>Segoe UI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LUYỆN TẬP, SÁNG TẠO</vt:lpstr>
      <vt:lpstr>4. PHÂN TÍCH, ĐÁNH GIÁ</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ĐẠI DƯƠNG MÊNH MÔNG</dc:title>
  <dc:subject/>
  <dc:creator>Lưu Mạnh Hùng (VSC-KGD-MB)</dc:creator>
  <cp:keywords/>
  <dc:description/>
  <cp:lastModifiedBy>AutoBVT</cp:lastModifiedBy>
  <cp:revision>39</cp:revision>
  <dcterms:created xsi:type="dcterms:W3CDTF">2021-07-25T03:25:33Z</dcterms:created>
  <dcterms:modified xsi:type="dcterms:W3CDTF">2021-08-30T09:46:12Z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