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6" r:id="rId2"/>
    <p:sldMasterId id="2147483718" r:id="rId3"/>
  </p:sldMasterIdLst>
  <p:notesMasterIdLst>
    <p:notesMasterId r:id="rId21"/>
  </p:notesMasterIdLst>
  <p:sldIdLst>
    <p:sldId id="268" r:id="rId4"/>
    <p:sldId id="270" r:id="rId5"/>
    <p:sldId id="403" r:id="rId6"/>
    <p:sldId id="273" r:id="rId7"/>
    <p:sldId id="286" r:id="rId8"/>
    <p:sldId id="398" r:id="rId9"/>
    <p:sldId id="399" r:id="rId10"/>
    <p:sldId id="279" r:id="rId11"/>
    <p:sldId id="281" r:id="rId12"/>
    <p:sldId id="400" r:id="rId13"/>
    <p:sldId id="282" r:id="rId14"/>
    <p:sldId id="404" r:id="rId15"/>
    <p:sldId id="402" r:id="rId16"/>
    <p:sldId id="405" r:id="rId17"/>
    <p:sldId id="406" r:id="rId18"/>
    <p:sldId id="285" r:id="rId19"/>
    <p:sldId id="263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3300"/>
    <a:srgbClr val="FFFFCC"/>
    <a:srgbClr val="CC66FF"/>
    <a:srgbClr val="00CCFF"/>
    <a:srgbClr val="FFFF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60"/>
  </p:normalViewPr>
  <p:slideViewPr>
    <p:cSldViewPr>
      <p:cViewPr varScale="1">
        <p:scale>
          <a:sx n="78" d="100"/>
          <a:sy n="78" d="100"/>
        </p:scale>
        <p:origin x="64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D5299-3256-4F28-88BB-3DC7C218AFC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04E50-C059-4168-AF71-82EB40A3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7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4E50-C059-4168-AF71-82EB40A36E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1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4E50-C059-4168-AF71-82EB40A36E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4E50-C059-4168-AF71-82EB40A36E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6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99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37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5684-0E00-400C-83C0-0F9AF7B34A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15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1C8F-71CE-44ED-AF12-AE331F45DA2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77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57FB-F080-42C3-AE01-79005E8DD69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16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7C45-35F3-4EEB-8DED-B90FA508872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560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DBE5-7C2D-43B5-AC81-61F610D35C7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283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6233-E7B4-43F8-ACF1-513AB11222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874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7B80-C6FA-4003-9A69-74D17B400E6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761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B8D7-6219-4F11-BD0F-2B6D14F70C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76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87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0C4A-6E4B-445A-9BA9-C9EB58D53B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08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7B6C-BB4F-4F3E-9DFC-BD8B51B3DE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865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8261-C785-4E8D-A6D8-5974D98503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327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540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312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0290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954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911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798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88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7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552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4004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574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285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5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5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F2ACB-63D7-459C-9555-1FE4D996EF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71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F2ACB-63D7-459C-9555-1FE4D996EF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43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rPr lang="vi-VN" smtClean="0"/>
              <a:t>21/11/2021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54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media13.mp3"/><Relationship Id="rId7" Type="http://schemas.openxmlformats.org/officeDocument/2006/relationships/image" Target="../media/image6.png"/><Relationship Id="rId2" Type="http://schemas.microsoft.com/office/2007/relationships/media" Target="../media/media13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4.m4a"/><Relationship Id="rId10" Type="http://schemas.openxmlformats.org/officeDocument/2006/relationships/image" Target="../media/image3.png"/><Relationship Id="rId4" Type="http://schemas.microsoft.com/office/2007/relationships/media" Target="../media/media14.m4a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video" Target="../media/media16.mp4"/><Relationship Id="rId7" Type="http://schemas.openxmlformats.org/officeDocument/2006/relationships/image" Target="../media/image6.png"/><Relationship Id="rId2" Type="http://schemas.microsoft.com/office/2007/relationships/media" Target="../media/media16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media17.m4a"/><Relationship Id="rId10" Type="http://schemas.openxmlformats.org/officeDocument/2006/relationships/image" Target="../media/image3.png"/><Relationship Id="rId4" Type="http://schemas.microsoft.com/office/2007/relationships/media" Target="../media/media17.m4a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6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media18.m4a"/><Relationship Id="rId4" Type="http://schemas.microsoft.com/office/2007/relationships/media" Target="../media/media18.m4a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1.m4a"/><Relationship Id="rId7" Type="http://schemas.openxmlformats.org/officeDocument/2006/relationships/image" Target="../media/image25.png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4.mp4"/><Relationship Id="rId7" Type="http://schemas.openxmlformats.org/officeDocument/2006/relationships/notesSlide" Target="../notesSlides/notesSlide2.xml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media5.m4a"/><Relationship Id="rId10" Type="http://schemas.openxmlformats.org/officeDocument/2006/relationships/image" Target="../media/image3.png"/><Relationship Id="rId4" Type="http://schemas.microsoft.com/office/2007/relationships/media" Target="../media/media5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7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wm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eg"/><Relationship Id="rId11" Type="http://schemas.openxmlformats.org/officeDocument/2006/relationships/image" Target="../media/image3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2.m4a"/><Relationship Id="rId7" Type="http://schemas.microsoft.com/office/2007/relationships/hdphoto" Target="../media/hdphoto1.wdp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5D145F06-52DE-436F-A0C6-CE925A9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064" y="323382"/>
            <a:ext cx="6868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1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89C0-13D7-4567-90B2-80FBD39B49FC}"/>
              </a:ext>
            </a:extLst>
          </p:cNvPr>
          <p:cNvSpPr txBox="1"/>
          <p:nvPr/>
        </p:nvSpPr>
        <p:spPr>
          <a:xfrm>
            <a:off x="4034457" y="2045498"/>
            <a:ext cx="45823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60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MĨ THUẬT 4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08616-15D9-44E5-95CD-C54ECFEFE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48" y="1118796"/>
            <a:ext cx="1647847" cy="1366700"/>
          </a:xfrm>
          <a:prstGeom prst="rect">
            <a:avLst/>
          </a:prstGeom>
        </p:spPr>
      </p:pic>
      <p:pic>
        <p:nvPicPr>
          <p:cNvPr id="2" name="Origami-Soulostar_4dxkm">
            <a:hlinkClick r:id="" action="ppaction://media"/>
            <a:extLst>
              <a:ext uri="{FF2B5EF4-FFF2-40B4-BE49-F238E27FC236}">
                <a16:creationId xmlns:a16="http://schemas.microsoft.com/office/drawing/2014/main" id="{13EB29A4-0F00-47D7-8328-D154BAC1B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6248400"/>
            <a:ext cx="487363" cy="4873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F9C7AB-73C5-4A72-BF55-22222178B5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3"/>
    </mc:Choice>
    <mc:Fallback>
      <p:transition spd="slow" advTm="1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5AA2-4461-4D44-8B60-9EA8D32D2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060D8-03A3-4CD5-987E-308519B4F6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5F403-88CB-4055-B015-ED8D8F0E6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6" name="Picture 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31E87BFE-D0C4-4CFC-B32C-91216EF21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27" y="2686844"/>
            <a:ext cx="4757142" cy="348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toys&#10;&#10;Description automatically generated with medium confidence">
            <a:extLst>
              <a:ext uri="{FF2B5EF4-FFF2-40B4-BE49-F238E27FC236}">
                <a16:creationId xmlns:a16="http://schemas.microsoft.com/office/drawing/2014/main" id="{4294744E-C38D-4A40-90F2-5C670BF521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-8768" r="-105" b="9323"/>
          <a:stretch/>
        </p:blipFill>
        <p:spPr>
          <a:xfrm>
            <a:off x="2222927" y="2748991"/>
            <a:ext cx="3810000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A8FCD5-C835-41C7-A225-FDC45C488732}"/>
              </a:ext>
            </a:extLst>
          </p:cNvPr>
          <p:cNvSpPr txBox="1"/>
          <p:nvPr/>
        </p:nvSpPr>
        <p:spPr>
          <a:xfrm>
            <a:off x="1611656" y="460935"/>
            <a:ext cx="9056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sản phẩm tạo dáng người:</a:t>
            </a:r>
          </a:p>
          <a:p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thích sản phẩm nào nhất?</a:t>
            </a:r>
          </a:p>
          <a:p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Sản phẩm đó thể hiện dáng người đang làm gì?</a:t>
            </a:r>
          </a:p>
          <a:p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Sản phẩm đó được tạo hình và trang trí từ chất liệu gì?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omewhere-July_3u7nv (1)">
            <a:hlinkClick r:id="" action="ppaction://media"/>
            <a:extLst>
              <a:ext uri="{FF2B5EF4-FFF2-40B4-BE49-F238E27FC236}">
                <a16:creationId xmlns:a16="http://schemas.microsoft.com/office/drawing/2014/main" id="{CF60CE06-E6A5-432F-BC8F-2F61C8D387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400" y="6019800"/>
            <a:ext cx="487363" cy="48736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3255574-BCB2-459A-AA1D-149ACE7F3EB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05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35"/>
    </mc:Choice>
    <mc:Fallback>
      <p:transition spd="slow" advTm="69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02" x="3683000" y="6311900"/>
          <p14:tracePt t="24788" x="2947988" y="6696075"/>
          <p14:tracePt t="24790" x="2955925" y="6654800"/>
          <p14:tracePt t="24791" x="2965450" y="6611938"/>
          <p14:tracePt t="24794" x="2973388" y="6577013"/>
          <p14:tracePt t="24805" x="2973388" y="6526213"/>
          <p14:tracePt t="24808" x="2990850" y="6475413"/>
          <p14:tracePt t="24812" x="2990850" y="6450013"/>
          <p14:tracePt t="24820" x="2990850" y="6424613"/>
          <p14:tracePt t="24822" x="2990850" y="6407150"/>
          <p14:tracePt t="24824" x="2998788" y="6373813"/>
          <p14:tracePt t="24828" x="3008313" y="6348413"/>
          <p14:tracePt t="24834" x="3016250" y="6313488"/>
          <p14:tracePt t="24840" x="3024188" y="6262688"/>
          <p14:tracePt t="24845" x="3024188" y="6237288"/>
          <p14:tracePt t="24851" x="3024188" y="6221413"/>
          <p14:tracePt t="24857" x="3024188" y="6186488"/>
          <p14:tracePt t="24858" x="3024188" y="6153150"/>
          <p14:tracePt t="24860" x="3033713" y="6110288"/>
          <p14:tracePt t="24869" x="3033713" y="6076950"/>
          <p14:tracePt t="24872" x="3033713" y="6059488"/>
          <p14:tracePt t="24873" x="3033713" y="6024563"/>
          <p14:tracePt t="24877" x="3033713" y="5983288"/>
          <p14:tracePt t="24881" x="3041650" y="5932488"/>
          <p14:tracePt t="24888" x="3041650" y="5905500"/>
          <p14:tracePt t="24892" x="3059113" y="5829300"/>
          <p14:tracePt t="24898" x="3059113" y="5778500"/>
          <p14:tracePt t="24903" x="3067050" y="5753100"/>
          <p14:tracePt t="24907" x="3074988" y="5719763"/>
          <p14:tracePt t="24909" x="3084513" y="5684838"/>
          <p14:tracePt t="24912" x="3092450" y="5651500"/>
          <p14:tracePt t="24919" x="3092450" y="5616575"/>
          <p14:tracePt t="24922" x="3100388" y="5583238"/>
          <p14:tracePt t="24924" x="3109913" y="5557838"/>
          <p14:tracePt t="24928" x="3109913" y="5532438"/>
          <p14:tracePt t="24934" x="3117850" y="5507038"/>
          <p14:tracePt t="24941" x="3117850" y="5489575"/>
          <p14:tracePt t="24943" x="3117850" y="5456238"/>
          <p14:tracePt t="24945" x="3127375" y="5430838"/>
          <p14:tracePt t="24951" x="3135313" y="5405438"/>
          <p14:tracePt t="24955" x="3143250" y="5380038"/>
          <p14:tracePt t="24958" x="3143250" y="5353050"/>
          <p14:tracePt t="24960" x="3152775" y="5327650"/>
          <p14:tracePt t="24969" x="3152775" y="5294313"/>
          <p14:tracePt t="24972" x="3152775" y="5276850"/>
          <p14:tracePt t="24973" x="3160713" y="5251450"/>
          <p14:tracePt t="24974" x="3160713" y="5235575"/>
          <p14:tracePt t="24978" x="3168650" y="5208588"/>
          <p14:tracePt t="24983" x="3168650" y="5200650"/>
          <p14:tracePt t="24990" x="3168650" y="5183188"/>
          <p14:tracePt t="24991" x="3168650" y="5175250"/>
          <p14:tracePt t="24994" x="3168650" y="5157788"/>
          <p14:tracePt t="25001" x="3178175" y="5132388"/>
          <p14:tracePt t="25007" x="3178175" y="5124450"/>
          <p14:tracePt t="25010" x="3178175" y="5106988"/>
          <p14:tracePt t="25024" x="3186113" y="5073650"/>
          <p14:tracePt t="25028" x="3186113" y="5064125"/>
          <p14:tracePt t="25031" x="3194050" y="5048250"/>
          <p14:tracePt t="25039" x="3194050" y="5030788"/>
          <p14:tracePt t="25042" x="3194050" y="5013325"/>
          <p14:tracePt t="25049" x="3194050" y="4997450"/>
          <p14:tracePt t="25089" x="3194050" y="4987925"/>
          <p14:tracePt t="25094" x="3194050" y="4979988"/>
          <p14:tracePt t="25104" x="3194050" y="4954588"/>
          <p14:tracePt t="25119" x="3194050" y="4946650"/>
          <p14:tracePt t="25122" x="3186113" y="4929188"/>
          <p14:tracePt t="25131" x="3186113" y="4919663"/>
          <p14:tracePt t="25138" x="3186113" y="4903788"/>
          <p14:tracePt t="25139" x="3186113" y="4878388"/>
          <p14:tracePt t="25142" x="3186113" y="4852988"/>
          <p14:tracePt t="25148" x="3186113" y="4827588"/>
          <p14:tracePt t="25154" x="3186113" y="4759325"/>
          <p14:tracePt t="25157" x="3186113" y="4733925"/>
          <p14:tracePt t="25160" x="3186113" y="4708525"/>
          <p14:tracePt t="25169" x="3186113" y="4683125"/>
          <p14:tracePt t="25172" x="3186113" y="4673600"/>
          <p14:tracePt t="25222" x="3178175" y="4665663"/>
          <p14:tracePt t="25613" x="3168650" y="4665663"/>
          <p14:tracePt t="25621" x="3160713" y="4665663"/>
          <p14:tracePt t="25624" x="3152775" y="4665663"/>
          <p14:tracePt t="25634" x="3135313" y="4648200"/>
          <p14:tracePt t="25639" x="3117850" y="4640263"/>
          <p14:tracePt t="25640" x="3109913" y="4622800"/>
          <p14:tracePt t="25644" x="3100388" y="4597400"/>
          <p14:tracePt t="25652" x="3092450" y="4589463"/>
          <p14:tracePt t="25658" x="3084513" y="4564063"/>
          <p14:tracePt t="25660" x="3074988" y="4554538"/>
          <p14:tracePt t="25669" x="3067050" y="4529138"/>
          <p14:tracePt t="25671" x="3067050" y="4521200"/>
          <p14:tracePt t="25672" x="3067050" y="4503738"/>
          <p14:tracePt t="25677" x="3059113" y="4495800"/>
          <p14:tracePt t="25683" x="3059113" y="4486275"/>
          <p14:tracePt t="25689" x="3049588" y="4470400"/>
          <p14:tracePt t="25690" x="3041650" y="4460875"/>
          <p14:tracePt t="25694" x="3041650" y="4452938"/>
          <p14:tracePt t="25707" x="3033713" y="4445000"/>
          <p14:tracePt t="25710" x="3024188" y="4435475"/>
          <p14:tracePt t="25720" x="3016250" y="4427538"/>
          <p14:tracePt t="25722" x="3016250" y="4419600"/>
          <p14:tracePt t="25726" x="3008313" y="4419600"/>
          <p14:tracePt t="25733" x="2998788" y="4410075"/>
          <p14:tracePt t="25739" x="2990850" y="4394200"/>
          <p14:tracePt t="25742" x="2982913" y="4384675"/>
          <p14:tracePt t="25752" x="2973388" y="4368800"/>
          <p14:tracePt t="25755" x="2965450" y="4368800"/>
          <p14:tracePt t="25759" x="2955925" y="4359275"/>
          <p14:tracePt t="25769" x="2947988" y="4351338"/>
          <p14:tracePt t="25774" x="2947988" y="4341813"/>
          <p14:tracePt t="25788" x="2930525" y="4333875"/>
          <p14:tracePt t="25802" x="2922588" y="4325938"/>
          <p14:tracePt t="25810" x="2914650" y="4316413"/>
          <p14:tracePt t="25820" x="2905125" y="4300538"/>
          <p14:tracePt t="25822" x="2905125" y="4291013"/>
          <p14:tracePt t="25827" x="2897188" y="4275138"/>
          <p14:tracePt t="25832" x="2889250" y="4249738"/>
          <p14:tracePt t="25838" x="2879725" y="4232275"/>
          <p14:tracePt t="25842" x="2879725" y="4214813"/>
          <p14:tracePt t="25848" x="2879725" y="4206875"/>
          <p14:tracePt t="25853" x="2871788" y="4197350"/>
          <p14:tracePt t="25856" x="2863850" y="4189413"/>
          <p14:tracePt t="25863" x="2863850" y="4181475"/>
          <p14:tracePt t="25870" x="2854325" y="4171950"/>
          <p14:tracePt t="26003" x="2854325" y="4164013"/>
          <p14:tracePt t="26057" x="2854325" y="4171950"/>
          <p14:tracePt t="26059" x="2846388" y="4171950"/>
          <p14:tracePt t="26063" x="2846388" y="4181475"/>
          <p14:tracePt t="26070" x="2846388" y="4197350"/>
          <p14:tracePt t="26074" x="2846388" y="4206875"/>
          <p14:tracePt t="26078" x="2846388" y="4224338"/>
          <p14:tracePt t="26084" x="2846388" y="4232275"/>
          <p14:tracePt t="26089" x="2846388" y="4249738"/>
          <p14:tracePt t="26091" x="2846388" y="4265613"/>
          <p14:tracePt t="26094" x="2838450" y="4275138"/>
          <p14:tracePt t="26102" x="2838450" y="4300538"/>
          <p14:tracePt t="26104" x="2838450" y="4316413"/>
          <p14:tracePt t="26107" x="2838450" y="4333875"/>
          <p14:tracePt t="26110" x="2838450" y="4351338"/>
          <p14:tracePt t="26120" x="2838450" y="4368800"/>
          <p14:tracePt t="26122" x="2838450" y="4427538"/>
          <p14:tracePt t="26128" x="2838450" y="4452938"/>
          <p14:tracePt t="26132" x="2838450" y="4470400"/>
          <p14:tracePt t="26138" x="2838450" y="4495800"/>
          <p14:tracePt t="26140" x="2838450" y="4521200"/>
          <p14:tracePt t="26142" x="2838450" y="4538663"/>
          <p14:tracePt t="26151" x="2838450" y="4605338"/>
          <p14:tracePt t="26155" x="2838450" y="4622800"/>
          <p14:tracePt t="26158" x="2838450" y="4648200"/>
          <p14:tracePt t="26163" x="2838450" y="4673600"/>
          <p14:tracePt t="26170" x="2838450" y="4699000"/>
          <p14:tracePt t="26175" x="2838450" y="4741863"/>
          <p14:tracePt t="26179" x="2838450" y="4767263"/>
          <p14:tracePt t="26187" x="2838450" y="4792663"/>
          <p14:tracePt t="26189" x="2838450" y="4818063"/>
          <p14:tracePt t="26191" x="2838450" y="4827588"/>
          <p14:tracePt t="26194" x="2838450" y="4852988"/>
          <p14:tracePt t="26202" x="2838450" y="4878388"/>
          <p14:tracePt t="26205" x="2838450" y="4886325"/>
          <p14:tracePt t="26208" x="2846388" y="4911725"/>
          <p14:tracePt t="26210" x="2854325" y="4929188"/>
          <p14:tracePt t="26220" x="2863850" y="4946650"/>
          <p14:tracePt t="26221" x="2863850" y="4954588"/>
          <p14:tracePt t="26224" x="2871788" y="4979988"/>
          <p14:tracePt t="26229" x="2879725" y="4997450"/>
          <p14:tracePt t="26234" x="2889250" y="4997450"/>
          <p14:tracePt t="26238" x="2897188" y="5005388"/>
          <p14:tracePt t="26240" x="2897188" y="5013325"/>
          <p14:tracePt t="26244" x="2897188" y="5022850"/>
          <p14:tracePt t="26252" x="2905125" y="5030788"/>
          <p14:tracePt t="26255" x="2914650" y="5048250"/>
          <p14:tracePt t="26258" x="2922588" y="5048250"/>
          <p14:tracePt t="26260" x="2922588" y="5064125"/>
          <p14:tracePt t="26270" x="2940050" y="5073650"/>
          <p14:tracePt t="26271" x="2947988" y="5091113"/>
          <p14:tracePt t="26274" x="2965450" y="5099050"/>
          <p14:tracePt t="26278" x="2973388" y="5116513"/>
          <p14:tracePt t="26287" x="2990850" y="5132388"/>
          <p14:tracePt t="26289" x="3008313" y="5141913"/>
          <p14:tracePt t="26292" x="3024188" y="5149850"/>
          <p14:tracePt t="26305" x="3041650" y="5157788"/>
          <p14:tracePt t="26308" x="3049588" y="5157788"/>
          <p14:tracePt t="26313" x="3059113" y="5167313"/>
          <p14:tracePt t="26322" x="3074988" y="5167313"/>
          <p14:tracePt t="26323" x="3100388" y="5175250"/>
          <p14:tracePt t="26324" x="3109913" y="5183188"/>
          <p14:tracePt t="26329" x="3127375" y="5183188"/>
          <p14:tracePt t="26333" x="3152775" y="5192713"/>
          <p14:tracePt t="26339" x="3160713" y="5192713"/>
          <p14:tracePt t="26341" x="3178175" y="5192713"/>
          <p14:tracePt t="26344" x="3203575" y="5192713"/>
          <p14:tracePt t="26349" x="3211513" y="5200650"/>
          <p14:tracePt t="26354" x="3236913" y="5200650"/>
          <p14:tracePt t="26358" x="3254375" y="5208588"/>
          <p14:tracePt t="26362" x="3270250" y="5218113"/>
          <p14:tracePt t="26367" x="3297238" y="5218113"/>
          <p14:tracePt t="26371" x="3322638" y="5226050"/>
          <p14:tracePt t="26372" x="3355975" y="5235575"/>
          <p14:tracePt t="26378" x="3389313" y="5243513"/>
          <p14:tracePt t="26383" x="3414713" y="5251450"/>
          <p14:tracePt t="26389" x="3492500" y="5251450"/>
          <p14:tracePt t="26392" x="3525838" y="5251450"/>
          <p14:tracePt t="26400" x="3602038" y="5251450"/>
          <p14:tracePt t="26403" x="3644900" y="5251450"/>
          <p14:tracePt t="26408" x="3687763" y="5251450"/>
          <p14:tracePt t="26413" x="3721100" y="5251450"/>
          <p14:tracePt t="26415" x="3763963" y="5251450"/>
          <p14:tracePt t="26419" x="3806825" y="5251450"/>
          <p14:tracePt t="26422" x="3832225" y="5251450"/>
          <p14:tracePt t="26429" x="3865563" y="5251450"/>
          <p14:tracePt t="26434" x="3908425" y="5251450"/>
          <p14:tracePt t="26441" x="3951288" y="5251450"/>
          <p14:tracePt t="26443" x="4027488" y="5251450"/>
          <p14:tracePt t="26449" x="4070350" y="5251450"/>
          <p14:tracePt t="26453" x="4111625" y="5251450"/>
          <p14:tracePt t="26459" x="4187825" y="5251450"/>
          <p14:tracePt t="26463" x="4230688" y="5251450"/>
          <p14:tracePt t="26470" x="4306888" y="5251450"/>
          <p14:tracePt t="26474" x="4349750" y="5251450"/>
          <p14:tracePt t="26479" x="4384675" y="5251450"/>
          <p14:tracePt t="26484" x="4418013" y="5251450"/>
          <p14:tracePt t="26489" x="4443413" y="5251450"/>
          <p14:tracePt t="26490" x="4486275" y="5251450"/>
          <p14:tracePt t="26494" x="4511675" y="5251450"/>
          <p14:tracePt t="26502" x="4545013" y="5251450"/>
          <p14:tracePt t="26508" x="4630738" y="5251450"/>
          <p14:tracePt t="26510" x="4664075" y="5251450"/>
          <p14:tracePt t="26520" x="4724400" y="5251450"/>
          <p14:tracePt t="26522" x="4757738" y="5251450"/>
          <p14:tracePt t="26527" x="4783138" y="5251450"/>
          <p14:tracePt t="26534" x="4800600" y="5251450"/>
          <p14:tracePt t="26537" x="4826000" y="5251450"/>
          <p14:tracePt t="26539" x="4833938" y="5251450"/>
          <p14:tracePt t="26542" x="4859338" y="5251450"/>
          <p14:tracePt t="26551" x="4884738" y="5251450"/>
          <p14:tracePt t="26555" x="4902200" y="5251450"/>
          <p14:tracePt t="26558" x="4953000" y="5251450"/>
          <p14:tracePt t="26567" x="4962525" y="5251450"/>
          <p14:tracePt t="26571" x="5003800" y="5251450"/>
          <p14:tracePt t="26574" x="5021263" y="5251450"/>
          <p14:tracePt t="26577" x="5046663" y="5251450"/>
          <p14:tracePt t="26584" x="5072063" y="5251450"/>
          <p14:tracePt t="26588" x="5122863" y="5251450"/>
          <p14:tracePt t="26592" x="5148263" y="5243513"/>
          <p14:tracePt t="26603" x="5191125" y="5235575"/>
          <p14:tracePt t="26605" x="5216525" y="5226050"/>
          <p14:tracePt t="26608" x="5233988" y="5226050"/>
          <p14:tracePt t="26613" x="5249863" y="5218113"/>
          <p14:tracePt t="26620" x="5267325" y="5208588"/>
          <p14:tracePt t="26621" x="5284788" y="5208588"/>
          <p14:tracePt t="26624" x="5292725" y="5200650"/>
          <p14:tracePt t="26629" x="5302250" y="5192713"/>
          <p14:tracePt t="26640" x="5318125" y="5183188"/>
          <p14:tracePt t="26651" x="5335588" y="5175250"/>
          <p14:tracePt t="26667" x="5343525" y="5167313"/>
          <p14:tracePt t="26672" x="5353050" y="5157788"/>
          <p14:tracePt t="26688" x="5360988" y="5149850"/>
          <p14:tracePt t="26701" x="5386388" y="5124450"/>
          <p14:tracePt t="26708" x="5394325" y="5106988"/>
          <p14:tracePt t="26717" x="5403850" y="5091113"/>
          <p14:tracePt t="26720" x="5421313" y="5073650"/>
          <p14:tracePt t="26721" x="5437188" y="5048250"/>
          <p14:tracePt t="26724" x="5446713" y="5022850"/>
          <p14:tracePt t="26729" x="5462588" y="4997450"/>
          <p14:tracePt t="26735" x="5480050" y="4962525"/>
          <p14:tracePt t="26741" x="5497513" y="4937125"/>
          <p14:tracePt t="26742" x="5522913" y="4911725"/>
          <p14:tracePt t="26747" x="5538788" y="4878388"/>
          <p14:tracePt t="26753" x="5556250" y="4843463"/>
          <p14:tracePt t="26754" x="5565775" y="4810125"/>
          <p14:tracePt t="26756" x="5581650" y="4792663"/>
          <p14:tracePt t="26758" x="5599113" y="4759325"/>
          <p14:tracePt t="26768" x="5607050" y="4724400"/>
          <p14:tracePt t="26770" x="5624513" y="4699000"/>
          <p14:tracePt t="26771" x="5632450" y="4673600"/>
          <p14:tracePt t="26774" x="5649913" y="4640263"/>
          <p14:tracePt t="26779" x="5657850" y="4614863"/>
          <p14:tracePt t="26787" x="5675313" y="4579938"/>
          <p14:tracePt t="26788" x="5683250" y="4564063"/>
          <p14:tracePt t="26790" x="5692775" y="4538663"/>
          <p14:tracePt t="26797" x="5708650" y="4513263"/>
          <p14:tracePt t="26801" x="5718175" y="4486275"/>
          <p14:tracePt t="26805" x="5735638" y="4452938"/>
          <p14:tracePt t="26808" x="5743575" y="4435475"/>
          <p14:tracePt t="26810" x="5751513" y="4402138"/>
          <p14:tracePt t="26818" x="5768975" y="4351338"/>
          <p14:tracePt t="26820" x="5776913" y="4316413"/>
          <p14:tracePt t="26824" x="5786438" y="4275138"/>
          <p14:tracePt t="26828" x="5811838" y="4240213"/>
          <p14:tracePt t="26838" x="5837238" y="4146550"/>
          <p14:tracePt t="26840" x="5845175" y="4095750"/>
          <p14:tracePt t="26843" x="5853113" y="4052888"/>
          <p14:tracePt t="26848" x="5862638" y="4019550"/>
          <p14:tracePt t="26852" x="5870575" y="3986213"/>
          <p14:tracePt t="26855" x="5880100" y="3951288"/>
          <p14:tracePt t="26859" x="5880100" y="3917950"/>
          <p14:tracePt t="26865" x="5880100" y="3900488"/>
          <p14:tracePt t="26869" x="5880100" y="3875088"/>
          <p14:tracePt t="26870" x="5888038" y="3849688"/>
          <p14:tracePt t="26874" x="5888038" y="3832225"/>
          <p14:tracePt t="26881" x="5895975" y="3806825"/>
          <p14:tracePt t="26884" x="5895975" y="3790950"/>
          <p14:tracePt t="26888" x="5895975" y="3781425"/>
          <p14:tracePt t="26890" x="5905500" y="3756025"/>
          <p14:tracePt t="26897" x="5905500" y="3738563"/>
          <p14:tracePt t="26903" x="5905500" y="3722688"/>
          <p14:tracePt t="26907" x="5905500" y="3713163"/>
          <p14:tracePt t="26918" x="5905500" y="3697288"/>
          <p14:tracePt t="26920" x="5905500" y="3687763"/>
          <p14:tracePt t="26922" x="5913438" y="3671888"/>
          <p14:tracePt t="26928" x="5913438" y="3654425"/>
          <p14:tracePt t="26934" x="5921375" y="3619500"/>
          <p14:tracePt t="26938" x="5921375" y="3611563"/>
          <p14:tracePt t="26940" x="5921375" y="3603625"/>
          <p14:tracePt t="26944" x="5921375" y="3586163"/>
          <p14:tracePt t="26952" x="5930900" y="3560763"/>
          <p14:tracePt t="26954" x="5938838" y="3552825"/>
          <p14:tracePt t="26957" x="5938838" y="3535363"/>
          <p14:tracePt t="26968" x="5938838" y="3527425"/>
          <p14:tracePt t="26972" x="5938838" y="3517900"/>
          <p14:tracePt t="26977" x="5938838" y="3502025"/>
          <p14:tracePt t="27002" x="5938838" y="3492500"/>
          <p14:tracePt t="27004" x="5938838" y="3484563"/>
          <p14:tracePt t="27020" x="5938838" y="3467100"/>
          <p14:tracePt t="27024" x="5930900" y="3459163"/>
          <p14:tracePt t="27039" x="5921375" y="3441700"/>
          <p14:tracePt t="27044" x="5913438" y="3433763"/>
          <p14:tracePt t="27052" x="5895975" y="3424238"/>
          <p14:tracePt t="27054" x="5895975" y="3408363"/>
          <p14:tracePt t="27057" x="5870575" y="3382963"/>
          <p14:tracePt t="27060" x="5853113" y="3373438"/>
          <p14:tracePt t="27072" x="5802313" y="3340100"/>
          <p14:tracePt t="27073" x="5768975" y="3314700"/>
          <p14:tracePt t="27077" x="5735638" y="3289300"/>
          <p14:tracePt t="27082" x="5683250" y="3271838"/>
          <p14:tracePt t="27087" x="5641975" y="3263900"/>
          <p14:tracePt t="27090" x="5607050" y="3246438"/>
          <p14:tracePt t="27092" x="5581650" y="3238500"/>
          <p14:tracePt t="27099" x="5565775" y="3238500"/>
          <p14:tracePt t="27103" x="5538788" y="3238500"/>
          <p14:tracePt t="27106" x="5497513" y="3228975"/>
          <p14:tracePt t="27108" x="5437188" y="3221038"/>
          <p14:tracePt t="27120" x="5360988" y="3203575"/>
          <p14:tracePt t="27122" x="5241925" y="3186113"/>
          <p14:tracePt t="27123" x="5183188" y="3178175"/>
          <p14:tracePt t="27127" x="5122863" y="3170238"/>
          <p14:tracePt t="27132" x="5072063" y="3160713"/>
          <p14:tracePt t="27138" x="4953000" y="3135313"/>
          <p14:tracePt t="27142" x="4910138" y="3127375"/>
          <p14:tracePt t="27151" x="4818063" y="3109913"/>
          <p14:tracePt t="27154" x="4775200" y="3101975"/>
          <p14:tracePt t="27158" x="4732338" y="3101975"/>
          <p14:tracePt t="27168" x="4681538" y="3101975"/>
          <p14:tracePt t="27170" x="4638675" y="3094038"/>
          <p14:tracePt t="27172" x="4595813" y="3094038"/>
          <p14:tracePt t="27174" x="4554538" y="3094038"/>
          <p14:tracePt t="27179" x="4519613" y="3094038"/>
          <p14:tracePt t="27184" x="4476750" y="3094038"/>
          <p14:tracePt t="27188" x="4443413" y="3094038"/>
          <p14:tracePt t="27190" x="4400550" y="3094038"/>
          <p14:tracePt t="27196" x="4359275" y="3094038"/>
          <p14:tracePt t="27202" x="4298950" y="3094038"/>
          <p14:tracePt t="27205" x="4248150" y="3094038"/>
          <p14:tracePt t="27208" x="4179888" y="3084513"/>
          <p14:tracePt t="27212" x="4129088" y="3084513"/>
          <p14:tracePt t="27220" x="4010025" y="3076575"/>
          <p14:tracePt t="27222" x="3967163" y="3076575"/>
          <p14:tracePt t="27227" x="3916363" y="3059113"/>
          <p14:tracePt t="27233" x="3873500" y="3051175"/>
          <p14:tracePt t="27237" x="3832225" y="3051175"/>
          <p14:tracePt t="27239" x="3781425" y="3041650"/>
          <p14:tracePt t="27242" x="3738563" y="3041650"/>
          <p14:tracePt t="27251" x="3703638" y="3041650"/>
          <p14:tracePt t="27253" x="3678238" y="3041650"/>
          <p14:tracePt t="27255" x="3644900" y="3033713"/>
          <p14:tracePt t="27258" x="3611563" y="3033713"/>
          <p14:tracePt t="27268" x="3576638" y="3033713"/>
          <p14:tracePt t="27270" x="3551238" y="3033713"/>
          <p14:tracePt t="27271" x="3508375" y="3033713"/>
          <p14:tracePt t="27274" x="3467100" y="3033713"/>
          <p14:tracePt t="27282" x="3414713" y="3033713"/>
          <p14:tracePt t="27285" x="3373438" y="3033713"/>
          <p14:tracePt t="27288" x="3287713" y="3033713"/>
          <p14:tracePt t="27292" x="3244850" y="3033713"/>
          <p14:tracePt t="27300" x="3203575" y="3033713"/>
          <p14:tracePt t="27303" x="3152775" y="3033713"/>
          <p14:tracePt t="27305" x="3127375" y="3033713"/>
          <p14:tracePt t="27308" x="3092450" y="3033713"/>
          <p14:tracePt t="27314" x="3059113" y="3033713"/>
          <p14:tracePt t="27320" x="3008313" y="3033713"/>
          <p14:tracePt t="27324" x="2973388" y="3033713"/>
          <p14:tracePt t="27329" x="2955925" y="3033713"/>
          <p14:tracePt t="27334" x="2930525" y="3025775"/>
          <p14:tracePt t="27338" x="2905125" y="3025775"/>
          <p14:tracePt t="27340" x="2879725" y="3025775"/>
          <p14:tracePt t="27346" x="2863850" y="3025775"/>
          <p14:tracePt t="27348" x="2846388" y="3025775"/>
          <p14:tracePt t="27355" x="2828925" y="3025775"/>
          <p14:tracePt t="27358" x="2811463" y="3025775"/>
          <p14:tracePt t="27360" x="2786063" y="3025775"/>
          <p14:tracePt t="27368" x="2760663" y="3025775"/>
          <p14:tracePt t="27371" x="2744788" y="3025775"/>
          <p14:tracePt t="27373" x="2719388" y="3025775"/>
          <p14:tracePt t="27378" x="2693988" y="3025775"/>
          <p14:tracePt t="27384" x="2668588" y="3025775"/>
          <p14:tracePt t="27388" x="2625725" y="3025775"/>
          <p14:tracePt t="27392" x="2616200" y="3025775"/>
          <p14:tracePt t="27401" x="2600325" y="3025775"/>
          <p14:tracePt t="27404" x="2582863" y="3025775"/>
          <p14:tracePt t="27408" x="2565400" y="3025775"/>
          <p14:tracePt t="27420" x="2549525" y="3025775"/>
          <p14:tracePt t="27438" x="2532063" y="3025775"/>
          <p14:tracePt t="27447" x="2524125" y="3025775"/>
          <p14:tracePt t="27453" x="2514600" y="3033713"/>
          <p14:tracePt t="27469" x="2506663" y="3041650"/>
          <p14:tracePt t="27481" x="2497138" y="3041650"/>
          <p14:tracePt t="27500" x="2489200" y="3051175"/>
          <p14:tracePt t="27507" x="2481263" y="3059113"/>
          <p14:tracePt t="27517" x="2471738" y="3059113"/>
          <p14:tracePt t="27522" x="2471738" y="3067050"/>
          <p14:tracePt t="27526" x="2463800" y="3076575"/>
          <p14:tracePt t="27536" x="2455863" y="3084513"/>
          <p14:tracePt t="27538" x="2446338" y="3094038"/>
          <p14:tracePt t="27542" x="2446338" y="3101975"/>
          <p14:tracePt t="27550" x="2438400" y="3109913"/>
          <p14:tracePt t="27553" x="2430463" y="3119438"/>
          <p14:tracePt t="27554" x="2420938" y="3135313"/>
          <p14:tracePt t="27558" x="2420938" y="3152775"/>
          <p14:tracePt t="27569" x="2405063" y="3186113"/>
          <p14:tracePt t="27574" x="2395538" y="3203575"/>
          <p14:tracePt t="27581" x="2387600" y="3211513"/>
          <p14:tracePt t="27584" x="2379663" y="3228975"/>
          <p14:tracePt t="27587" x="2379663" y="3238500"/>
          <p14:tracePt t="27590" x="2370138" y="3254375"/>
          <p14:tracePt t="27597" x="2362200" y="3279775"/>
          <p14:tracePt t="27603" x="2362200" y="3305175"/>
          <p14:tracePt t="27608" x="2362200" y="3314700"/>
          <p14:tracePt t="27610" x="2362200" y="3330575"/>
          <p14:tracePt t="27618" x="2352675" y="3348038"/>
          <p14:tracePt t="27620" x="2344738" y="3355975"/>
          <p14:tracePt t="27622" x="2344738" y="3382963"/>
          <p14:tracePt t="27627" x="2336800" y="3398838"/>
          <p14:tracePt t="27631" x="2336800" y="3416300"/>
          <p14:tracePt t="27638" x="2327275" y="3449638"/>
          <p14:tracePt t="27642" x="2319338" y="3459163"/>
          <p14:tracePt t="27651" x="2311400" y="3492500"/>
          <p14:tracePt t="27653" x="2311400" y="3502025"/>
          <p14:tracePt t="27657" x="2301875" y="3527425"/>
          <p14:tracePt t="27660" x="2301875" y="3543300"/>
          <p14:tracePt t="27668" x="2301875" y="3552825"/>
          <p14:tracePt t="27670" x="2293938" y="3578225"/>
          <p14:tracePt t="27672" x="2293938" y="3603625"/>
          <p14:tracePt t="27677" x="2293938" y="3619500"/>
          <p14:tracePt t="27683" x="2286000" y="3646488"/>
          <p14:tracePt t="27689" x="2286000" y="3679825"/>
          <p14:tracePt t="27692" x="2276475" y="3705225"/>
          <p14:tracePt t="27700" x="2276475" y="3722688"/>
          <p14:tracePt t="27703" x="2276475" y="3730625"/>
          <p14:tracePt t="27705" x="2276475" y="3756025"/>
          <p14:tracePt t="27708" x="2276475" y="3773488"/>
          <p14:tracePt t="27718" x="2276475" y="3790950"/>
          <p14:tracePt t="27720" x="2276475" y="3841750"/>
          <p14:tracePt t="27724" x="2276475" y="3857625"/>
          <p14:tracePt t="27731" x="2276475" y="3875088"/>
          <p14:tracePt t="27733" x="2276475" y="3900488"/>
          <p14:tracePt t="27738" x="2276475" y="3917950"/>
          <p14:tracePt t="27740" x="2276475" y="3935413"/>
          <p14:tracePt t="27747" x="2276475" y="3951288"/>
          <p14:tracePt t="27752" x="2276475" y="3986213"/>
          <p14:tracePt t="27758" x="2276475" y="4002088"/>
          <p14:tracePt t="27760" x="2276475" y="4019550"/>
          <p14:tracePt t="27767" x="2276475" y="4037013"/>
          <p14:tracePt t="27772" x="2276475" y="4052888"/>
          <p14:tracePt t="27778" x="2276475" y="4070350"/>
          <p14:tracePt t="27783" x="2276475" y="4087813"/>
          <p14:tracePt t="27786" x="2276475" y="4095750"/>
          <p14:tracePt t="27788" x="2276475" y="4121150"/>
          <p14:tracePt t="27792" x="2276475" y="4130675"/>
          <p14:tracePt t="27800" x="2276475" y="4146550"/>
          <p14:tracePt t="27803" x="2276475" y="4164013"/>
          <p14:tracePt t="27805" x="2276475" y="4181475"/>
          <p14:tracePt t="27808" x="2276475" y="4197350"/>
          <p14:tracePt t="27818" x="2276475" y="4206875"/>
          <p14:tracePt t="27820" x="2276475" y="4257675"/>
          <p14:tracePt t="27825" x="2276475" y="4275138"/>
          <p14:tracePt t="27828" x="2276475" y="4291013"/>
          <p14:tracePt t="27833" x="2276475" y="4325938"/>
          <p14:tracePt t="27836" x="2276475" y="4341813"/>
          <p14:tracePt t="27838" x="2276475" y="4359275"/>
          <p14:tracePt t="27842" x="2276475" y="4394200"/>
          <p14:tracePt t="27850" x="2276475" y="4410075"/>
          <p14:tracePt t="27853" x="2276475" y="4445000"/>
          <p14:tracePt t="27855" x="2276475" y="4470400"/>
          <p14:tracePt t="27858" x="2276475" y="4503738"/>
          <p14:tracePt t="27868" x="2276475" y="4529138"/>
          <p14:tracePt t="27870" x="2276475" y="4589463"/>
          <p14:tracePt t="27874" x="2276475" y="4622800"/>
          <p14:tracePt t="27881" x="2276475" y="4648200"/>
          <p14:tracePt t="27887" x="2276475" y="4683125"/>
          <p14:tracePt t="27888" x="2276475" y="4716463"/>
          <p14:tracePt t="27891" x="2276475" y="4741863"/>
          <p14:tracePt t="27897" x="2276475" y="4775200"/>
          <p14:tracePt t="27899" x="2276475" y="4810125"/>
          <p14:tracePt t="27903" x="2276475" y="4835525"/>
          <p14:tracePt t="27907" x="2276475" y="4860925"/>
          <p14:tracePt t="27911" x="2276475" y="4886325"/>
          <p14:tracePt t="27918" x="2276475" y="4911725"/>
          <p14:tracePt t="27920" x="2276475" y="4929188"/>
          <p14:tracePt t="27922" x="2276475" y="4954588"/>
          <p14:tracePt t="27927" x="2276475" y="4979988"/>
          <p14:tracePt t="27932" x="2276475" y="4997450"/>
          <p14:tracePt t="27938" x="2276475" y="5048250"/>
          <p14:tracePt t="27942" x="2276475" y="5064125"/>
          <p14:tracePt t="27950" x="2276475" y="5091113"/>
          <p14:tracePt t="27953" x="2286000" y="5116513"/>
          <p14:tracePt t="27955" x="2293938" y="5141913"/>
          <p14:tracePt t="27958" x="2301875" y="5157788"/>
          <p14:tracePt t="27968" x="2311400" y="5183188"/>
          <p14:tracePt t="27970" x="2319338" y="5226050"/>
          <p14:tracePt t="27974" x="2327275" y="5243513"/>
          <p14:tracePt t="27988" x="2344738" y="5286375"/>
          <p14:tracePt t="27993" x="2370138" y="5319713"/>
          <p14:tracePt t="28000" x="2379663" y="5345113"/>
          <p14:tracePt t="28004" x="2395538" y="5362575"/>
          <p14:tracePt t="28013" x="2395538" y="5370513"/>
          <p14:tracePt t="28019" x="2413000" y="5380038"/>
          <p14:tracePt t="28024" x="2420938" y="5387975"/>
          <p14:tracePt t="28029" x="2420938" y="5395913"/>
          <p14:tracePt t="28033" x="2438400" y="5405438"/>
          <p14:tracePt t="28040" x="2455863" y="5413375"/>
          <p14:tracePt t="28049" x="2463800" y="5421313"/>
          <p14:tracePt t="28051" x="2471738" y="5430838"/>
          <p14:tracePt t="28054" x="2489200" y="5438775"/>
          <p14:tracePt t="28061" x="2497138" y="5438775"/>
          <p14:tracePt t="28069" x="2524125" y="5446713"/>
          <p14:tracePt t="28072" x="2549525" y="5446713"/>
          <p14:tracePt t="28078" x="2557463" y="5446713"/>
          <p14:tracePt t="28083" x="2565400" y="5446713"/>
          <p14:tracePt t="28086" x="2582863" y="5456238"/>
          <p14:tracePt t="28088" x="2590800" y="5456238"/>
          <p14:tracePt t="28093" x="2608263" y="5456238"/>
          <p14:tracePt t="28101" x="2651125" y="5456238"/>
          <p14:tracePt t="28104" x="2668588" y="5464175"/>
          <p14:tracePt t="28108" x="2693988" y="5464175"/>
          <p14:tracePt t="28117" x="2709863" y="5464175"/>
          <p14:tracePt t="28120" x="2778125" y="5464175"/>
          <p14:tracePt t="28124" x="2811463" y="5464175"/>
          <p14:tracePt t="28130" x="2854325" y="5464175"/>
          <p14:tracePt t="28136" x="2897188" y="5464175"/>
          <p14:tracePt t="28138" x="2922588" y="5464175"/>
          <p14:tracePt t="28140" x="2965450" y="5464175"/>
          <p14:tracePt t="28150" x="3059113" y="5464175"/>
          <p14:tracePt t="28153" x="3100388" y="5464175"/>
          <p14:tracePt t="28157" x="3143250" y="5464175"/>
          <p14:tracePt t="28161" x="3203575" y="5464175"/>
          <p14:tracePt t="28168" x="3244850" y="5464175"/>
          <p14:tracePt t="28170" x="3287713" y="5464175"/>
          <p14:tracePt t="28172" x="3322638" y="5464175"/>
          <p14:tracePt t="28178" x="3355975" y="5464175"/>
          <p14:tracePt t="28183" x="3424238" y="5464175"/>
          <p14:tracePt t="28188" x="3475038" y="5472113"/>
          <p14:tracePt t="28190" x="3508375" y="5481638"/>
          <p14:tracePt t="28200" x="3586163" y="5497513"/>
          <p14:tracePt t="28203" x="3627438" y="5507038"/>
          <p14:tracePt t="28208" x="3662363" y="5507038"/>
          <p14:tracePt t="28211" x="3687763" y="5507038"/>
          <p14:tracePt t="28218" x="3721100" y="5514975"/>
          <p14:tracePt t="28220" x="3746500" y="5514975"/>
          <p14:tracePt t="28222" x="3781425" y="5514975"/>
          <p14:tracePt t="28228" x="3806825" y="5514975"/>
          <p14:tracePt t="28233" x="3840163" y="5524500"/>
          <p14:tracePt t="28238" x="3900488" y="5524500"/>
          <p14:tracePt t="28242" x="3925888" y="5524500"/>
          <p14:tracePt t="28250" x="3951288" y="5524500"/>
          <p14:tracePt t="28253" x="3967163" y="5524500"/>
          <p14:tracePt t="28254" x="4002088" y="5532438"/>
          <p14:tracePt t="28258" x="4035425" y="5540375"/>
          <p14:tracePt t="28264" x="4060825" y="5549900"/>
          <p14:tracePt t="28270" x="4086225" y="5549900"/>
          <p14:tracePt t="28271" x="4111625" y="5557838"/>
          <p14:tracePt t="28274" x="4137025" y="5565775"/>
          <p14:tracePt t="28285" x="4171950" y="5583238"/>
          <p14:tracePt t="28288" x="4187825" y="5591175"/>
          <p14:tracePt t="28290" x="4205288" y="5591175"/>
          <p14:tracePt t="28300" x="4222750" y="5591175"/>
          <p14:tracePt t="28302" x="4240213" y="5591175"/>
          <p14:tracePt t="28303" x="4265613" y="5591175"/>
          <p14:tracePt t="28307" x="4273550" y="5591175"/>
          <p14:tracePt t="28311" x="4298950" y="5591175"/>
          <p14:tracePt t="28318" x="4316413" y="5600700"/>
          <p14:tracePt t="28320" x="4332288" y="5600700"/>
          <p14:tracePt t="28322" x="4359275" y="5600700"/>
          <p14:tracePt t="28328" x="4384675" y="5600700"/>
          <p14:tracePt t="28336" x="4435475" y="5600700"/>
          <p14:tracePt t="28339" x="4468813" y="5600700"/>
          <p14:tracePt t="28342" x="4503738" y="5600700"/>
          <p14:tracePt t="28349" x="4519613" y="5600700"/>
          <p14:tracePt t="28352" x="4554538" y="5600700"/>
          <p14:tracePt t="28354" x="4595813" y="5600700"/>
          <p14:tracePt t="28358" x="4638675" y="5600700"/>
          <p14:tracePt t="28361" x="4673600" y="5600700"/>
          <p14:tracePt t="28368" x="4714875" y="5600700"/>
          <p14:tracePt t="28369" x="4757738" y="5600700"/>
          <p14:tracePt t="28372" x="4791075" y="5600700"/>
          <p14:tracePt t="28378" x="4833938" y="5600700"/>
          <p14:tracePt t="28383" x="4876800" y="5600700"/>
          <p14:tracePt t="28387" x="4910138" y="5600700"/>
          <p14:tracePt t="28389" x="4935538" y="5600700"/>
          <p14:tracePt t="28392" x="4962525" y="5600700"/>
          <p14:tracePt t="28400" x="4995863" y="5600700"/>
          <p14:tracePt t="28403" x="5013325" y="5600700"/>
          <p14:tracePt t="28404" x="5046663" y="5600700"/>
          <p14:tracePt t="28408" x="5072063" y="5600700"/>
          <p14:tracePt t="28413" x="5089525" y="5600700"/>
          <p14:tracePt t="28420" x="5140325" y="5600700"/>
          <p14:tracePt t="28429" x="5148263" y="5600700"/>
          <p14:tracePt t="28430" x="5165725" y="5600700"/>
          <p14:tracePt t="28438" x="5183188" y="5600700"/>
          <p14:tracePt t="28440" x="5191125" y="5600700"/>
          <p14:tracePt t="28449" x="5208588" y="5600700"/>
          <p14:tracePt t="28452" x="5241925" y="5600700"/>
          <p14:tracePt t="28457" x="5259388" y="5600700"/>
          <p14:tracePt t="28461" x="5267325" y="5600700"/>
          <p14:tracePt t="28467" x="5276850" y="5600700"/>
          <p14:tracePt t="28470" x="5284788" y="5600700"/>
          <p14:tracePt t="28472" x="5292725" y="5600700"/>
          <p14:tracePt t="28478" x="5302250" y="5600700"/>
          <p14:tracePt t="28483" x="5310188" y="5591175"/>
          <p14:tracePt t="28488" x="5327650" y="5583238"/>
          <p14:tracePt t="28492" x="5335588" y="5583238"/>
          <p14:tracePt t="28501" x="5353050" y="5575300"/>
          <p14:tracePt t="28503" x="5368925" y="5565775"/>
          <p14:tracePt t="28505" x="5386388" y="5549900"/>
          <p14:tracePt t="28508" x="5394325" y="5540375"/>
          <p14:tracePt t="28513" x="5411788" y="5532438"/>
          <p14:tracePt t="28520" x="5437188" y="5524500"/>
          <p14:tracePt t="28524" x="5454650" y="5507038"/>
          <p14:tracePt t="28531" x="5462588" y="5497513"/>
          <p14:tracePt t="28534" x="5480050" y="5489575"/>
          <p14:tracePt t="28538" x="5487988" y="5489575"/>
          <p14:tracePt t="28552" x="5497513" y="5472113"/>
          <p14:tracePt t="28569" x="5505450" y="5464175"/>
          <p14:tracePt t="28571" x="5505450" y="5456238"/>
          <p14:tracePt t="28580" x="5513388" y="5456238"/>
          <p14:tracePt t="28586" x="5522913" y="5446713"/>
          <p14:tracePt t="28588" x="5530850" y="5430838"/>
          <p14:tracePt t="28599" x="5538788" y="5421313"/>
          <p14:tracePt t="28601" x="5538788" y="5405438"/>
          <p14:tracePt t="28603" x="5556250" y="5387975"/>
          <p14:tracePt t="28607" x="5565775" y="5387975"/>
          <p14:tracePt t="28612" x="5573713" y="5370513"/>
          <p14:tracePt t="28618" x="5581650" y="5345113"/>
          <p14:tracePt t="28619" x="5599113" y="5327650"/>
          <p14:tracePt t="28622" x="5607050" y="5319713"/>
          <p14:tracePt t="28628" x="5616575" y="5294313"/>
          <p14:tracePt t="28631" x="5624513" y="5276850"/>
          <p14:tracePt t="28635" x="5632450" y="5260975"/>
          <p14:tracePt t="28638" x="5641975" y="5243513"/>
          <p14:tracePt t="28642" x="5641975" y="5226050"/>
          <p14:tracePt t="28651" x="5649913" y="5208588"/>
          <p14:tracePt t="28653" x="5649913" y="5200650"/>
          <p14:tracePt t="28654" x="5657850" y="5183188"/>
          <p14:tracePt t="28659" x="5657850" y="5175250"/>
          <p14:tracePt t="28663" x="5667375" y="5167313"/>
          <p14:tracePt t="28669" x="5667375" y="5149850"/>
          <p14:tracePt t="28671" x="5675313" y="5141913"/>
          <p14:tracePt t="28674" x="5675313" y="5132388"/>
          <p14:tracePt t="28680" x="5683250" y="5116513"/>
          <p14:tracePt t="28687" x="5683250" y="5099050"/>
          <p14:tracePt t="28690" x="5683250" y="5081588"/>
          <p14:tracePt t="28700" x="5692775" y="5073650"/>
          <p14:tracePt t="28702" x="5692775" y="5056188"/>
          <p14:tracePt t="28707" x="5700713" y="5048250"/>
          <p14:tracePt t="28711" x="5700713" y="5030788"/>
          <p14:tracePt t="28718" x="5708650" y="5013325"/>
          <p14:tracePt t="28719" x="5708650" y="5005388"/>
          <p14:tracePt t="28721" x="5718175" y="4987925"/>
          <p14:tracePt t="28724" x="5726113" y="4972050"/>
          <p14:tracePt t="28731" x="5726113" y="4962525"/>
          <p14:tracePt t="28734" x="5735638" y="4946650"/>
          <p14:tracePt t="28737" x="5743575" y="4919663"/>
          <p14:tracePt t="28740" x="5751513" y="4894263"/>
          <p14:tracePt t="28749" x="5761038" y="4878388"/>
          <p14:tracePt t="28752" x="5768975" y="4852988"/>
          <p14:tracePt t="28754" x="5776913" y="4827588"/>
          <p14:tracePt t="28757" x="5786438" y="4802188"/>
          <p14:tracePt t="28761" x="5802313" y="4767263"/>
          <p14:tracePt t="28768" x="5819775" y="4733925"/>
          <p14:tracePt t="28772" x="5819775" y="4699000"/>
          <p14:tracePt t="28778" x="5837238" y="4673600"/>
          <p14:tracePt t="28781" x="5853113" y="4657725"/>
          <p14:tracePt t="28785" x="5870575" y="4630738"/>
          <p14:tracePt t="28788" x="5880100" y="4605338"/>
          <p14:tracePt t="28793" x="5888038" y="4579938"/>
          <p14:tracePt t="28802" x="5895975" y="4572000"/>
          <p14:tracePt t="28803" x="5895975" y="4564063"/>
          <p14:tracePt t="28808" x="5905500" y="4546600"/>
          <p14:tracePt t="28917" x="5905500" y="4538663"/>
          <p14:tracePt t="28928" x="5913438" y="4529138"/>
          <p14:tracePt t="28951" x="5913438" y="4521200"/>
          <p14:tracePt t="28980" x="5913438" y="4513263"/>
          <p14:tracePt t="28989" x="5913438" y="4503738"/>
          <p14:tracePt t="28990" x="5913438" y="4495800"/>
          <p14:tracePt t="29001" x="5913438" y="4478338"/>
          <p14:tracePt t="29002" x="5913438" y="4470400"/>
          <p14:tracePt t="29013" x="5913438" y="4460875"/>
          <p14:tracePt t="29018" x="5913438" y="4452938"/>
          <p14:tracePt t="29020" x="5913438" y="4435475"/>
          <p14:tracePt t="29028" x="5913438" y="4419600"/>
          <p14:tracePt t="29033" x="5913438" y="4410075"/>
          <p14:tracePt t="29039" x="5913438" y="4394200"/>
          <p14:tracePt t="29041" x="5913438" y="4368800"/>
          <p14:tracePt t="29043" x="5913438" y="4351338"/>
          <p14:tracePt t="29048" x="5913438" y="4316413"/>
          <p14:tracePt t="29051" x="5913438" y="4283075"/>
          <p14:tracePt t="29055" x="5905500" y="4265613"/>
          <p14:tracePt t="29058" x="5895975" y="4249738"/>
          <p14:tracePt t="29063" x="5888038" y="4224338"/>
          <p14:tracePt t="29069" x="5870575" y="4197350"/>
          <p14:tracePt t="29072" x="5870575" y="4171950"/>
          <p14:tracePt t="29084" x="5853113" y="4121150"/>
          <p14:tracePt t="29088" x="5837238" y="4079875"/>
          <p14:tracePt t="29093" x="5827713" y="4052888"/>
          <p14:tracePt t="29101" x="5811838" y="4027488"/>
          <p14:tracePt t="29104" x="5811838" y="4011613"/>
          <p14:tracePt t="29108" x="5794375" y="4002088"/>
          <p14:tracePt t="29113" x="5794375" y="3994150"/>
          <p14:tracePt t="29118" x="5776913" y="3968750"/>
          <p14:tracePt t="29124" x="5768975" y="3951288"/>
          <p14:tracePt t="29134" x="5768975" y="3943350"/>
          <p14:tracePt t="29136" x="5768975" y="3935413"/>
          <p14:tracePt t="29139" x="5761038" y="3908425"/>
          <p14:tracePt t="29140" x="5751513" y="3892550"/>
          <p14:tracePt t="29149" x="5743575" y="3875088"/>
          <p14:tracePt t="29151" x="5726113" y="3849688"/>
          <p14:tracePt t="29157" x="5726113" y="3841750"/>
          <p14:tracePt t="29163" x="5718175" y="3824288"/>
          <p14:tracePt t="29168" x="5692775" y="3798888"/>
          <p14:tracePt t="29182" x="5683250" y="3773488"/>
          <p14:tracePt t="29185" x="5683250" y="3763963"/>
          <p14:tracePt t="29188" x="5667375" y="3738563"/>
          <p14:tracePt t="29193" x="5657850" y="3730625"/>
          <p14:tracePt t="29200" x="5657850" y="3722688"/>
          <p14:tracePt t="29202" x="5649913" y="3697288"/>
          <p14:tracePt t="29204" x="5632450" y="3654425"/>
          <p14:tracePt t="29208" x="5624513" y="3636963"/>
          <p14:tracePt t="29214" x="5624513" y="3629025"/>
          <p14:tracePt t="29219" x="5599113" y="3603625"/>
          <p14:tracePt t="29224" x="5581650" y="3578225"/>
          <p14:tracePt t="29231" x="5573713" y="3578225"/>
          <p14:tracePt t="29234" x="5565775" y="3568700"/>
          <p14:tracePt t="29237" x="5548313" y="3552825"/>
          <p14:tracePt t="29240" x="5538788" y="3552825"/>
          <p14:tracePt t="29250" x="5513388" y="3535363"/>
          <p14:tracePt t="29252" x="5497513" y="3517900"/>
          <p14:tracePt t="29254" x="5480050" y="3517900"/>
          <p14:tracePt t="29258" x="5462588" y="3509963"/>
          <p14:tracePt t="29267" x="5454650" y="3509963"/>
          <p14:tracePt t="29270" x="5421313" y="3502025"/>
          <p14:tracePt t="29274" x="5411788" y="3502025"/>
          <p14:tracePt t="29281" x="5403850" y="3492500"/>
          <p14:tracePt t="29284" x="5394325" y="3492500"/>
          <p14:tracePt t="29287" x="5378450" y="3475038"/>
          <p14:tracePt t="29290" x="5353050" y="3467100"/>
          <p14:tracePt t="29300" x="5327650" y="3467100"/>
          <p14:tracePt t="29302" x="5292725" y="3449638"/>
          <p14:tracePt t="29307" x="5267325" y="3441700"/>
          <p14:tracePt t="29313" x="5233988" y="3424238"/>
          <p14:tracePt t="29317" x="5216525" y="3416300"/>
          <p14:tracePt t="29320" x="5191125" y="3416300"/>
          <p14:tracePt t="29324" x="5165725" y="3408363"/>
          <p14:tracePt t="29333" x="5106988" y="3398838"/>
          <p14:tracePt t="29336" x="5054600" y="3390900"/>
          <p14:tracePt t="29338" x="5013325" y="3390900"/>
          <p14:tracePt t="29344" x="4970463" y="3382963"/>
          <p14:tracePt t="29351" x="4894263" y="3382963"/>
          <p14:tracePt t="29354" x="4851400" y="3382963"/>
          <p14:tracePt t="29358" x="4808538" y="3382963"/>
          <p14:tracePt t="29364" x="4749800" y="3373438"/>
          <p14:tracePt t="29369" x="4699000" y="3365500"/>
          <p14:tracePt t="29371" x="4638675" y="3355975"/>
          <p14:tracePt t="29374" x="4579938" y="3340100"/>
          <p14:tracePt t="29380" x="4537075" y="3330575"/>
          <p14:tracePt t="29383" x="4476750" y="3322638"/>
          <p14:tracePt t="29387" x="4418013" y="3314700"/>
          <p14:tracePt t="29390" x="4375150" y="3314700"/>
          <p14:tracePt t="29398" x="4316413" y="3305175"/>
          <p14:tracePt t="29400" x="4265613" y="3305175"/>
          <p14:tracePt t="29402" x="4222750" y="3297238"/>
          <p14:tracePt t="29408" x="4179888" y="3297238"/>
          <p14:tracePt t="29420" x="4137025" y="3297238"/>
          <p14:tracePt t="29423" x="4017963" y="3297238"/>
          <p14:tracePt t="29429" x="3976688" y="3297238"/>
          <p14:tracePt t="29430" x="3941763" y="3297238"/>
          <p14:tracePt t="29433" x="3908425" y="3297238"/>
          <p14:tracePt t="29438" x="3865563" y="3297238"/>
          <p14:tracePt t="29441" x="3822700" y="3297238"/>
          <p14:tracePt t="29445" x="3781425" y="3297238"/>
          <p14:tracePt t="29450" x="3746500" y="3289300"/>
          <p14:tracePt t="29452" x="3713163" y="3279775"/>
          <p14:tracePt t="29458" x="3678238" y="3279775"/>
          <p14:tracePt t="29461" x="3662363" y="3271838"/>
          <p14:tracePt t="29467" x="3644900" y="3271838"/>
          <p14:tracePt t="29469" x="3619500" y="3271838"/>
          <p14:tracePt t="29472" x="3602038" y="3271838"/>
          <p14:tracePt t="29479" x="3576638" y="3271838"/>
          <p14:tracePt t="29483" x="3551238" y="3263900"/>
          <p14:tracePt t="29488" x="3533775" y="3254375"/>
          <p14:tracePt t="29493" x="3517900" y="3254375"/>
          <p14:tracePt t="29501" x="3482975" y="3254375"/>
          <p14:tracePt t="29504" x="3457575" y="3254375"/>
          <p14:tracePt t="29508" x="3441700" y="3254375"/>
          <p14:tracePt t="29515" x="3414713" y="3254375"/>
          <p14:tracePt t="29518" x="3381375" y="3254375"/>
          <p14:tracePt t="29522" x="3338513" y="3254375"/>
          <p14:tracePt t="29524" x="3297238" y="3254375"/>
          <p14:tracePt t="29531" x="3254375" y="3254375"/>
          <p14:tracePt t="29534" x="3219450" y="3254375"/>
          <p14:tracePt t="29538" x="3194050" y="3254375"/>
          <p14:tracePt t="29540" x="3152775" y="3254375"/>
          <p14:tracePt t="29548" x="3109913" y="3254375"/>
          <p14:tracePt t="29551" x="3074988" y="3254375"/>
          <p14:tracePt t="29553" x="3041650" y="3254375"/>
          <p14:tracePt t="29557" x="3008313" y="3254375"/>
          <p14:tracePt t="29562" x="2982913" y="3254375"/>
          <p14:tracePt t="29568" x="2955925" y="3254375"/>
          <p14:tracePt t="29569" x="2930525" y="3254375"/>
          <p14:tracePt t="29572" x="2914650" y="3254375"/>
          <p14:tracePt t="29580" x="2897188" y="3254375"/>
          <p14:tracePt t="29583" x="2879725" y="3254375"/>
          <p14:tracePt t="29588" x="2863850" y="3254375"/>
          <p14:tracePt t="29593" x="2854325" y="3254375"/>
          <p14:tracePt t="29600" x="2846388" y="3254375"/>
          <p14:tracePt t="29601" x="2828925" y="3254375"/>
          <p14:tracePt t="29604" x="2820988" y="3254375"/>
          <p14:tracePt t="29613" x="2803525" y="3254375"/>
          <p14:tracePt t="29619" x="2786063" y="3254375"/>
          <p14:tracePt t="29631" x="2770188" y="3254375"/>
          <p14:tracePt t="29635" x="2760663" y="3254375"/>
          <p14:tracePt t="29638" x="2744788" y="3254375"/>
          <p14:tracePt t="29643" x="2735263" y="3254375"/>
          <p14:tracePt t="29650" x="2709863" y="3254375"/>
          <p14:tracePt t="29654" x="2701925" y="3263900"/>
          <p14:tracePt t="29658" x="2693988" y="3271838"/>
          <p14:tracePt t="29667" x="2684463" y="3271838"/>
          <p14:tracePt t="29670" x="2676525" y="3271838"/>
          <p14:tracePt t="29674" x="2668588" y="3271838"/>
          <p14:tracePt t="29684" x="2659063" y="3279775"/>
          <p14:tracePt t="29690" x="2659063" y="3289300"/>
          <p14:tracePt t="29707" x="2651125" y="3289300"/>
          <p14:tracePt t="29717" x="2633663" y="3289300"/>
          <p14:tracePt t="29719" x="2633663" y="3297238"/>
          <p14:tracePt t="29735" x="2625725" y="3305175"/>
          <p14:tracePt t="29738" x="2616200" y="3314700"/>
          <p14:tracePt t="29751" x="2608263" y="3330575"/>
          <p14:tracePt t="29754" x="2608263" y="3340100"/>
          <p14:tracePt t="29759" x="2600325" y="3355975"/>
          <p14:tracePt t="29764" x="2590800" y="3382963"/>
          <p14:tracePt t="29768" x="2590800" y="3390900"/>
          <p14:tracePt t="29770" x="2582863" y="3408363"/>
          <p14:tracePt t="29782" x="2574925" y="3433763"/>
          <p14:tracePt t="29785" x="2565400" y="3459163"/>
          <p14:tracePt t="29787" x="2557463" y="3475038"/>
          <p14:tracePt t="29789" x="2557463" y="3492500"/>
          <p14:tracePt t="29793" x="2549525" y="3517900"/>
          <p14:tracePt t="29800" x="2549525" y="3543300"/>
          <p14:tracePt t="29806" x="2540000" y="3552825"/>
          <p14:tracePt t="29809" x="2540000" y="3578225"/>
          <p14:tracePt t="29814" x="2532063" y="3594100"/>
          <p14:tracePt t="29819" x="2532063" y="3603625"/>
          <p14:tracePt t="29821" x="2524125" y="3629025"/>
          <p14:tracePt t="29824" x="2524125" y="3646488"/>
          <p14:tracePt t="29832" x="2524125" y="3662363"/>
          <p14:tracePt t="29835" x="2524125" y="3687763"/>
          <p14:tracePt t="29838" x="2524125" y="3713163"/>
          <p14:tracePt t="29840" x="2514600" y="3722688"/>
          <p14:tracePt t="29850" x="2506663" y="3748088"/>
          <p14:tracePt t="29852" x="2506663" y="3773488"/>
          <p14:tracePt t="29857" x="2506663" y="3790950"/>
          <p14:tracePt t="29867" x="2506663" y="3816350"/>
          <p14:tracePt t="29869" x="2506663" y="3841750"/>
          <p14:tracePt t="29872" x="2506663" y="3849688"/>
          <p14:tracePt t="29882" x="2506663" y="3900488"/>
          <p14:tracePt t="29884" x="2506663" y="3917950"/>
          <p14:tracePt t="29888" x="2506663" y="3935413"/>
          <p14:tracePt t="29893" x="2506663" y="3951288"/>
          <p14:tracePt t="29900" x="2506663" y="3968750"/>
          <p14:tracePt t="29904" x="2506663" y="3994150"/>
          <p14:tracePt t="29905" x="2506663" y="4019550"/>
          <p14:tracePt t="29908" x="2506663" y="4037013"/>
          <p14:tracePt t="29914" x="2506663" y="4062413"/>
          <p14:tracePt t="29918" x="2506663" y="4070350"/>
          <p14:tracePt t="29920" x="2506663" y="4095750"/>
          <p14:tracePt t="29924" x="2506663" y="4121150"/>
          <p14:tracePt t="29932" x="2506663" y="4130675"/>
          <p14:tracePt t="29935" x="2506663" y="4146550"/>
          <p14:tracePt t="29938" x="2506663" y="4171950"/>
          <p14:tracePt t="29940" x="2506663" y="4189413"/>
          <p14:tracePt t="29948" x="2506663" y="4206875"/>
          <p14:tracePt t="29954" x="2506663" y="4240213"/>
          <p14:tracePt t="29957" x="2506663" y="4265613"/>
          <p14:tracePt t="29967" x="2506663" y="4283075"/>
          <p14:tracePt t="29969" x="2514600" y="4300538"/>
          <p14:tracePt t="29971" x="2524125" y="4341813"/>
          <p14:tracePt t="29974" x="2524125" y="4351338"/>
          <p14:tracePt t="29980" x="2524125" y="4368800"/>
          <p14:tracePt t="29984" x="2524125" y="4384675"/>
          <p14:tracePt t="29987" x="2532063" y="4402138"/>
          <p14:tracePt t="29990" x="2532063" y="4419600"/>
          <p14:tracePt t="30000" x="2532063" y="4427538"/>
          <p14:tracePt t="30002" x="2540000" y="4460875"/>
          <p14:tracePt t="30008" x="2540000" y="4470400"/>
          <p14:tracePt t="30014" x="2540000" y="4486275"/>
          <p14:tracePt t="30018" x="2549525" y="4529138"/>
          <p14:tracePt t="30022" x="2549525" y="4546600"/>
          <p14:tracePt t="30031" x="2557463" y="4589463"/>
          <p14:tracePt t="30035" x="2557463" y="4614863"/>
          <p14:tracePt t="30039" x="2557463" y="4640263"/>
          <p14:tracePt t="30043" x="2557463" y="4673600"/>
          <p14:tracePt t="30052" x="2565400" y="4724400"/>
          <p14:tracePt t="30054" x="2574925" y="4749800"/>
          <p14:tracePt t="30058" x="2582863" y="4775200"/>
          <p14:tracePt t="30063" x="2590800" y="4792663"/>
          <p14:tracePt t="30069" x="2590800" y="4818063"/>
          <p14:tracePt t="30071" x="2608263" y="4860925"/>
          <p14:tracePt t="30074" x="2616200" y="4894263"/>
          <p14:tracePt t="30080" x="2625725" y="4929188"/>
          <p14:tracePt t="30085" x="2633663" y="4954588"/>
          <p14:tracePt t="30088" x="2641600" y="4972050"/>
          <p14:tracePt t="30094" x="2641600" y="4997450"/>
          <p14:tracePt t="30098" x="2651125" y="5013325"/>
          <p14:tracePt t="30101" x="2668588" y="5056188"/>
          <p14:tracePt t="30107" x="2676525" y="5081588"/>
          <p14:tracePt t="30117" x="2684463" y="5106988"/>
          <p14:tracePt t="30120" x="2693988" y="5141913"/>
          <p14:tracePt t="30122" x="2693988" y="5157788"/>
          <p14:tracePt t="30129" x="2709863" y="5183188"/>
          <p14:tracePt t="30134" x="2719388" y="5200650"/>
          <p14:tracePt t="30136" x="2727325" y="5218113"/>
          <p14:tracePt t="30139" x="2744788" y="5235575"/>
          <p14:tracePt t="30140" x="2752725" y="5251450"/>
          <p14:tracePt t="30145" x="2760663" y="5268913"/>
          <p14:tracePt t="30150" x="2770188" y="5286375"/>
          <p14:tracePt t="30152" x="2786063" y="5294313"/>
          <p14:tracePt t="30157" x="2795588" y="5311775"/>
          <p14:tracePt t="30162" x="2803525" y="5327650"/>
          <p14:tracePt t="30167" x="2811463" y="5327650"/>
          <p14:tracePt t="30169" x="2820988" y="5353050"/>
          <p14:tracePt t="30172" x="2828925" y="5370513"/>
          <p14:tracePt t="30179" x="2838450" y="5380038"/>
          <p14:tracePt t="30184" x="2846388" y="5405438"/>
          <p14:tracePt t="30188" x="2871788" y="5438775"/>
          <p14:tracePt t="30198" x="2889250" y="5446713"/>
          <p14:tracePt t="30202" x="2905125" y="5464175"/>
          <p14:tracePt t="30204" x="2914650" y="5481638"/>
          <p14:tracePt t="30209" x="2922588" y="5489575"/>
          <p14:tracePt t="30214" x="2922588" y="5497513"/>
          <p14:tracePt t="30220" x="2940050" y="5514975"/>
          <p14:tracePt t="30233" x="2947988" y="5524500"/>
          <p14:tracePt t="30235" x="2955925" y="5524500"/>
          <p14:tracePt t="30238" x="2965450" y="5532438"/>
          <p14:tracePt t="30249" x="2982913" y="5540375"/>
          <p14:tracePt t="30251" x="3008313" y="5557838"/>
          <p14:tracePt t="30257" x="3024188" y="5565775"/>
          <p14:tracePt t="30263" x="3041650" y="5565775"/>
          <p14:tracePt t="30268" x="3059113" y="5565775"/>
          <p14:tracePt t="30272" x="3067050" y="5565775"/>
          <p14:tracePt t="30282" x="3074988" y="5565775"/>
          <p14:tracePt t="30284" x="3092450" y="5575300"/>
          <p14:tracePt t="30288" x="3100388" y="5575300"/>
          <p14:tracePt t="30298" x="3127375" y="5583238"/>
          <p14:tracePt t="30301" x="3152775" y="5583238"/>
          <p14:tracePt t="30304" x="3168650" y="5583238"/>
          <p14:tracePt t="30309" x="3194050" y="5583238"/>
          <p14:tracePt t="30314" x="3203575" y="5591175"/>
          <p14:tracePt t="30318" x="3228975" y="5591175"/>
          <p14:tracePt t="30320" x="3262313" y="5591175"/>
          <p14:tracePt t="30323" x="3279775" y="5591175"/>
          <p14:tracePt t="30330" x="3305175" y="5591175"/>
          <p14:tracePt t="30333" x="3330575" y="5591175"/>
          <p14:tracePt t="30335" x="3363913" y="5591175"/>
          <p14:tracePt t="30338" x="3381375" y="5591175"/>
          <p14:tracePt t="30347" x="3406775" y="5591175"/>
          <p14:tracePt t="30350" x="3432175" y="5591175"/>
          <p14:tracePt t="30352" x="3449638" y="5591175"/>
          <p14:tracePt t="30354" x="3475038" y="5591175"/>
          <p14:tracePt t="30359" x="3500438" y="5591175"/>
          <p14:tracePt t="30364" x="3517900" y="5591175"/>
          <p14:tracePt t="30368" x="3533775" y="5591175"/>
          <p14:tracePt t="30370" x="3543300" y="5591175"/>
          <p14:tracePt t="30374" x="3559175" y="5591175"/>
          <p14:tracePt t="30381" x="3586163" y="5591175"/>
          <p14:tracePt t="30384" x="3602038" y="5591175"/>
          <p14:tracePt t="30387" x="3627438" y="5591175"/>
          <p14:tracePt t="30390" x="3652838" y="5591175"/>
          <p14:tracePt t="30399" x="3670300" y="5591175"/>
          <p14:tracePt t="30403" x="3695700" y="5591175"/>
          <p14:tracePt t="30405" x="3729038" y="5591175"/>
          <p14:tracePt t="30408" x="3746500" y="5591175"/>
          <p14:tracePt t="30411" x="3771900" y="5591175"/>
          <p14:tracePt t="30417" x="3797300" y="5591175"/>
          <p14:tracePt t="30420" x="3832225" y="5591175"/>
          <p14:tracePt t="30422" x="3857625" y="5591175"/>
          <p14:tracePt t="30432" x="3916363" y="5591175"/>
          <p14:tracePt t="30434" x="3933825" y="5583238"/>
          <p14:tracePt t="30438" x="3959225" y="5583238"/>
          <p14:tracePt t="30447" x="3992563" y="5575300"/>
          <p14:tracePt t="30451" x="4044950" y="5565775"/>
          <p14:tracePt t="30454" x="4070350" y="5565775"/>
          <p14:tracePt t="30459" x="4103688" y="5557838"/>
          <p14:tracePt t="30464" x="4137025" y="5557838"/>
          <p14:tracePt t="30468" x="4154488" y="5557838"/>
          <p14:tracePt t="30470" x="4179888" y="5557838"/>
          <p14:tracePt t="30474" x="4205288" y="5557838"/>
          <p14:tracePt t="30482" x="4222750" y="5557838"/>
          <p14:tracePt t="30484" x="4256088" y="5557838"/>
          <p14:tracePt t="30487" x="4291013" y="5557838"/>
          <p14:tracePt t="30490" x="4316413" y="5557838"/>
          <p14:tracePt t="30499" x="4324350" y="5557838"/>
          <p14:tracePt t="30501" x="4367213" y="5557838"/>
          <p14:tracePt t="30504" x="4392613" y="5557838"/>
          <p14:tracePt t="30509" x="4418013" y="5557838"/>
          <p14:tracePt t="30518" x="4476750" y="5557838"/>
          <p14:tracePt t="30520" x="4511675" y="5557838"/>
          <p14:tracePt t="30525" x="4545013" y="5557838"/>
          <p14:tracePt t="30532" x="4579938" y="5557838"/>
          <p14:tracePt t="30534" x="4621213" y="5557838"/>
          <p14:tracePt t="30537" x="4664075" y="5557838"/>
          <p14:tracePt t="30540" x="4714875" y="5557838"/>
          <p14:tracePt t="30548" x="4765675" y="5557838"/>
          <p14:tracePt t="30550" x="4808538" y="5557838"/>
          <p14:tracePt t="30552" x="4851400" y="5557838"/>
          <p14:tracePt t="30557" x="4884738" y="5557838"/>
          <p14:tracePt t="30567" x="4953000" y="5557838"/>
          <p14:tracePt t="30569" x="5003800" y="5557838"/>
          <p14:tracePt t="30572" x="5029200" y="5557838"/>
          <p14:tracePt t="30581" x="5064125" y="5549900"/>
          <p14:tracePt t="30583" x="5097463" y="5549900"/>
          <p14:tracePt t="30585" x="5132388" y="5549900"/>
          <p14:tracePt t="30588" x="5157788" y="5549900"/>
          <p14:tracePt t="30597" x="5191125" y="5549900"/>
          <p14:tracePt t="30601" x="5233988" y="5549900"/>
          <p14:tracePt t="30604" x="5259388" y="5549900"/>
          <p14:tracePt t="30609" x="5276850" y="5549900"/>
          <p14:tracePt t="30614" x="5284788" y="5540375"/>
          <p14:tracePt t="30619" x="5292725" y="5540375"/>
          <p14:tracePt t="30620" x="5310188" y="5540375"/>
          <p14:tracePt t="30633" x="5327650" y="5540375"/>
          <p14:tracePt t="30637" x="5335588" y="5540375"/>
          <p14:tracePt t="30648" x="5343525" y="5532438"/>
          <p14:tracePt t="30651" x="5360988" y="5532438"/>
          <p14:tracePt t="30652" x="5368925" y="5532438"/>
          <p14:tracePt t="30661" x="5386388" y="5532438"/>
          <p14:tracePt t="30667" x="5386388" y="5524500"/>
          <p14:tracePt t="30669" x="5394325" y="5524500"/>
          <p14:tracePt t="30672" x="5403850" y="5524500"/>
          <p14:tracePt t="30681" x="5429250" y="5524500"/>
          <p14:tracePt t="30684" x="5446713" y="5514975"/>
          <p14:tracePt t="30690" x="5472113" y="5507038"/>
          <p14:tracePt t="30698" x="5497513" y="5507038"/>
          <p14:tracePt t="30701" x="5513388" y="5507038"/>
          <p14:tracePt t="30703" x="5538788" y="5497513"/>
          <p14:tracePt t="30707" x="5565775" y="5489575"/>
          <p14:tracePt t="30712" x="5591175" y="5489575"/>
          <p14:tracePt t="30716" x="5616575" y="5481638"/>
          <p14:tracePt t="30719" x="5649913" y="5472113"/>
          <p14:tracePt t="30722" x="5675313" y="5472113"/>
          <p14:tracePt t="30730" x="5692775" y="5472113"/>
          <p14:tracePt t="30733" x="5726113" y="5472113"/>
          <p14:tracePt t="30735" x="5751513" y="5464175"/>
          <p14:tracePt t="30738" x="5768975" y="5456238"/>
          <p14:tracePt t="30750" x="5776913" y="5456238"/>
          <p14:tracePt t="30763" x="5794375" y="5456238"/>
          <p14:tracePt t="31387" x="5802313" y="5438775"/>
          <p14:tracePt t="31401" x="5811838" y="5430838"/>
          <p14:tracePt t="31414" x="5811838" y="5413375"/>
          <p14:tracePt t="31420" x="5819775" y="5405438"/>
          <p14:tracePt t="31426" x="5819775" y="5395913"/>
          <p14:tracePt t="31428" x="5819775" y="5387975"/>
          <p14:tracePt t="31441" x="5819775" y="5380038"/>
          <p14:tracePt t="31450" x="5827713" y="5362575"/>
          <p14:tracePt t="31458" x="5827713" y="5353050"/>
          <p14:tracePt t="31461" x="5827713" y="5345113"/>
          <p14:tracePt t="31467" x="5827713" y="5337175"/>
          <p14:tracePt t="31477" x="5827713" y="5327650"/>
          <p14:tracePt t="31480" x="5827713" y="5319713"/>
          <p14:tracePt t="31483" x="5827713" y="5311775"/>
          <p14:tracePt t="31487" x="5827713" y="5302250"/>
          <p14:tracePt t="31497" x="5827713" y="5294313"/>
          <p14:tracePt t="31503" x="5827713" y="5260975"/>
          <p14:tracePt t="31510" x="5827713" y="5235575"/>
          <p14:tracePt t="31517" x="5827713" y="5226050"/>
          <p14:tracePt t="31519" x="5827713" y="5208588"/>
          <p14:tracePt t="31522" x="5827713" y="5183188"/>
          <p14:tracePt t="31530" x="5827713" y="5175250"/>
          <p14:tracePt t="31533" x="5827713" y="5157788"/>
          <p14:tracePt t="31535" x="5827713" y="5149850"/>
          <p14:tracePt t="31538" x="5827713" y="5132388"/>
          <p14:tracePt t="31548" x="5827713" y="5116513"/>
          <p14:tracePt t="31550" x="5827713" y="5099050"/>
          <p14:tracePt t="31554" x="5827713" y="5091113"/>
          <p14:tracePt t="31564" x="5827713" y="5081588"/>
          <p14:tracePt t="31567" x="5827713" y="5073650"/>
          <p14:tracePt t="31570" x="5827713" y="5064125"/>
          <p14:tracePt t="31580" x="5827713" y="5056188"/>
          <p14:tracePt t="31587" x="5827713" y="5048250"/>
          <p14:tracePt t="31602" x="5827713" y="5038725"/>
          <p14:tracePt t="31607" x="5827713" y="5022850"/>
          <p14:tracePt t="31615" x="5827713" y="5005388"/>
          <p14:tracePt t="31618" x="5827713" y="4997450"/>
          <p14:tracePt t="31622" x="5827713" y="4979988"/>
          <p14:tracePt t="31629" x="5827713" y="4962525"/>
          <p14:tracePt t="31633" x="5827713" y="4946650"/>
          <p14:tracePt t="31635" x="5827713" y="4929188"/>
          <p14:tracePt t="31638" x="5827713" y="4911725"/>
          <p14:tracePt t="31648" x="5827713" y="4860925"/>
          <p14:tracePt t="31650" x="5827713" y="4843463"/>
          <p14:tracePt t="31653" x="5827713" y="4810125"/>
          <p14:tracePt t="31658" x="5827713" y="4784725"/>
          <p14:tracePt t="31663" x="5827713" y="4749800"/>
          <p14:tracePt t="31667" x="5827713" y="4741863"/>
          <p14:tracePt t="31669" x="5827713" y="4716463"/>
          <p14:tracePt t="31672" x="5827713" y="4691063"/>
          <p14:tracePt t="31680" x="5827713" y="4673600"/>
          <p14:tracePt t="31682" x="5827713" y="4648200"/>
          <p14:tracePt t="31684" x="5827713" y="4622800"/>
          <p14:tracePt t="31688" x="5827713" y="4605338"/>
          <p14:tracePt t="31699" x="5827713" y="4579938"/>
          <p14:tracePt t="31700" x="5827713" y="4529138"/>
          <p14:tracePt t="31704" x="5827713" y="4503738"/>
          <p14:tracePt t="31710" x="5827713" y="4486275"/>
          <p14:tracePt t="31715" x="5827713" y="4478338"/>
          <p14:tracePt t="31717" x="5827713" y="4460875"/>
          <p14:tracePt t="31720" x="5827713" y="4452938"/>
          <p14:tracePt t="31731" x="5827713" y="4419600"/>
          <p14:tracePt t="31733" x="5827713" y="4402138"/>
          <p14:tracePt t="31741" x="5827713" y="4394200"/>
          <p14:tracePt t="31749" x="5827713" y="4384675"/>
          <p14:tracePt t="31752" x="5827713" y="4376738"/>
          <p14:tracePt t="31758" x="5827713" y="4368800"/>
          <p14:tracePt t="31763" x="5827713" y="4351338"/>
          <p14:tracePt t="31766" x="5827713" y="4341813"/>
          <p14:tracePt t="31768" x="5827713" y="4333875"/>
          <p14:tracePt t="31772" x="5827713" y="4325938"/>
          <p14:tracePt t="31780" x="5819775" y="4308475"/>
          <p14:tracePt t="31784" x="5819775" y="4300538"/>
          <p14:tracePt t="31788" x="5819775" y="4291013"/>
          <p14:tracePt t="31798" x="5811838" y="4265613"/>
          <p14:tracePt t="31800" x="5811838" y="4257675"/>
          <p14:tracePt t="31801" x="5811838" y="4249738"/>
          <p14:tracePt t="31804" x="5811838" y="4232275"/>
          <p14:tracePt t="31810" x="5811838" y="4206875"/>
          <p14:tracePt t="31815" x="5811838" y="4197350"/>
          <p14:tracePt t="31818" x="5811838" y="4181475"/>
          <p14:tracePt t="31820" x="5811838" y="4171950"/>
          <p14:tracePt t="31822" x="5802313" y="4146550"/>
          <p14:tracePt t="31832" x="5802313" y="4121150"/>
          <p14:tracePt t="31834" x="5802313" y="4113213"/>
          <p14:tracePt t="31838" x="5794375" y="4087813"/>
          <p14:tracePt t="31844" x="5786438" y="4070350"/>
          <p14:tracePt t="31850" x="5786438" y="4062413"/>
          <p14:tracePt t="31854" x="5786438" y="4044950"/>
          <p14:tracePt t="31864" x="5776913" y="4037013"/>
          <p14:tracePt t="31879" x="5768975" y="4019550"/>
          <p14:tracePt t="31882" x="5761038" y="4011613"/>
          <p14:tracePt t="31891" x="5761038" y="4002088"/>
          <p14:tracePt t="31899" x="5751513" y="3994150"/>
          <p14:tracePt t="31902" x="5743575" y="3986213"/>
          <p14:tracePt t="31910" x="5743575" y="3976688"/>
          <p14:tracePt t="31915" x="5735638" y="3968750"/>
          <p14:tracePt t="31918" x="5726113" y="3968750"/>
          <p14:tracePt t="31922" x="5718175" y="3960813"/>
          <p14:tracePt t="31933" x="5718175" y="3951288"/>
          <p14:tracePt t="31936" x="5708650" y="3943350"/>
          <p14:tracePt t="31938" x="5700713" y="3943350"/>
          <p14:tracePt t="31940" x="5700713" y="3935413"/>
          <p14:tracePt t="31943" x="5692775" y="3925888"/>
          <p14:tracePt t="31949" x="5683250" y="3925888"/>
          <p14:tracePt t="31950" x="5675313" y="3925888"/>
          <p14:tracePt t="31959" x="5667375" y="3917950"/>
          <p14:tracePt t="31964" x="5657850" y="3917950"/>
          <p14:tracePt t="31968" x="5649913" y="3908425"/>
          <p14:tracePt t="31970" x="5641975" y="3900488"/>
          <p14:tracePt t="31982" x="5632450" y="3900488"/>
          <p14:tracePt t="31983" x="5616575" y="3883025"/>
          <p14:tracePt t="31986" x="5607050" y="3875088"/>
          <p14:tracePt t="31988" x="5591175" y="3875088"/>
          <p14:tracePt t="31997" x="5565775" y="3867150"/>
          <p14:tracePt t="31999" x="5556250" y="3857625"/>
          <p14:tracePt t="32001" x="5548313" y="3857625"/>
          <p14:tracePt t="32004" x="5538788" y="3849688"/>
          <p14:tracePt t="32011" x="5522913" y="3849688"/>
          <p14:tracePt t="32014" x="5505450" y="3841750"/>
          <p14:tracePt t="32020" x="5480050" y="3841750"/>
          <p14:tracePt t="32032" x="5429250" y="3832225"/>
          <p14:tracePt t="32041" x="5411788" y="3832225"/>
          <p14:tracePt t="32048" x="5394325" y="3832225"/>
          <p14:tracePt t="32050" x="5368925" y="3806825"/>
          <p14:tracePt t="32058" x="5360988" y="3806825"/>
          <p14:tracePt t="32062" x="5353050" y="3806825"/>
          <p14:tracePt t="32065" x="5335588" y="3806825"/>
          <p14:tracePt t="32069" x="5318125" y="3798888"/>
          <p14:tracePt t="32074" x="5310188" y="3798888"/>
          <p14:tracePt t="32082" x="5284788" y="3790950"/>
          <p14:tracePt t="32084" x="5276850" y="3790950"/>
          <p14:tracePt t="32088" x="5267325" y="3790950"/>
          <p14:tracePt t="32094" x="5249863" y="3781425"/>
          <p14:tracePt t="32100" x="5233988" y="3781425"/>
          <p14:tracePt t="32104" x="5216525" y="3763963"/>
          <p14:tracePt t="32110" x="5208588" y="3763963"/>
          <p14:tracePt t="32114" x="5191125" y="3756025"/>
          <p14:tracePt t="32117" x="5183188" y="3756025"/>
          <p14:tracePt t="32120" x="5165725" y="3756025"/>
          <p14:tracePt t="32129" x="5157788" y="3756025"/>
          <p14:tracePt t="32131" x="5140325" y="3756025"/>
          <p14:tracePt t="32134" x="5132388" y="3756025"/>
          <p14:tracePt t="32137" x="5114925" y="3748088"/>
          <p14:tracePt t="32141" x="5097463" y="3748088"/>
          <p14:tracePt t="32147" x="5089525" y="3748088"/>
          <p14:tracePt t="32149" x="5080000" y="3738563"/>
          <p14:tracePt t="32152" x="5064125" y="3738563"/>
          <p14:tracePt t="32158" x="5054600" y="3730625"/>
          <p14:tracePt t="32161" x="5046663" y="3730625"/>
          <p14:tracePt t="32165" x="5029200" y="3722688"/>
          <p14:tracePt t="32171" x="4978400" y="3705225"/>
          <p14:tracePt t="32181" x="4962525" y="3705225"/>
          <p14:tracePt t="32183" x="4935538" y="3705225"/>
          <p14:tracePt t="32187" x="4919663" y="3705225"/>
          <p14:tracePt t="32191" x="4910138" y="3705225"/>
          <p14:tracePt t="32198" x="4884738" y="3697288"/>
          <p14:tracePt t="32199" x="4868863" y="3687763"/>
          <p14:tracePt t="32204" x="4859338" y="3679825"/>
          <p14:tracePt t="32208" x="4843463" y="3679825"/>
          <p14:tracePt t="32213" x="4818063" y="3671888"/>
          <p14:tracePt t="32219" x="4783138" y="3662363"/>
          <p14:tracePt t="32223" x="4765675" y="3662363"/>
          <p14:tracePt t="32231" x="4749800" y="3654425"/>
          <p14:tracePt t="32232" x="4740275" y="3654425"/>
          <p14:tracePt t="32234" x="4724400" y="3654425"/>
          <p14:tracePt t="32238" x="4706938" y="3646488"/>
          <p14:tracePt t="32243" x="4699000" y="3646488"/>
          <p14:tracePt t="32249" x="4681538" y="3646488"/>
          <p14:tracePt t="32250" x="4664075" y="3646488"/>
          <p14:tracePt t="32254" x="4638675" y="3636963"/>
          <p14:tracePt t="32266" x="4621213" y="3636963"/>
          <p14:tracePt t="32268" x="4595813" y="3629025"/>
          <p14:tracePt t="32270" x="4587875" y="3629025"/>
          <p14:tracePt t="32279" x="4579938" y="3629025"/>
          <p14:tracePt t="32281" x="4562475" y="3619500"/>
          <p14:tracePt t="32287" x="4537075" y="3611563"/>
          <p14:tracePt t="32297" x="4511675" y="3603625"/>
          <p14:tracePt t="32302" x="4494213" y="3603625"/>
          <p14:tracePt t="32312" x="4468813" y="3594100"/>
          <p14:tracePt t="32315" x="4451350" y="3594100"/>
          <p14:tracePt t="32318" x="4425950" y="3594100"/>
          <p14:tracePt t="32322" x="4400550" y="3594100"/>
          <p14:tracePt t="32330" x="4367213" y="3594100"/>
          <p14:tracePt t="32332" x="4341813" y="3594100"/>
          <p14:tracePt t="32334" x="4306888" y="3586163"/>
          <p14:tracePt t="32338" x="4281488" y="3586163"/>
          <p14:tracePt t="32343" x="4248150" y="3586163"/>
          <p14:tracePt t="32349" x="4214813" y="3586163"/>
          <p14:tracePt t="32350" x="4179888" y="3586163"/>
          <p14:tracePt t="32354" x="4162425" y="3586163"/>
          <p14:tracePt t="32358" x="4129088" y="3586163"/>
          <p14:tracePt t="32363" x="4103688" y="3586163"/>
          <p14:tracePt t="32366" x="4086225" y="3586163"/>
          <p14:tracePt t="32369" x="4070350" y="3586163"/>
          <p14:tracePt t="32372" x="4044950" y="3586163"/>
          <p14:tracePt t="32380" x="4035425" y="3586163"/>
          <p14:tracePt t="32382" x="4010025" y="3586163"/>
          <p14:tracePt t="32384" x="3984625" y="3586163"/>
          <p14:tracePt t="32388" x="3967163" y="3586163"/>
          <p14:tracePt t="32393" x="3951288" y="3586163"/>
          <p14:tracePt t="32399" x="3941763" y="3586163"/>
          <p14:tracePt t="32401" x="3916363" y="3586163"/>
          <p14:tracePt t="32404" x="3890963" y="3586163"/>
          <p14:tracePt t="32410" x="3873500" y="3586163"/>
          <p14:tracePt t="32414" x="3848100" y="3586163"/>
          <p14:tracePt t="32417" x="3822700" y="3586163"/>
          <p14:tracePt t="32420" x="3797300" y="3586163"/>
          <p14:tracePt t="32429" x="3756025" y="3586163"/>
          <p14:tracePt t="32431" x="3721100" y="3586163"/>
          <p14:tracePt t="32432" x="3687763" y="3586163"/>
          <p14:tracePt t="32437" x="3652838" y="3586163"/>
          <p14:tracePt t="32443" x="3611563" y="3586163"/>
          <p14:tracePt t="32447" x="3586163" y="3586163"/>
          <p14:tracePt t="32450" x="3551238" y="3586163"/>
          <p14:tracePt t="32452" x="3517900" y="3586163"/>
          <p14:tracePt t="32458" x="3482975" y="3586163"/>
          <p14:tracePt t="32464" x="3467100" y="3586163"/>
          <p14:tracePt t="32468" x="3414713" y="3586163"/>
          <p14:tracePt t="32472" x="3398838" y="3586163"/>
          <p14:tracePt t="32483" x="3373438" y="3586163"/>
          <p14:tracePt t="32484" x="3330575" y="3586163"/>
          <p14:tracePt t="32488" x="3305175" y="3586163"/>
          <p14:tracePt t="32493" x="3279775" y="3586163"/>
          <p14:tracePt t="32501" x="3244850" y="3594100"/>
          <p14:tracePt t="32504" x="3228975" y="3603625"/>
          <p14:tracePt t="32512" x="3211513" y="3611563"/>
          <p14:tracePt t="32515" x="3203575" y="3611563"/>
          <p14:tracePt t="32517" x="3186113" y="3611563"/>
          <p14:tracePt t="32520" x="3178175" y="3611563"/>
          <p14:tracePt t="32529" x="3168650" y="3611563"/>
          <p14:tracePt t="32532" x="3152775" y="3619500"/>
          <p14:tracePt t="32538" x="3143250" y="3619500"/>
          <p14:tracePt t="32547" x="3135313" y="3619500"/>
          <p14:tracePt t="32551" x="3127375" y="3619500"/>
          <p14:tracePt t="32554" x="3117850" y="3629025"/>
          <p14:tracePt t="32567" x="3109913" y="3636963"/>
          <p14:tracePt t="32582" x="3100388" y="3636963"/>
          <p14:tracePt t="32599" x="3092450" y="3646488"/>
          <p14:tracePt t="32612" x="3084513" y="3654425"/>
          <p14:tracePt t="32618" x="3074988" y="3654425"/>
          <p14:tracePt t="32622" x="3067050" y="3662363"/>
          <p14:tracePt t="32634" x="3059113" y="3671888"/>
          <p14:tracePt t="32644" x="3049588" y="3679825"/>
          <p14:tracePt t="32649" x="3041650" y="3687763"/>
          <p14:tracePt t="32654" x="3041650" y="3697288"/>
          <p14:tracePt t="32660" x="3033713" y="3705225"/>
          <p14:tracePt t="32664" x="3024188" y="3713163"/>
          <p14:tracePt t="32667" x="3016250" y="3730625"/>
          <p14:tracePt t="32670" x="3008313" y="3738563"/>
          <p14:tracePt t="32680" x="3008313" y="3756025"/>
          <p14:tracePt t="32685" x="3008313" y="3763963"/>
          <p14:tracePt t="32688" x="2998788" y="3773488"/>
          <p14:tracePt t="32693" x="2990850" y="3781425"/>
          <p14:tracePt t="32699" x="2982913" y="3798888"/>
          <p14:tracePt t="32702" x="2982913" y="3806825"/>
          <p14:tracePt t="32708" x="2982913" y="3824288"/>
          <p14:tracePt t="32711" x="2982913" y="3832225"/>
          <p14:tracePt t="32716" x="2973388" y="3849688"/>
          <p14:tracePt t="32720" x="2973388" y="3857625"/>
          <p14:tracePt t="32729" x="2965450" y="3857625"/>
          <p14:tracePt t="32732" x="2965450" y="3867150"/>
          <p14:tracePt t="32733" x="2955925" y="3875088"/>
          <p14:tracePt t="32743" x="2955925" y="3892550"/>
          <p14:tracePt t="32748" x="2947988" y="3908425"/>
          <p14:tracePt t="32752" x="2947988" y="3917950"/>
          <p14:tracePt t="32758" x="2947988" y="3925888"/>
          <p14:tracePt t="32763" x="2947988" y="3935413"/>
          <p14:tracePt t="32768" x="2947988" y="3951288"/>
          <p14:tracePt t="32781" x="2940050" y="3968750"/>
          <p14:tracePt t="32783" x="2940050" y="3976688"/>
          <p14:tracePt t="32794" x="2940050" y="4002088"/>
          <p14:tracePt t="32800" x="2940050" y="4027488"/>
          <p14:tracePt t="32804" x="2940050" y="4044950"/>
          <p14:tracePt t="32810" x="2940050" y="4062413"/>
          <p14:tracePt t="32815" x="2940050" y="4070350"/>
          <p14:tracePt t="32818" x="2940050" y="4079875"/>
          <p14:tracePt t="32820" x="2940050" y="4095750"/>
          <p14:tracePt t="32829" x="2930525" y="4113213"/>
          <p14:tracePt t="32832" x="2930525" y="4130675"/>
          <p14:tracePt t="32838" x="2930525" y="4138613"/>
          <p14:tracePt t="32843" x="2930525" y="4156075"/>
          <p14:tracePt t="32848" x="2930525" y="4171950"/>
          <p14:tracePt t="32852" x="2930525" y="4181475"/>
          <p14:tracePt t="32858" x="2930525" y="4206875"/>
          <p14:tracePt t="32863" x="2930525" y="4214813"/>
          <p14:tracePt t="32865" x="2930525" y="4240213"/>
          <p14:tracePt t="32868" x="2930525" y="4265613"/>
          <p14:tracePt t="32873" x="2930525" y="4283075"/>
          <p14:tracePt t="32880" x="2930525" y="4308475"/>
          <p14:tracePt t="32882" x="2930525" y="4333875"/>
          <p14:tracePt t="32884" x="2930525" y="4351338"/>
          <p14:tracePt t="32888" x="2930525" y="4368800"/>
          <p14:tracePt t="32891" x="2930525" y="4394200"/>
          <p14:tracePt t="32898" x="2930525" y="4419600"/>
          <p14:tracePt t="32900" x="2930525" y="4445000"/>
          <p14:tracePt t="32902" x="2930525" y="4470400"/>
          <p14:tracePt t="32908" x="2930525" y="4486275"/>
          <p14:tracePt t="32918" x="2930525" y="4513263"/>
          <p14:tracePt t="32920" x="2930525" y="4538663"/>
          <p14:tracePt t="32921" x="2930525" y="4554538"/>
          <p14:tracePt t="32929" x="2930525" y="4572000"/>
          <p14:tracePt t="32934" x="2930525" y="4579938"/>
          <p14:tracePt t="32938" x="2930525" y="4597400"/>
          <p14:tracePt t="32943" x="2930525" y="4605338"/>
          <p14:tracePt t="32948" x="2930525" y="4614863"/>
          <p14:tracePt t="32954" x="2930525" y="4622800"/>
          <p14:tracePt t="32962" x="2930525" y="4630738"/>
          <p14:tracePt t="32970" x="2930525" y="4648200"/>
          <p14:tracePt t="32980" x="2930525" y="4665663"/>
          <p14:tracePt t="32982" x="2930525" y="4673600"/>
          <p14:tracePt t="32992" x="2930525" y="4683125"/>
          <p14:tracePt t="32997" x="2940050" y="4699000"/>
          <p14:tracePt t="32999" x="2940050" y="4708525"/>
          <p14:tracePt t="33002" x="2940050" y="4716463"/>
          <p14:tracePt t="33008" x="2940050" y="4733925"/>
          <p14:tracePt t="33013" x="2940050" y="4741863"/>
          <p14:tracePt t="33016" x="2947988" y="4749800"/>
          <p14:tracePt t="33018" x="2947988" y="4759325"/>
          <p14:tracePt t="33023" x="2955925" y="4775200"/>
          <p14:tracePt t="33032" x="2965450" y="4784725"/>
          <p14:tracePt t="33033" x="2973388" y="4802188"/>
          <p14:tracePt t="33035" x="2973388" y="4810125"/>
          <p14:tracePt t="33042" x="2982913" y="4818063"/>
          <p14:tracePt t="33049" x="2990850" y="4827588"/>
          <p14:tracePt t="33054" x="2990850" y="4835525"/>
          <p14:tracePt t="33062" x="2990850" y="4843463"/>
          <p14:tracePt t="33073" x="2990850" y="4860925"/>
          <p14:tracePt t="33081" x="2998788" y="4860925"/>
          <p14:tracePt t="33084" x="2998788" y="4868863"/>
          <p14:tracePt t="33099" x="2998788" y="4886325"/>
          <p14:tracePt t="33101" x="3008313" y="4894263"/>
          <p14:tracePt t="33112" x="3016250" y="4903788"/>
          <p14:tracePt t="33115" x="3024188" y="4911725"/>
          <p14:tracePt t="33129" x="3033713" y="4929188"/>
          <p14:tracePt t="33132" x="3041650" y="4937125"/>
          <p14:tracePt t="33143" x="3049588" y="4946650"/>
          <p14:tracePt t="33160" x="3049588" y="4962525"/>
          <p14:tracePt t="33165" x="3059113" y="4972050"/>
          <p14:tracePt t="33181" x="3074988" y="4972050"/>
          <p14:tracePt t="33188" x="3074988" y="4979988"/>
          <p14:tracePt t="33198" x="3084513" y="4987925"/>
          <p14:tracePt t="33200" x="3092450" y="4997450"/>
          <p14:tracePt t="33212" x="3100388" y="4997450"/>
          <p14:tracePt t="33215" x="3117850" y="5005388"/>
          <p14:tracePt t="33220" x="3135313" y="5013325"/>
          <p14:tracePt t="33232" x="3160713" y="5022850"/>
          <p14:tracePt t="33234" x="3186113" y="5030788"/>
          <p14:tracePt t="33237" x="3203575" y="5038725"/>
          <p14:tracePt t="33243" x="3219450" y="5048250"/>
          <p14:tracePt t="33248" x="3244850" y="5048250"/>
          <p14:tracePt t="33250" x="3270250" y="5056188"/>
          <p14:tracePt t="33254" x="3279775" y="5056188"/>
          <p14:tracePt t="33262" x="3297238" y="5064125"/>
          <p14:tracePt t="33264" x="3322638" y="5073650"/>
          <p14:tracePt t="33268" x="3330575" y="5073650"/>
          <p14:tracePt t="33270" x="3348038" y="5073650"/>
          <p14:tracePt t="33277" x="3355975" y="5081588"/>
          <p14:tracePt t="33283" x="3389313" y="5091113"/>
          <p14:tracePt t="33287" x="3406775" y="5099050"/>
          <p14:tracePt t="33293" x="3414713" y="5099050"/>
          <p14:tracePt t="33299" x="3441700" y="5099050"/>
          <p14:tracePt t="33302" x="3457575" y="5099050"/>
          <p14:tracePt t="33311" x="3500438" y="5106988"/>
          <p14:tracePt t="33315" x="3517900" y="5106988"/>
          <p14:tracePt t="33318" x="3533775" y="5106988"/>
          <p14:tracePt t="33323" x="3559175" y="5116513"/>
          <p14:tracePt t="33331" x="3586163" y="5116513"/>
          <p14:tracePt t="33332" x="3611563" y="5116513"/>
          <p14:tracePt t="33334" x="3627438" y="5124450"/>
          <p14:tracePt t="33339" x="3636963" y="5124450"/>
          <p14:tracePt t="33347" x="3652838" y="5124450"/>
          <p14:tracePt t="33348" x="3662363" y="5124450"/>
          <p14:tracePt t="33350" x="3678238" y="5124450"/>
          <p14:tracePt t="33354" x="3695700" y="5124450"/>
          <p14:tracePt t="33362" x="3703638" y="5124450"/>
          <p14:tracePt t="33364" x="3713163" y="5124450"/>
          <p14:tracePt t="33367" x="3721100" y="5124450"/>
          <p14:tracePt t="33378" x="3729038" y="5124450"/>
          <p14:tracePt t="33382" x="3738563" y="5124450"/>
          <p14:tracePt t="33392" x="3746500" y="5124450"/>
          <p14:tracePt t="33398" x="3756025" y="5124450"/>
          <p14:tracePt t="33399" x="3763963" y="5124450"/>
          <p14:tracePt t="33411" x="3781425" y="5124450"/>
          <p14:tracePt t="33415" x="3789363" y="5124450"/>
          <p14:tracePt t="33419" x="3806825" y="5124450"/>
          <p14:tracePt t="33423" x="3822700" y="5124450"/>
          <p14:tracePt t="33430" x="3848100" y="5124450"/>
          <p14:tracePt t="33432" x="3857625" y="5124450"/>
          <p14:tracePt t="33437" x="3883025" y="5124450"/>
          <p14:tracePt t="33444" x="3900488" y="5124450"/>
          <p14:tracePt t="33448" x="3951288" y="5124450"/>
          <p14:tracePt t="33452" x="3976688" y="5124450"/>
          <p14:tracePt t="33461" x="4027488" y="5124450"/>
          <p14:tracePt t="33469" x="4060825" y="5124450"/>
          <p14:tracePt t="33470" x="4086225" y="5124450"/>
          <p14:tracePt t="33473" x="4103688" y="5124450"/>
          <p14:tracePt t="33479" x="4129088" y="5124450"/>
          <p14:tracePt t="33481" x="4162425" y="5124450"/>
          <p14:tracePt t="33485" x="4171950" y="5116513"/>
          <p14:tracePt t="33488" x="4197350" y="5106988"/>
          <p14:tracePt t="33493" x="4222750" y="5106988"/>
          <p14:tracePt t="33499" x="4248150" y="5099050"/>
          <p14:tracePt t="33501" x="4256088" y="5099050"/>
          <p14:tracePt t="33504" x="4281488" y="5091113"/>
          <p14:tracePt t="33513" x="4298950" y="5091113"/>
          <p14:tracePt t="33514" x="4316413" y="5081588"/>
          <p14:tracePt t="33518" x="4341813" y="5073650"/>
          <p14:tracePt t="33520" x="4367213" y="5073650"/>
          <p14:tracePt t="33530" x="4410075" y="5073650"/>
          <p14:tracePt t="33532" x="4443413" y="5064125"/>
          <p14:tracePt t="33538" x="4468813" y="5056188"/>
          <p14:tracePt t="33543" x="4486275" y="5048250"/>
          <p14:tracePt t="33548" x="4570413" y="5030788"/>
          <p14:tracePt t="33552" x="4613275" y="5022850"/>
          <p14:tracePt t="33560" x="4646613" y="5022850"/>
          <p14:tracePt t="33565" x="4724400" y="5005388"/>
          <p14:tracePt t="33568" x="4775200" y="4997450"/>
          <p14:tracePt t="33573" x="4800600" y="4987925"/>
          <p14:tracePt t="33581" x="4868863" y="4972050"/>
          <p14:tracePt t="33584" x="4894263" y="4962525"/>
          <p14:tracePt t="33589" x="4919663" y="4954588"/>
          <p14:tracePt t="33594" x="4935538" y="4946650"/>
          <p14:tracePt t="33598" x="4953000" y="4937125"/>
          <p14:tracePt t="33600" x="4970463" y="4929188"/>
          <p14:tracePt t="33602" x="4978400" y="4929188"/>
          <p14:tracePt t="33612" x="5003800" y="4929188"/>
          <p14:tracePt t="33615" x="5029200" y="4919663"/>
          <p14:tracePt t="33618" x="5046663" y="4903788"/>
          <p14:tracePt t="33629" x="5054600" y="4886325"/>
          <p14:tracePt t="33634" x="5064125" y="4878388"/>
          <p14:tracePt t="33639" x="5072063" y="4878388"/>
          <p14:tracePt t="33644" x="5080000" y="4868863"/>
          <p14:tracePt t="33648" x="5089525" y="4860925"/>
          <p14:tracePt t="33650" x="5106988" y="4852988"/>
          <p14:tracePt t="33662" x="5132388" y="4827588"/>
          <p14:tracePt t="33664" x="5148263" y="4818063"/>
          <p14:tracePt t="33667" x="5157788" y="4802188"/>
          <p14:tracePt t="33670" x="5173663" y="4784725"/>
          <p14:tracePt t="33677" x="5199063" y="4759325"/>
          <p14:tracePt t="33680" x="5224463" y="4733925"/>
          <p14:tracePt t="33682" x="5249863" y="4716463"/>
          <p14:tracePt t="33687" x="5276850" y="4699000"/>
          <p14:tracePt t="33693" x="5310188" y="4665663"/>
          <p14:tracePt t="33697" x="5343525" y="4640263"/>
          <p14:tracePt t="33699" x="5368925" y="4622800"/>
          <p14:tracePt t="33702" x="5403850" y="4597400"/>
          <p14:tracePt t="33712" x="5462588" y="4564063"/>
          <p14:tracePt t="33714" x="5497513" y="4538663"/>
          <p14:tracePt t="33718" x="5530850" y="4521200"/>
          <p14:tracePt t="33723" x="5573713" y="4495800"/>
          <p14:tracePt t="33730" x="5581650" y="4486275"/>
          <p14:tracePt t="33731" x="5607050" y="4470400"/>
          <p14:tracePt t="33734" x="5624513" y="4452938"/>
          <p14:tracePt t="33739" x="5641975" y="4445000"/>
          <p14:tracePt t="33743" x="5649913" y="4435475"/>
          <p14:tracePt t="33750" x="5657850" y="4427538"/>
          <p14:tracePt t="33757" x="5667375" y="4419600"/>
          <p14:tracePt t="33763" x="5675313" y="4410075"/>
          <p14:tracePt t="33764" x="5683250" y="4402138"/>
          <p14:tracePt t="33768" x="5692775" y="4394200"/>
          <p14:tracePt t="33770" x="5700713" y="4384675"/>
          <p14:tracePt t="33780" x="5708650" y="4359275"/>
          <p14:tracePt t="33782" x="5718175" y="4351338"/>
          <p14:tracePt t="33784" x="5726113" y="4341813"/>
          <p14:tracePt t="33789" x="5743575" y="4325938"/>
          <p14:tracePt t="33795" x="5743575" y="4308475"/>
          <p14:tracePt t="33800" x="5761038" y="4275138"/>
          <p14:tracePt t="33802" x="5776913" y="4249738"/>
          <p14:tracePt t="33804" x="5794375" y="4232275"/>
          <p14:tracePt t="33809" x="5811838" y="4206875"/>
          <p14:tracePt t="33813" x="5819775" y="4181475"/>
          <p14:tracePt t="33818" x="5837238" y="4156075"/>
          <p14:tracePt t="33820" x="5845175" y="4121150"/>
          <p14:tracePt t="33827" x="5853113" y="4105275"/>
          <p14:tracePt t="33830" x="5862638" y="4079875"/>
          <p14:tracePt t="33832" x="5870575" y="4052888"/>
          <p14:tracePt t="33838" x="5870575" y="4027488"/>
          <p14:tracePt t="33848" x="5870575" y="3986213"/>
          <p14:tracePt t="33853" x="5880100" y="3968750"/>
          <p14:tracePt t="33859" x="5880100" y="3960813"/>
          <p14:tracePt t="33864" x="5888038" y="3943350"/>
          <p14:tracePt t="33865" x="5888038" y="3935413"/>
          <p14:tracePt t="33868" x="5888038" y="3925888"/>
          <p14:tracePt t="33876" x="5888038" y="3908425"/>
          <p14:tracePt t="33878" x="5888038" y="3900488"/>
          <p14:tracePt t="33880" x="5888038" y="3883025"/>
          <p14:tracePt t="33884" x="5895975" y="3867150"/>
          <p14:tracePt t="33889" x="5895975" y="3857625"/>
          <p14:tracePt t="33896" x="5895975" y="3841750"/>
          <p14:tracePt t="33898" x="5895975" y="3832225"/>
          <p14:tracePt t="33912" x="5895975" y="3781425"/>
          <p14:tracePt t="33916" x="5895975" y="3763963"/>
          <p14:tracePt t="33918" x="5895975" y="3730625"/>
          <p14:tracePt t="33920" x="5880100" y="3713163"/>
          <p14:tracePt t="33925" x="5880100" y="3705225"/>
          <p14:tracePt t="33931" x="5880100" y="3697288"/>
          <p14:tracePt t="33933" x="5880100" y="3679825"/>
          <p14:tracePt t="33939" x="5870575" y="3646488"/>
          <p14:tracePt t="33942" x="5845175" y="3629025"/>
          <p14:tracePt t="33948" x="5837238" y="3629025"/>
          <p14:tracePt t="33949" x="5819775" y="3611563"/>
          <p14:tracePt t="33952" x="5819775" y="3603625"/>
          <p14:tracePt t="33960" x="5811838" y="3603625"/>
          <p14:tracePt t="33963" x="5794375" y="3586163"/>
          <p14:tracePt t="33965" x="5776913" y="3586163"/>
          <p14:tracePt t="33967" x="5768975" y="3568700"/>
          <p14:tracePt t="33970" x="5751513" y="3568700"/>
          <p14:tracePt t="33979" x="5726113" y="3543300"/>
          <p14:tracePt t="33983" x="5700713" y="3535363"/>
          <p14:tracePt t="33987" x="5683250" y="3535363"/>
          <p14:tracePt t="33991" x="5675313" y="3535363"/>
          <p14:tracePt t="33997" x="5657850" y="3527425"/>
          <p14:tracePt t="33999" x="5649913" y="3527425"/>
          <p14:tracePt t="34002" x="5632450" y="3517900"/>
          <p14:tracePt t="34010" x="5624513" y="3509963"/>
          <p14:tracePt t="34013" x="5624513" y="3502025"/>
          <p14:tracePt t="34014" x="5616575" y="3502025"/>
          <p14:tracePt t="34018" x="5599113" y="3502025"/>
          <p14:tracePt t="34025" x="5591175" y="3502025"/>
          <p14:tracePt t="34030" x="5573713" y="3492500"/>
          <p14:tracePt t="34034" x="5548313" y="3475038"/>
          <p14:tracePt t="34039" x="5538788" y="3475038"/>
          <p14:tracePt t="34047" x="5530850" y="3467100"/>
          <p14:tracePt t="34048" x="5522913" y="3467100"/>
          <p14:tracePt t="34051" x="5513388" y="3467100"/>
          <p14:tracePt t="34057" x="5497513" y="3467100"/>
          <p14:tracePt t="34061" x="5472113" y="3467100"/>
          <p14:tracePt t="34064" x="5462588" y="3467100"/>
          <p14:tracePt t="34068" x="5437188" y="3467100"/>
          <p14:tracePt t="34070" x="5411788" y="3467100"/>
          <p14:tracePt t="34075" x="5394325" y="3459163"/>
          <p14:tracePt t="34082" x="5343525" y="3449638"/>
          <p14:tracePt t="34087" x="5335588" y="3449638"/>
          <p14:tracePt t="34093" x="5318125" y="3449638"/>
          <p14:tracePt t="34098" x="5292725" y="3449638"/>
          <p14:tracePt t="34099" x="5276850" y="3449638"/>
          <p14:tracePt t="34102" x="5249863" y="3449638"/>
          <p14:tracePt t="34110" x="5224463" y="3449638"/>
          <p14:tracePt t="34113" x="5208588" y="3449638"/>
          <p14:tracePt t="34115" x="5173663" y="3449638"/>
          <p14:tracePt t="34118" x="5140325" y="3449638"/>
          <p14:tracePt t="34130" x="5046663" y="3449638"/>
          <p14:tracePt t="34134" x="5003800" y="3449638"/>
          <p14:tracePt t="34139" x="4970463" y="3449638"/>
          <p14:tracePt t="34145" x="4927600" y="3449638"/>
          <p14:tracePt t="34149" x="4859338" y="3449638"/>
          <p14:tracePt t="34152" x="4833938" y="3449638"/>
          <p14:tracePt t="34160" x="4791075" y="3449638"/>
          <p14:tracePt t="34163" x="4749800" y="3449638"/>
          <p14:tracePt t="34165" x="4699000" y="3449638"/>
          <p14:tracePt t="34168" x="4656138" y="3449638"/>
          <p14:tracePt t="34181" x="4545013" y="3459163"/>
          <p14:tracePt t="34184" x="4511675" y="3467100"/>
          <p14:tracePt t="34189" x="4486275" y="3467100"/>
          <p14:tracePt t="34194" x="4460875" y="3467100"/>
          <p14:tracePt t="34198" x="4425950" y="3467100"/>
          <p14:tracePt t="34200" x="4410075" y="3467100"/>
          <p14:tracePt t="34204" x="4392613" y="3475038"/>
          <p14:tracePt t="34212" x="4375150" y="3475038"/>
          <p14:tracePt t="34214" x="4367213" y="3475038"/>
          <p14:tracePt t="34217" x="4341813" y="3475038"/>
          <p14:tracePt t="34222" x="4324350" y="3475038"/>
          <p14:tracePt t="34230" x="4291013" y="3492500"/>
          <p14:tracePt t="34232" x="4273550" y="3492500"/>
          <p14:tracePt t="34237" x="4256088" y="3502025"/>
          <p14:tracePt t="34243" x="4240213" y="3502025"/>
          <p14:tracePt t="34248" x="4197350" y="3509963"/>
          <p14:tracePt t="34252" x="4171950" y="3517900"/>
          <p14:tracePt t="34260" x="4154488" y="3517900"/>
          <p14:tracePt t="34263" x="4137025" y="3517900"/>
          <p14:tracePt t="34265" x="4111625" y="3527425"/>
          <p14:tracePt t="34268" x="4078288" y="3535363"/>
          <p14:tracePt t="34278" x="4052888" y="3535363"/>
          <p14:tracePt t="34280" x="4035425" y="3543300"/>
          <p14:tracePt t="34281" x="4010025" y="3543300"/>
          <p14:tracePt t="34284" x="3984625" y="3552825"/>
          <p14:tracePt t="34289" x="3951288" y="3560763"/>
          <p14:tracePt t="34295" x="3933825" y="3568700"/>
          <p14:tracePt t="34298" x="3908425" y="3578225"/>
          <p14:tracePt t="34300" x="3890963" y="3586163"/>
          <p14:tracePt t="34306" x="3873500" y="3594100"/>
          <p14:tracePt t="34311" x="3865563" y="3603625"/>
          <p14:tracePt t="34318" x="3806825" y="3629025"/>
          <p14:tracePt t="34327" x="3797300" y="3636963"/>
          <p14:tracePt t="34330" x="3781425" y="3646488"/>
          <p14:tracePt t="34331" x="3763963" y="3654425"/>
          <p14:tracePt t="34334" x="3756025" y="3662363"/>
          <p14:tracePt t="34339" x="3738563" y="3671888"/>
          <p14:tracePt t="34347" x="3721100" y="3687763"/>
          <p14:tracePt t="34350" x="3703638" y="3705225"/>
          <p14:tracePt t="34357" x="3687763" y="3722688"/>
          <p14:tracePt t="34362" x="3678238" y="3730625"/>
          <p14:tracePt t="34364" x="3670300" y="3730625"/>
          <p14:tracePt t="34367" x="3662363" y="3738563"/>
          <p14:tracePt t="34370" x="3662363" y="3756025"/>
          <p14:tracePt t="34375" x="3652838" y="3756025"/>
          <p14:tracePt t="34381" x="3644900" y="3763963"/>
          <p14:tracePt t="34382" x="3636963" y="3781425"/>
          <p14:tracePt t="34391" x="3627438" y="3781425"/>
          <p14:tracePt t="34396" x="3619500" y="3806825"/>
          <p14:tracePt t="34402" x="3611563" y="3824288"/>
          <p14:tracePt t="34412" x="3602038" y="3832225"/>
          <p14:tracePt t="34414" x="3594100" y="3849688"/>
          <p14:tracePt t="34416" x="3594100" y="3857625"/>
          <p14:tracePt t="34418" x="3594100" y="3867150"/>
          <p14:tracePt t="34430" x="3576638" y="3900488"/>
          <p14:tracePt t="34434" x="3568700" y="3900488"/>
          <p14:tracePt t="34441" x="3568700" y="3917950"/>
          <p14:tracePt t="34444" x="3559175" y="3925888"/>
          <p14:tracePt t="34448" x="3551238" y="3935413"/>
          <p14:tracePt t="34450" x="3543300" y="3951288"/>
          <p14:tracePt t="34460" x="3543300" y="3960813"/>
          <p14:tracePt t="34470" x="3533775" y="3994150"/>
          <p14:tracePt t="34471" x="3533775" y="4011613"/>
          <p14:tracePt t="34474" x="3533775" y="4019550"/>
          <p14:tracePt t="34479" x="3533775" y="4027488"/>
          <p14:tracePt t="34482" x="3525838" y="4044950"/>
          <p14:tracePt t="34491" x="3517900" y="4062413"/>
          <p14:tracePt t="34497" x="3508375" y="4079875"/>
          <p14:tracePt t="34498" x="3508375" y="4095750"/>
          <p14:tracePt t="34501" x="3508375" y="4105275"/>
          <p14:tracePt t="34509" x="3508375" y="4121150"/>
          <p14:tracePt t="34514" x="3500438" y="4138613"/>
          <p14:tracePt t="34520" x="3500438" y="4146550"/>
          <p14:tracePt t="34529" x="3500438" y="4164013"/>
          <p14:tracePt t="34532" x="3500438" y="4171950"/>
          <p14:tracePt t="34541" x="3500438" y="4189413"/>
          <p14:tracePt t="34546" x="3500438" y="4206875"/>
          <p14:tracePt t="34548" x="3500438" y="4214813"/>
          <p14:tracePt t="34552" x="3500438" y="4232275"/>
          <p14:tracePt t="34560" x="3500438" y="4240213"/>
          <p14:tracePt t="34563" x="3500438" y="4249738"/>
          <p14:tracePt t="34565" x="3500438" y="4265613"/>
          <p14:tracePt t="34577" x="3500438" y="4275138"/>
          <p14:tracePt t="34579" x="3500438" y="4291013"/>
          <p14:tracePt t="34581" x="3500438" y="4300538"/>
          <p14:tracePt t="34584" x="3500438" y="4308475"/>
          <p14:tracePt t="34591" x="3500438" y="4316413"/>
          <p14:tracePt t="34597" x="3500438" y="4333875"/>
          <p14:tracePt t="34601" x="3500438" y="4341813"/>
          <p14:tracePt t="34607" x="3492500" y="4341813"/>
          <p14:tracePt t="34609" x="3492500" y="4359275"/>
          <p14:tracePt t="34620" x="3492500" y="4376738"/>
          <p14:tracePt t="34628" x="3492500" y="4384675"/>
          <p14:tracePt t="34632" x="3492500" y="4402138"/>
          <p14:tracePt t="34643" x="3492500" y="4419600"/>
          <p14:tracePt t="34646" x="3492500" y="4427538"/>
          <p14:tracePt t="34652" x="3492500" y="4445000"/>
          <p14:tracePt t="34660" x="3492500" y="4452938"/>
          <p14:tracePt t="34664" x="3492500" y="4478338"/>
          <p14:tracePt t="34668" x="3492500" y="4495800"/>
          <p14:tracePt t="34675" x="3492500" y="4503738"/>
          <p14:tracePt t="34680" x="3492500" y="4513263"/>
          <p14:tracePt t="34687" x="3492500" y="4529138"/>
          <p14:tracePt t="34697" x="3492500" y="4546600"/>
          <p14:tracePt t="34702" x="3492500" y="4554538"/>
          <p14:tracePt t="34710" x="3492500" y="4572000"/>
          <p14:tracePt t="34714" x="3492500" y="4597400"/>
          <p14:tracePt t="34718" x="3492500" y="4605338"/>
          <p14:tracePt t="34729" x="3492500" y="4614863"/>
          <p14:tracePt t="34734" x="3492500" y="4630738"/>
          <p14:tracePt t="34748" x="3492500" y="4665663"/>
          <p14:tracePt t="34750" x="3492500" y="4673600"/>
          <p14:tracePt t="34760" x="3500438" y="4683125"/>
          <p14:tracePt t="34763" x="3500438" y="4691063"/>
          <p14:tracePt t="34767" x="3500438" y="4699000"/>
          <p14:tracePt t="34770" x="3508375" y="4716463"/>
          <p14:tracePt t="34778" x="3508375" y="4733925"/>
          <p14:tracePt t="34782" x="3517900" y="4741863"/>
          <p14:tracePt t="34787" x="3517900" y="4759325"/>
          <p14:tracePt t="34796" x="3525838" y="4775200"/>
          <p14:tracePt t="34798" x="3525838" y="4792663"/>
          <p14:tracePt t="34810" x="3533775" y="4802188"/>
          <p14:tracePt t="34814" x="3543300" y="4818063"/>
          <p14:tracePt t="34818" x="3551238" y="4827588"/>
          <p14:tracePt t="34828" x="3551238" y="4835525"/>
          <p14:tracePt t="34830" x="3559175" y="4852988"/>
          <p14:tracePt t="34834" x="3568700" y="4860925"/>
          <p14:tracePt t="34848" x="3576638" y="4878388"/>
          <p14:tracePt t="34860" x="3586163" y="4894263"/>
          <p14:tracePt t="34862" x="3586163" y="4903788"/>
          <p14:tracePt t="34864" x="3594100" y="4911725"/>
          <p14:tracePt t="34868" x="3602038" y="4919663"/>
          <p14:tracePt t="34879" x="3611563" y="4929188"/>
          <p14:tracePt t="34881" x="3627438" y="4946650"/>
          <p14:tracePt t="34891" x="3644900" y="4962525"/>
          <p14:tracePt t="34894" x="3662363" y="4979988"/>
          <p14:tracePt t="34901" x="3678238" y="4987925"/>
          <p14:tracePt t="34906" x="3678238" y="4997450"/>
          <p14:tracePt t="34911" x="3687763" y="5005388"/>
          <p14:tracePt t="34914" x="3703638" y="5022850"/>
          <p14:tracePt t="34921" x="3713163" y="5030788"/>
          <p14:tracePt t="34925" x="3721100" y="5048250"/>
          <p14:tracePt t="34932" x="3729038" y="5056188"/>
          <p14:tracePt t="34933" x="3738563" y="5064125"/>
          <p14:tracePt t="34941" x="3756025" y="5073650"/>
          <p14:tracePt t="34945" x="3763963" y="5081588"/>
          <p14:tracePt t="34948" x="3771900" y="5091113"/>
          <p14:tracePt t="34952" x="3789363" y="5099050"/>
          <p14:tracePt t="34960" x="3806825" y="5099050"/>
          <p14:tracePt t="34963" x="3814763" y="5106988"/>
          <p14:tracePt t="34964" x="3814763" y="5116513"/>
          <p14:tracePt t="34968" x="3822700" y="5116513"/>
          <p14:tracePt t="34974" x="3840163" y="5124450"/>
          <p14:tracePt t="34980" x="3848100" y="5124450"/>
          <p14:tracePt t="34985" x="3865563" y="5132388"/>
          <p14:tracePt t="34991" x="3883025" y="5132388"/>
          <p14:tracePt t="34995" x="3890963" y="5132388"/>
          <p14:tracePt t="34998" x="3900488" y="5132388"/>
          <p14:tracePt t="35000" x="3908425" y="5132388"/>
          <p14:tracePt t="35007" x="3925888" y="5141913"/>
          <p14:tracePt t="35009" x="3933825" y="5149850"/>
          <p14:tracePt t="35013" x="3941763" y="5157788"/>
          <p14:tracePt t="35017" x="3951288" y="5157788"/>
          <p14:tracePt t="35021" x="3967163" y="5157788"/>
          <p14:tracePt t="35030" x="3984625" y="5157788"/>
          <p14:tracePt t="35043" x="4002088" y="5157788"/>
          <p14:tracePt t="35046" x="4010025" y="5157788"/>
          <p14:tracePt t="35050" x="4027488" y="5167313"/>
          <p14:tracePt t="35056" x="4035425" y="5167313"/>
          <p14:tracePt t="35063" x="4044950" y="5167313"/>
          <p14:tracePt t="35067" x="4060825" y="5167313"/>
          <p14:tracePt t="35071" x="4078288" y="5175250"/>
          <p14:tracePt t="35078" x="4086225" y="5175250"/>
          <p14:tracePt t="35080" x="4095750" y="5175250"/>
          <p14:tracePt t="35082" x="4103688" y="5183188"/>
          <p14:tracePt t="35087" x="4121150" y="5183188"/>
          <p14:tracePt t="35092" x="4137025" y="5183188"/>
          <p14:tracePt t="35097" x="4154488" y="5183188"/>
          <p14:tracePt t="35102" x="4179888" y="5183188"/>
          <p14:tracePt t="35109" x="4197350" y="5183188"/>
          <p14:tracePt t="35113" x="4205288" y="5183188"/>
          <p14:tracePt t="35114" x="4222750" y="5183188"/>
          <p14:tracePt t="35118" x="4230688" y="5183188"/>
          <p14:tracePt t="35127" x="4248150" y="5192713"/>
          <p14:tracePt t="35130" x="4273550" y="5192713"/>
          <p14:tracePt t="35134" x="4291013" y="5192713"/>
          <p14:tracePt t="35141" x="4306888" y="5200650"/>
          <p14:tracePt t="35147" x="4324350" y="5200650"/>
          <p14:tracePt t="35150" x="4349750" y="5200650"/>
          <p14:tracePt t="35157" x="4367213" y="5200650"/>
          <p14:tracePt t="35158" x="4375150" y="5200650"/>
          <p14:tracePt t="35163" x="4392613" y="5200650"/>
          <p14:tracePt t="35168" x="4400550" y="5200650"/>
          <p14:tracePt t="35171" x="4418013" y="5208588"/>
          <p14:tracePt t="35178" x="4443413" y="5218113"/>
          <p14:tracePt t="35180" x="4451350" y="5218113"/>
          <p14:tracePt t="35182" x="4476750" y="5218113"/>
          <p14:tracePt t="35187" x="4494213" y="5218113"/>
          <p14:tracePt t="35193" x="4503738" y="5218113"/>
          <p14:tracePt t="35196" x="4519613" y="5218113"/>
          <p14:tracePt t="35198" x="4537075" y="5218113"/>
          <p14:tracePt t="35202" x="4554538" y="5218113"/>
          <p14:tracePt t="35210" x="4613275" y="5218113"/>
          <p14:tracePt t="35213" x="4630738" y="5218113"/>
          <p14:tracePt t="35217" x="4656138" y="5218113"/>
          <p14:tracePt t="35221" x="4681538" y="5218113"/>
          <p14:tracePt t="35228" x="4699000" y="5218113"/>
          <p14:tracePt t="35230" x="4732338" y="5218113"/>
          <p14:tracePt t="35232" x="4757738" y="5218113"/>
          <p14:tracePt t="35238" x="4775200" y="5218113"/>
          <p14:tracePt t="35241" x="4800600" y="5218113"/>
          <p14:tracePt t="35245" x="4818063" y="5218113"/>
          <p14:tracePt t="35248" x="4826000" y="5218113"/>
          <p14:tracePt t="35252" x="4851400" y="5218113"/>
          <p14:tracePt t="35265" x="4894263" y="5218113"/>
          <p14:tracePt t="35268" x="4902200" y="5218113"/>
          <p14:tracePt t="35279" x="4927600" y="5208588"/>
          <p14:tracePt t="35280" x="4945063" y="5208588"/>
          <p14:tracePt t="35284" x="4962525" y="5208588"/>
          <p14:tracePt t="35290" x="4987925" y="5200650"/>
          <p14:tracePt t="35295" x="5003800" y="5200650"/>
          <p14:tracePt t="35298" x="5029200" y="5192713"/>
          <p14:tracePt t="35300" x="5046663" y="5183188"/>
          <p14:tracePt t="35311" x="5080000" y="5167313"/>
          <p14:tracePt t="35313" x="5106988" y="5157788"/>
          <p14:tracePt t="35318" x="5122863" y="5149850"/>
          <p14:tracePt t="35321" x="5148263" y="5141913"/>
          <p14:tracePt t="35329" x="5165725" y="5132388"/>
          <p14:tracePt t="35330" x="5183188" y="5132388"/>
          <p14:tracePt t="35333" x="5208588" y="5116513"/>
          <p14:tracePt t="35338" x="5241925" y="5099050"/>
          <p14:tracePt t="35341" x="5292725" y="5091113"/>
          <p14:tracePt t="35345" x="5327650" y="5081588"/>
          <p14:tracePt t="35348" x="5360988" y="5064125"/>
          <p14:tracePt t="35352" x="5394325" y="5048250"/>
          <p14:tracePt t="35360" x="5429250" y="5022850"/>
          <p14:tracePt t="35363" x="5462588" y="5005388"/>
          <p14:tracePt t="35364" x="5497513" y="4987925"/>
          <p14:tracePt t="35368" x="5548313" y="4972050"/>
          <p14:tracePt t="35373" x="5581650" y="4954588"/>
          <p14:tracePt t="35379" x="5616575" y="4946650"/>
          <p14:tracePt t="35381" x="5641975" y="4929188"/>
          <p14:tracePt t="35384" x="5667375" y="4919663"/>
          <p14:tracePt t="35392" x="5726113" y="4894263"/>
          <p14:tracePt t="35395" x="5761038" y="4878388"/>
          <p14:tracePt t="35399" x="5786438" y="4868863"/>
          <p14:tracePt t="35402" x="5819775" y="4852988"/>
          <p14:tracePt t="35411" x="5837238" y="4852988"/>
          <p14:tracePt t="35412" x="5845175" y="4843463"/>
          <p14:tracePt t="35414" x="5862638" y="4835525"/>
          <p14:tracePt t="35418" x="5880100" y="4827588"/>
          <p14:tracePt t="35428" x="5880100" y="4810125"/>
          <p14:tracePt t="35429" x="5888038" y="4810125"/>
          <p14:tracePt t="35430" x="5895975" y="4802188"/>
          <p14:tracePt t="35434" x="5905500" y="4784725"/>
          <p14:tracePt t="35449" x="5913438" y="4775200"/>
          <p14:tracePt t="35451" x="5913438" y="4749800"/>
          <p14:tracePt t="35452" x="5921375" y="4733925"/>
          <p14:tracePt t="35457" x="5921375" y="4724400"/>
          <p14:tracePt t="35461" x="5930900" y="4699000"/>
          <p14:tracePt t="35463" x="5938838" y="4673600"/>
          <p14:tracePt t="35468" x="5946775" y="4648200"/>
          <p14:tracePt t="35470" x="5956300" y="4622800"/>
          <p14:tracePt t="35477" x="5964238" y="4597400"/>
          <p14:tracePt t="35480" x="5981700" y="4564063"/>
          <p14:tracePt t="35482" x="5989638" y="4529138"/>
          <p14:tracePt t="35490" x="5997575" y="4495800"/>
          <p14:tracePt t="35494" x="6007100" y="4460875"/>
          <p14:tracePt t="35499" x="6024563" y="4384675"/>
          <p14:tracePt t="35505" x="6032500" y="4351338"/>
          <p14:tracePt t="35509" x="6032500" y="4325938"/>
          <p14:tracePt t="35511" x="6032500" y="4308475"/>
          <p14:tracePt t="35514" x="6040438" y="4275138"/>
          <p14:tracePt t="35518" x="6040438" y="4232275"/>
          <p14:tracePt t="35523" x="6040438" y="4197350"/>
          <p14:tracePt t="35529" x="6040438" y="4164013"/>
          <p14:tracePt t="35531" x="6040438" y="4138613"/>
          <p14:tracePt t="35534" x="6040438" y="4105275"/>
          <p14:tracePt t="35546" x="6040438" y="4070350"/>
          <p14:tracePt t="35548" x="6040438" y="4037013"/>
          <p14:tracePt t="35550" x="6040438" y="3976688"/>
          <p14:tracePt t="35560" x="6040438" y="3908425"/>
          <p14:tracePt t="35562" x="6040438" y="3883025"/>
          <p14:tracePt t="35564" x="6040438" y="3849688"/>
          <p14:tracePt t="35568" x="6040438" y="3816350"/>
          <p14:tracePt t="35578" x="6040438" y="3781425"/>
          <p14:tracePt t="35580" x="6040438" y="3738563"/>
          <p14:tracePt t="35584" x="6040438" y="3705225"/>
          <p14:tracePt t="35593" x="6040438" y="3687763"/>
          <p14:tracePt t="35595" x="6040438" y="3662363"/>
          <p14:tracePt t="35597" x="6040438" y="3654425"/>
          <p14:tracePt t="35600" x="6032500" y="3646488"/>
          <p14:tracePt t="35609" x="6032500" y="3636963"/>
          <p14:tracePt t="35612" x="6024563" y="3619500"/>
          <p14:tracePt t="35618" x="6015038" y="3603625"/>
          <p14:tracePt t="35621" x="6007100" y="3594100"/>
          <p14:tracePt t="35628" x="5989638" y="3586163"/>
          <p14:tracePt t="35629" x="5981700" y="3578225"/>
          <p14:tracePt t="35633" x="5964238" y="3568700"/>
          <p14:tracePt t="35642" x="5946775" y="3560763"/>
          <p14:tracePt t="35645" x="5930900" y="3552825"/>
          <p14:tracePt t="35648" x="5921375" y="3543300"/>
          <p14:tracePt t="35652" x="5905500" y="3543300"/>
          <p14:tracePt t="35659" x="5888038" y="3517900"/>
          <p14:tracePt t="35664" x="5880100" y="3509963"/>
          <p14:tracePt t="35668" x="5870575" y="3509963"/>
          <p14:tracePt t="35674" x="5862638" y="3502025"/>
          <p14:tracePt t="35679" x="5853113" y="3492500"/>
          <p14:tracePt t="35683" x="5845175" y="3492500"/>
          <p14:tracePt t="35684" x="5837238" y="3492500"/>
          <p14:tracePt t="35693" x="5827713" y="3484563"/>
          <p14:tracePt t="35697" x="5819775" y="3475038"/>
          <p14:tracePt t="35700" x="5811838" y="3467100"/>
          <p14:tracePt t="35709" x="5802313" y="3467100"/>
          <p14:tracePt t="35711" x="5786438" y="3459163"/>
          <p14:tracePt t="35713" x="5776913" y="3459163"/>
          <p14:tracePt t="35717" x="5761038" y="3441700"/>
          <p14:tracePt t="35721" x="5751513" y="3441700"/>
          <p14:tracePt t="35728" x="5735638" y="3433763"/>
          <p14:tracePt t="35731" x="5700713" y="3433763"/>
          <p14:tracePt t="35733" x="5657850" y="3424238"/>
          <p14:tracePt t="35743" x="5591175" y="3416300"/>
          <p14:tracePt t="35745" x="5548313" y="3408363"/>
          <p14:tracePt t="35748" x="5505450" y="3408363"/>
          <p14:tracePt t="35750" x="5480050" y="3398838"/>
          <p14:tracePt t="35759" x="5472113" y="3398838"/>
          <p14:tracePt t="35762" x="5421313" y="3382963"/>
          <p14:tracePt t="35768" x="5386388" y="3382963"/>
          <p14:tracePt t="35771" x="5360988" y="3382963"/>
          <p14:tracePt t="35779" x="5335588" y="3373438"/>
          <p14:tracePt t="35781" x="5318125" y="3373438"/>
          <p14:tracePt t="35783" x="5302250" y="3373438"/>
          <p14:tracePt t="35788" x="5276850" y="3373438"/>
          <p14:tracePt t="35794" x="5249863" y="3373438"/>
          <p14:tracePt t="35796" x="5216525" y="3365500"/>
          <p14:tracePt t="35798" x="5199063" y="3365500"/>
          <p14:tracePt t="35802" x="5165725" y="3355975"/>
          <p14:tracePt t="35810" x="5132388" y="3348038"/>
          <p14:tracePt t="35812" x="5097463" y="3340100"/>
          <p14:tracePt t="35814" x="5064125" y="3330575"/>
          <p14:tracePt t="35818" x="5029200" y="3322638"/>
          <p14:tracePt t="35830" x="4902200" y="3314700"/>
          <p14:tracePt t="35834" x="4851400" y="3314700"/>
          <p14:tracePt t="35841" x="4800600" y="3314700"/>
          <p14:tracePt t="35845" x="4757738" y="3314700"/>
          <p14:tracePt t="35848" x="4706938" y="3314700"/>
          <p14:tracePt t="35850" x="4664075" y="3314700"/>
          <p14:tracePt t="35859" x="4621213" y="3314700"/>
          <p14:tracePt t="35862" x="4562475" y="3314700"/>
          <p14:tracePt t="35867" x="4529138" y="3314700"/>
          <p14:tracePt t="35871" x="4494213" y="3314700"/>
          <p14:tracePt t="35877" x="4460875" y="3314700"/>
          <p14:tracePt t="35879" x="4435475" y="3314700"/>
          <p14:tracePt t="35882" x="4400550" y="3314700"/>
          <p14:tracePt t="35894" x="4332288" y="3330575"/>
          <p14:tracePt t="35897" x="4298950" y="3340100"/>
          <p14:tracePt t="35898" x="4265613" y="3340100"/>
          <p14:tracePt t="35902" x="4240213" y="3340100"/>
          <p14:tracePt t="35910" x="4205288" y="3348038"/>
          <p14:tracePt t="35912" x="4171950" y="3355975"/>
          <p14:tracePt t="35914" x="4137025" y="3373438"/>
          <p14:tracePt t="35918" x="4086225" y="3390900"/>
          <p14:tracePt t="35921" x="4044950" y="3398838"/>
          <p14:tracePt t="35928" x="3992563" y="3416300"/>
          <p14:tracePt t="35929" x="3951288" y="3424238"/>
          <p14:tracePt t="35932" x="3900488" y="3441700"/>
          <p14:tracePt t="35938" x="3857625" y="3459163"/>
          <p14:tracePt t="35943" x="3806825" y="3475038"/>
          <p14:tracePt t="35946" x="3763963" y="3492500"/>
          <p14:tracePt t="35948" x="3713163" y="3509963"/>
          <p14:tracePt t="35953" x="3678238" y="3527425"/>
          <p14:tracePt t="35960" x="3644900" y="3543300"/>
          <p14:tracePt t="35962" x="3602038" y="3560763"/>
          <p14:tracePt t="35966" x="3568700" y="3578225"/>
          <p14:tracePt t="35968" x="3525838" y="3603625"/>
          <p14:tracePt t="35973" x="3475038" y="3629025"/>
          <p14:tracePt t="35979" x="3424238" y="3646488"/>
          <p14:tracePt t="35981" x="3389313" y="3679825"/>
          <p14:tracePt t="35984" x="3355975" y="3697288"/>
          <p14:tracePt t="35990" x="3322638" y="3713163"/>
          <p14:tracePt t="35995" x="3287713" y="3730625"/>
          <p14:tracePt t="35998" x="3244850" y="3748088"/>
          <p14:tracePt t="36000" x="3211513" y="3773488"/>
          <p14:tracePt t="36011" x="3143250" y="3806825"/>
          <p14:tracePt t="36014" x="3100388" y="3841750"/>
          <p14:tracePt t="36018" x="3067050" y="3857625"/>
          <p14:tracePt t="36023" x="3049588" y="3867150"/>
          <p14:tracePt t="36029" x="2973388" y="3900488"/>
          <p14:tracePt t="36032" x="2955925" y="3917950"/>
          <p14:tracePt t="36038" x="2940050" y="3925888"/>
          <p14:tracePt t="36045" x="2922588" y="3935413"/>
          <p14:tracePt t="36048" x="2905125" y="3943350"/>
          <p14:tracePt t="36049" x="2905125" y="3951288"/>
          <p14:tracePt t="36060" x="2897188" y="3951288"/>
          <p14:tracePt t="36064" x="2879725" y="3960813"/>
          <p14:tracePt t="36065" x="2871788" y="3968750"/>
          <p14:tracePt t="36073" x="2863850" y="3986213"/>
          <p14:tracePt t="36079" x="2854325" y="3986213"/>
          <p14:tracePt t="36084" x="2854325" y="3994150"/>
          <p14:tracePt t="36092" x="2846388" y="4002088"/>
          <p14:tracePt t="36095" x="2838450" y="4011613"/>
          <p14:tracePt t="36098" x="2828925" y="4019550"/>
          <p14:tracePt t="36103" x="2828925" y="4037013"/>
          <p14:tracePt t="36112" x="2820988" y="4044950"/>
          <p14:tracePt t="36114" x="2811463" y="4052888"/>
          <p14:tracePt t="36124" x="2803525" y="4062413"/>
          <p14:tracePt t="36130" x="2795588" y="4070350"/>
          <p14:tracePt t="36134" x="2786063" y="4079875"/>
          <p14:tracePt t="36143" x="2786063" y="4087813"/>
          <p14:tracePt t="36150" x="2786063" y="4105275"/>
          <p14:tracePt t="36162" x="2770188" y="4130675"/>
          <p14:tracePt t="36167" x="2760663" y="4146550"/>
          <p14:tracePt t="36173" x="2752725" y="4164013"/>
          <p14:tracePt t="36179" x="2752725" y="4181475"/>
          <p14:tracePt t="36182" x="2744788" y="4197350"/>
          <p14:tracePt t="36188" x="2735263" y="4206875"/>
          <p14:tracePt t="36193" x="2727325" y="4224338"/>
          <p14:tracePt t="36195" x="2727325" y="4240213"/>
          <p14:tracePt t="36198" x="2719388" y="4249738"/>
          <p14:tracePt t="36210" x="2719388" y="4257675"/>
          <p14:tracePt t="36214" x="2719388" y="4265613"/>
          <p14:tracePt t="36218" x="2719388" y="4275138"/>
          <p14:tracePt t="36228" x="2719388" y="4283075"/>
          <p14:tracePt t="36247" x="2709863" y="4300538"/>
          <p14:tracePt t="36267" x="2701925" y="4316413"/>
          <p14:tracePt t="36277" x="2701925" y="4333875"/>
          <p14:tracePt t="36284" x="2701925" y="4341813"/>
          <p14:tracePt t="36298" x="2701925" y="4359275"/>
          <p14:tracePt t="36300" x="2701925" y="4368800"/>
          <p14:tracePt t="36327" x="2701925" y="4384675"/>
          <p14:tracePt t="36338" x="2701925" y="4402138"/>
          <p14:tracePt t="36361" x="2701925" y="4410075"/>
          <p14:tracePt t="36368" x="2701925" y="4419600"/>
          <p14:tracePt t="36384" x="2701925" y="4427538"/>
          <p14:tracePt t="36400" x="2701925" y="4435475"/>
          <p14:tracePt t="36417" x="2701925" y="4445000"/>
          <p14:tracePt t="36428" x="2701925" y="4452938"/>
          <p14:tracePt t="36432" x="2701925" y="4460875"/>
          <p14:tracePt t="36447" x="2701925" y="4486275"/>
          <p14:tracePt t="36448" x="2701925" y="4503738"/>
          <p14:tracePt t="36460" x="2701925" y="4521200"/>
          <p14:tracePt t="36462" x="2701925" y="4538663"/>
          <p14:tracePt t="36473" x="2701925" y="4546600"/>
          <p14:tracePt t="36478" x="2701925" y="4564063"/>
          <p14:tracePt t="36488" x="2701925" y="4579938"/>
          <p14:tracePt t="36493" x="2701925" y="4597400"/>
          <p14:tracePt t="36497" x="2701925" y="4605338"/>
          <p14:tracePt t="36499" x="2709863" y="4622800"/>
          <p14:tracePt t="36503" x="2719388" y="4648200"/>
          <p14:tracePt t="36511" x="2727325" y="4657725"/>
          <p14:tracePt t="36514" x="2727325" y="4673600"/>
          <p14:tracePt t="36518" x="2727325" y="4691063"/>
          <p14:tracePt t="36523" x="2735263" y="4699000"/>
          <p14:tracePt t="36528" x="2744788" y="4716463"/>
          <p14:tracePt t="36530" x="2752725" y="4741863"/>
          <p14:tracePt t="36534" x="2760663" y="4759325"/>
          <p14:tracePt t="36544" x="2770188" y="4775200"/>
          <p14:tracePt t="36547" x="2770188" y="4784725"/>
          <p14:tracePt t="36550" x="2770188" y="4802188"/>
          <p14:tracePt t="36558" x="2778125" y="4818063"/>
          <p14:tracePt t="36562" x="2778125" y="4827588"/>
          <p14:tracePt t="36567" x="2778125" y="4835525"/>
          <p14:tracePt t="36573" x="2786063" y="4852988"/>
          <p14:tracePt t="36579" x="2786063" y="4860925"/>
          <p14:tracePt t="36582" x="2786063" y="4878388"/>
          <p14:tracePt t="36588" x="2795588" y="4878388"/>
          <p14:tracePt t="36595" x="2795588" y="4903788"/>
          <p14:tracePt t="36598" x="2803525" y="4911725"/>
          <p14:tracePt t="36603" x="2811463" y="4929188"/>
          <p14:tracePt t="36611" x="2811463" y="4937125"/>
          <p14:tracePt t="36614" x="2820988" y="4946650"/>
          <p14:tracePt t="36618" x="2820988" y="4962525"/>
          <p14:tracePt t="36629" x="2828925" y="4972050"/>
          <p14:tracePt t="36631" x="2838450" y="4979988"/>
          <p14:tracePt t="36632" x="2846388" y="4987925"/>
          <p14:tracePt t="36638" x="2854325" y="4997450"/>
          <p14:tracePt t="36645" x="2863850" y="5013325"/>
          <p14:tracePt t="36648" x="2871788" y="5030788"/>
          <p14:tracePt t="36653" x="2879725" y="5030788"/>
          <p14:tracePt t="36661" x="2879725" y="5048250"/>
          <p14:tracePt t="36677" x="2889250" y="5064125"/>
          <p14:tracePt t="36678" x="2897188" y="5073650"/>
          <p14:tracePt t="36681" x="2897188" y="5081588"/>
          <p14:tracePt t="36684" x="2905125" y="5099050"/>
          <p14:tracePt t="36692" x="2914650" y="5099050"/>
          <p14:tracePt t="36700" x="2914650" y="5116513"/>
          <p14:tracePt t="36712" x="2930525" y="5132388"/>
          <p14:tracePt t="36722" x="2940050" y="5141913"/>
          <p14:tracePt t="36729" x="2947988" y="5149850"/>
          <p14:tracePt t="36732" x="2955925" y="5157788"/>
          <p14:tracePt t="36742" x="2965450" y="5167313"/>
          <p14:tracePt t="36745" x="2973388" y="5167313"/>
          <p14:tracePt t="36753" x="2973388" y="5175250"/>
          <p14:tracePt t="36761" x="2982913" y="5183188"/>
          <p14:tracePt t="36762" x="2990850" y="5192713"/>
          <p14:tracePt t="36764" x="2998788" y="5200650"/>
          <p14:tracePt t="36773" x="2998788" y="5208588"/>
          <p14:tracePt t="36779" x="3008313" y="5208588"/>
          <p14:tracePt t="36780" x="3016250" y="5218113"/>
          <p14:tracePt t="36784" x="3024188" y="5226050"/>
          <p14:tracePt t="36793" x="3024188" y="5235575"/>
          <p14:tracePt t="36797" x="3041650" y="5235575"/>
          <p14:tracePt t="36800" x="3049588" y="5243513"/>
          <p14:tracePt t="36810" x="3059113" y="5251450"/>
          <p14:tracePt t="36812" x="3074988" y="5260975"/>
          <p14:tracePt t="36814" x="3092450" y="5260975"/>
          <p14:tracePt t="36823" x="3100388" y="5268913"/>
          <p14:tracePt t="36831" x="3109913" y="5268913"/>
          <p14:tracePt t="36834" x="3127375" y="5276850"/>
          <p14:tracePt t="36842" x="3135313" y="5276850"/>
          <p14:tracePt t="36845" x="3143250" y="5276850"/>
          <p14:tracePt t="36848" x="3152775" y="5286375"/>
          <p14:tracePt t="36850" x="3168650" y="5286375"/>
          <p14:tracePt t="36859" x="3178175" y="5286375"/>
          <p14:tracePt t="36865" x="3219450" y="5294313"/>
          <p14:tracePt t="36868" x="3236913" y="5302250"/>
          <p14:tracePt t="36879" x="3254375" y="5302250"/>
          <p14:tracePt t="36880" x="3279775" y="5311775"/>
          <p14:tracePt t="36882" x="3322638" y="5327650"/>
          <p14:tracePt t="36889" x="3338513" y="5327650"/>
          <p14:tracePt t="36892" x="3348038" y="5327650"/>
          <p14:tracePt t="36895" x="3373438" y="5327650"/>
          <p14:tracePt t="36898" x="3389313" y="5337175"/>
          <p14:tracePt t="36903" x="3406775" y="5345113"/>
          <p14:tracePt t="36910" x="3414713" y="5345113"/>
          <p14:tracePt t="36911" x="3441700" y="5345113"/>
          <p14:tracePt t="36914" x="3457575" y="5345113"/>
          <p14:tracePt t="36919" x="3475038" y="5353050"/>
          <p14:tracePt t="36923" x="3492500" y="5353050"/>
          <p14:tracePt t="36928" x="3508375" y="5362575"/>
          <p14:tracePt t="36930" x="3517900" y="5362575"/>
          <p14:tracePt t="36934" x="3533775" y="5362575"/>
          <p14:tracePt t="36940" x="3543300" y="5362575"/>
          <p14:tracePt t="36945" x="3559175" y="5362575"/>
          <p14:tracePt t="36948" x="3576638" y="5362575"/>
          <p14:tracePt t="36953" x="3586163" y="5370513"/>
          <p14:tracePt t="36960" x="3611563" y="5380038"/>
          <p14:tracePt t="36962" x="3627438" y="5387975"/>
          <p14:tracePt t="36973" x="3652838" y="5395913"/>
          <p14:tracePt t="36978" x="3670300" y="5395913"/>
          <p14:tracePt t="36982" x="3687763" y="5395913"/>
          <p14:tracePt t="36991" x="3713163" y="5405438"/>
          <p14:tracePt t="36993" x="3729038" y="5413375"/>
          <p14:tracePt t="36997" x="3738563" y="5413375"/>
          <p14:tracePt t="37000" x="3756025" y="5413375"/>
          <p14:tracePt t="37010" x="3771900" y="5413375"/>
          <p14:tracePt t="37013" x="3797300" y="5413375"/>
          <p14:tracePt t="37017" x="3814763" y="5413375"/>
          <p14:tracePt t="37028" x="3840163" y="5413375"/>
          <p14:tracePt t="37032" x="3857625" y="5413375"/>
          <p14:tracePt t="37040" x="3873500" y="5421313"/>
          <p14:tracePt t="37042" x="3883025" y="5421313"/>
          <p14:tracePt t="37044" x="3900488" y="5421313"/>
          <p14:tracePt t="37049" x="3916363" y="5421313"/>
          <p14:tracePt t="37060" x="3925888" y="5421313"/>
          <p14:tracePt t="37062" x="3941763" y="5421313"/>
          <p14:tracePt t="37064" x="3951288" y="5421313"/>
          <p14:tracePt t="37069" x="3967163" y="5421313"/>
          <p14:tracePt t="37074" x="3984625" y="5430838"/>
          <p14:tracePt t="37080" x="4002088" y="5430838"/>
          <p14:tracePt t="37084" x="4010025" y="5430838"/>
          <p14:tracePt t="37091" x="4017963" y="5430838"/>
          <p14:tracePt t="37099" x="4044950" y="5430838"/>
          <p14:tracePt t="37101" x="4060825" y="5438775"/>
          <p14:tracePt t="37111" x="4103688" y="5438775"/>
          <p14:tracePt t="37113" x="4121150" y="5438775"/>
          <p14:tracePt t="37117" x="4137025" y="5438775"/>
          <p14:tracePt t="37124" x="4154488" y="5438775"/>
          <p14:tracePt t="37128" x="4187825" y="5438775"/>
          <p14:tracePt t="37132" x="4214813" y="5438775"/>
          <p14:tracePt t="37141" x="4248150" y="5438775"/>
          <p14:tracePt t="37146" x="4273550" y="5438775"/>
          <p14:tracePt t="37153" x="4306888" y="5438775"/>
          <p14:tracePt t="37160" x="4341813" y="5438775"/>
          <p14:tracePt t="37164" x="4359275" y="5438775"/>
          <p14:tracePt t="37169" x="4367213" y="5438775"/>
          <p14:tracePt t="37174" x="4392613" y="5438775"/>
          <p14:tracePt t="37178" x="4425950" y="5438775"/>
          <p14:tracePt t="37182" x="4451350" y="5438775"/>
          <p14:tracePt t="37193" x="4476750" y="5438775"/>
          <p14:tracePt t="37195" x="4494213" y="5438775"/>
          <p14:tracePt t="37203" x="4519613" y="5438775"/>
          <p14:tracePt t="37210" x="4562475" y="5438775"/>
          <p14:tracePt t="37214" x="4570413" y="5438775"/>
          <p14:tracePt t="37224" x="4587875" y="5438775"/>
          <p14:tracePt t="37228" x="4613275" y="5438775"/>
          <p14:tracePt t="37230" x="4621213" y="5438775"/>
          <p14:tracePt t="37234" x="4646613" y="5438775"/>
          <p14:tracePt t="37243" x="4681538" y="5438775"/>
          <p14:tracePt t="37247" x="4699000" y="5438775"/>
          <p14:tracePt t="37250" x="4706938" y="5438775"/>
          <p14:tracePt t="37257" x="4724400" y="5438775"/>
          <p14:tracePt t="37261" x="4749800" y="5438775"/>
          <p14:tracePt t="37263" x="4765675" y="5438775"/>
          <p14:tracePt t="37272" x="4783138" y="5438775"/>
          <p14:tracePt t="37278" x="4791075" y="5438775"/>
          <p14:tracePt t="37282" x="4808538" y="5438775"/>
          <p14:tracePt t="37292" x="4826000" y="5430838"/>
          <p14:tracePt t="37295" x="4833938" y="5430838"/>
          <p14:tracePt t="37303" x="4859338" y="5421313"/>
          <p14:tracePt t="37310" x="4876800" y="5421313"/>
          <p14:tracePt t="37314" x="4894263" y="5421313"/>
          <p14:tracePt t="37323" x="4902200" y="5413375"/>
          <p14:tracePt t="37328" x="4919663" y="5413375"/>
          <p14:tracePt t="37331" x="4927600" y="5405438"/>
          <p14:tracePt t="37342" x="4935538" y="5405438"/>
          <p14:tracePt t="37344" x="4953000" y="5395913"/>
          <p14:tracePt t="37348" x="4962525" y="5387975"/>
          <p14:tracePt t="37360" x="4978400" y="5387975"/>
          <p14:tracePt t="37361" x="4995863" y="5387975"/>
          <p14:tracePt t="37369" x="5013325" y="5380038"/>
          <p14:tracePt t="37374" x="5029200" y="5370513"/>
          <p14:tracePt t="37379" x="5046663" y="5362575"/>
          <p14:tracePt t="37381" x="5054600" y="5362575"/>
          <p14:tracePt t="37385" x="5072063" y="5353050"/>
          <p14:tracePt t="37392" x="5089525" y="5345113"/>
          <p14:tracePt t="37394" x="5097463" y="5337175"/>
          <p14:tracePt t="37397" x="5114925" y="5327650"/>
          <p14:tracePt t="37400" x="5140325" y="5327650"/>
          <p14:tracePt t="37407" x="5148263" y="5327650"/>
          <p14:tracePt t="37410" x="5173663" y="5319713"/>
          <p14:tracePt t="37412" x="5191125" y="5319713"/>
          <p14:tracePt t="37417" x="5208588" y="5311775"/>
          <p14:tracePt t="37430" x="5224463" y="5302250"/>
          <p14:tracePt t="37433" x="5241925" y="5294313"/>
          <p14:tracePt t="37439" x="5259388" y="5294313"/>
          <p14:tracePt t="37446" x="5267325" y="5294313"/>
          <p14:tracePt t="37448" x="5276850" y="5286375"/>
          <p14:tracePt t="37460" x="5276850" y="5276850"/>
          <p14:tracePt t="37475" x="5292725" y="5268913"/>
          <p14:tracePt t="37480" x="5302250" y="5268913"/>
          <p14:tracePt t="37497" x="5302250" y="5260975"/>
          <p14:tracePt t="37500" x="5310188" y="5251450"/>
          <p14:tracePt t="37508" x="5318125" y="5251450"/>
          <p14:tracePt t="37510" x="5327650" y="5235575"/>
          <p14:tracePt t="37512" x="5335588" y="5226050"/>
          <p14:tracePt t="37517" x="5343525" y="5226050"/>
          <p14:tracePt t="37525" x="5353050" y="5218113"/>
          <p14:tracePt t="37528" x="5360988" y="5208588"/>
          <p14:tracePt t="37529" x="5368925" y="5200650"/>
          <p14:tracePt t="37531" x="5378450" y="5200650"/>
          <p14:tracePt t="37541" x="5386388" y="5192713"/>
          <p14:tracePt t="37544" x="5394325" y="5183188"/>
          <p14:tracePt t="37547" x="5403850" y="5175250"/>
          <p14:tracePt t="37562" x="5411788" y="5167313"/>
          <p14:tracePt t="37572" x="5421313" y="5149850"/>
          <p14:tracePt t="37578" x="5429250" y="5149850"/>
          <p14:tracePt t="37590" x="5429250" y="5141913"/>
          <p14:tracePt t="37593" x="5437188" y="5132388"/>
          <p14:tracePt t="37598" x="5437188" y="5124450"/>
          <p14:tracePt t="37609" x="5446713" y="5116513"/>
          <p14:tracePt t="37643" x="5446713" y="5106988"/>
          <p14:tracePt t="37672" x="5446713" y="5099050"/>
          <p14:tracePt t="37677" x="5454650" y="5091113"/>
          <p14:tracePt t="37698" x="5462588" y="5081588"/>
          <p14:tracePt t="37726" x="5472113" y="5064125"/>
          <p14:tracePt t="37764" x="5472113" y="5056188"/>
          <p14:tracePt t="37769" x="5480050" y="5056188"/>
          <p14:tracePt t="37793" x="5480050" y="5048250"/>
          <p14:tracePt t="37818" x="5487988" y="5038725"/>
          <p14:tracePt t="37844" x="5487988" y="5030788"/>
          <p14:tracePt t="37855" x="5497513" y="5030788"/>
          <p14:tracePt t="37869" x="5497513" y="5022850"/>
          <p14:tracePt t="37880" x="5497513" y="5005388"/>
          <p14:tracePt t="37924" x="5497513" y="4997450"/>
          <p14:tracePt t="37940" x="5497513" y="4987925"/>
          <p14:tracePt t="37947" x="5505450" y="4987925"/>
          <p14:tracePt t="37967" x="5505450" y="4979988"/>
          <p14:tracePt t="37972" x="5505450" y="4972050"/>
          <p14:tracePt t="37976" x="5513388" y="4962525"/>
          <p14:tracePt t="37982" x="5513388" y="4954588"/>
          <p14:tracePt t="37998" x="5513388" y="4946650"/>
          <p14:tracePt t="38014" x="5522913" y="4937125"/>
          <p14:tracePt t="38041" x="5522913" y="4929188"/>
          <p14:tracePt t="38047" x="5530850" y="4919663"/>
          <p14:tracePt t="38055" x="5538788" y="4911725"/>
          <p14:tracePt t="38062" x="5538788" y="4894263"/>
          <p14:tracePt t="38069" x="5538788" y="4886325"/>
          <p14:tracePt t="38078" x="5538788" y="4878388"/>
          <p14:tracePt t="38094" x="5548313" y="4860925"/>
          <p14:tracePt t="38112" x="5548313" y="4852988"/>
          <p14:tracePt t="38128" x="5548313" y="4843463"/>
          <p14:tracePt t="38144" x="5548313" y="4835525"/>
          <p14:tracePt t="38154" x="5556250" y="4827588"/>
          <p14:tracePt t="38164" x="5556250" y="4818063"/>
          <p14:tracePt t="38174" x="5565775" y="4810125"/>
          <p14:tracePt t="38178" x="5565775" y="4802188"/>
          <p14:tracePt t="38191" x="5565775" y="4784725"/>
          <p14:tracePt t="38193" x="5565775" y="4775200"/>
          <p14:tracePt t="38218" x="5565775" y="4767263"/>
          <p14:tracePt t="38226" x="5565775" y="4759325"/>
          <p14:tracePt t="38251" x="5565775" y="4749800"/>
          <p14:tracePt t="38258" x="5565775" y="4741863"/>
          <p14:tracePt t="38273" x="5573713" y="4733925"/>
          <p14:tracePt t="38292" x="5581650" y="4716463"/>
          <p14:tracePt t="38294" x="5581650" y="4708525"/>
          <p14:tracePt t="38309" x="5581650" y="4699000"/>
          <p14:tracePt t="38310" x="5591175" y="4699000"/>
          <p14:tracePt t="38328" x="5591175" y="4691063"/>
          <p14:tracePt t="38343" x="5591175" y="4683125"/>
          <p14:tracePt t="38351" x="5591175" y="4673600"/>
          <p14:tracePt t="38376" x="5591175" y="4665663"/>
          <p14:tracePt t="38378" x="5591175" y="4657725"/>
          <p14:tracePt t="38394" x="5591175" y="4648200"/>
          <p14:tracePt t="38414" x="5591175" y="4630738"/>
          <p14:tracePt t="38428" x="5591175" y="4614863"/>
          <p14:tracePt t="38444" x="5591175" y="4597400"/>
          <p14:tracePt t="38509" x="5591175" y="4589463"/>
          <p14:tracePt t="38518" x="5591175" y="4579938"/>
          <p14:tracePt t="38528" x="5591175" y="4572000"/>
          <p14:tracePt t="38574" x="5591175" y="4554538"/>
          <p14:tracePt t="39309" x="5591175" y="4572000"/>
          <p14:tracePt t="39314" x="5573713" y="4579938"/>
          <p14:tracePt t="39321" x="5565775" y="4597400"/>
          <p14:tracePt t="39324" x="5556250" y="4605338"/>
          <p14:tracePt t="39327" x="5548313" y="4614863"/>
          <p14:tracePt t="39359" x="5538788" y="4614863"/>
          <p14:tracePt t="39378" x="5530850" y="4622800"/>
          <p14:tracePt t="39382" x="5513388" y="4622800"/>
          <p14:tracePt t="39392" x="5487988" y="4630738"/>
          <p14:tracePt t="39396" x="5472113" y="4640263"/>
          <p14:tracePt t="39398" x="5462588" y="4640263"/>
          <p14:tracePt t="39404" x="5437188" y="4640263"/>
          <p14:tracePt t="39409" x="5411788" y="4640263"/>
          <p14:tracePt t="39411" x="5394325" y="4640263"/>
          <p14:tracePt t="39413" x="5368925" y="4640263"/>
          <p14:tracePt t="39418" x="5343525" y="4640263"/>
          <p14:tracePt t="39421" x="5318125" y="4640263"/>
          <p14:tracePt t="39425" x="5284788" y="4640263"/>
          <p14:tracePt t="39430" x="5249863" y="4640263"/>
          <p14:tracePt t="39432" x="5216525" y="4640263"/>
          <p14:tracePt t="39440" x="5191125" y="4640263"/>
          <p14:tracePt t="39443" x="5148263" y="4640263"/>
          <p14:tracePt t="39445" x="5097463" y="4640263"/>
          <p14:tracePt t="39449" x="5080000" y="4640263"/>
          <p14:tracePt t="39453" x="5046663" y="4640263"/>
          <p14:tracePt t="39460" x="4970463" y="4640263"/>
          <p14:tracePt t="39464" x="4945063" y="4640263"/>
          <p14:tracePt t="39470" x="4919663" y="4630738"/>
          <p14:tracePt t="39473" x="4910138" y="4630738"/>
          <p14:tracePt t="39477" x="4894263" y="4622800"/>
          <p14:tracePt t="39480" x="4876800" y="4614863"/>
          <p14:tracePt t="39489" x="4851400" y="4605338"/>
          <p14:tracePt t="39492" x="4800600" y="4597400"/>
          <p14:tracePt t="39497" x="4775200" y="4597400"/>
          <p14:tracePt t="39501" x="4765675" y="4597400"/>
          <p14:tracePt t="39508" x="4757738" y="4597400"/>
          <p14:tracePt t="39509" x="4740275" y="4579938"/>
          <p14:tracePt t="39518" x="4714875" y="4572000"/>
          <p14:tracePt t="39525" x="4706938" y="4564063"/>
          <p14:tracePt t="39532" x="4699000" y="4554538"/>
          <p14:tracePt t="39541" x="4689475" y="4554538"/>
          <p14:tracePt t="39548" x="4681538" y="4546600"/>
          <p14:tracePt t="39559" x="4681538" y="4538663"/>
          <p14:tracePt t="39560" x="4681538" y="4529138"/>
          <p14:tracePt t="39574" x="4673600" y="4521200"/>
          <p14:tracePt t="39578" x="4673600" y="4513263"/>
          <p14:tracePt t="39589" x="4664075" y="4503738"/>
          <p14:tracePt t="39592" x="4664075" y="4495800"/>
          <p14:tracePt t="39598" x="4664075" y="4486275"/>
          <p14:tracePt t="39605" x="4664075" y="4478338"/>
          <p14:tracePt t="39610" x="4664075" y="4470400"/>
          <p14:tracePt t="39614" x="4664075" y="4460875"/>
          <p14:tracePt t="39621" x="4656138" y="4460875"/>
          <p14:tracePt t="39627" x="4638675" y="4445000"/>
          <p14:tracePt t="39639" x="4630738" y="4427538"/>
          <p14:tracePt t="39653" x="4621213" y="4402138"/>
          <p14:tracePt t="39658" x="4613275" y="4402138"/>
          <p14:tracePt t="39662" x="4605338" y="4394200"/>
          <p14:tracePt t="39668" x="4605338" y="4384675"/>
          <p14:tracePt t="39673" x="4605338" y="4376738"/>
          <p14:tracePt t="39678" x="4595813" y="4376738"/>
          <p14:tracePt t="39683" x="4587875" y="4368800"/>
          <p14:tracePt t="39691" x="4587875" y="4359275"/>
          <p14:tracePt t="39703" x="4587875" y="4351338"/>
          <p14:tracePt t="39714" x="4579938" y="4325938"/>
          <p14:tracePt t="39722" x="4570413" y="4325938"/>
          <p14:tracePt t="39724" x="4562475" y="4316413"/>
          <p14:tracePt t="39727" x="4562475" y="4308475"/>
          <p14:tracePt t="39740" x="4562475" y="4300538"/>
          <p14:tracePt t="39743" x="4554538" y="4291013"/>
          <p14:tracePt t="39747" x="4545013" y="4283075"/>
          <p14:tracePt t="39757" x="4545013" y="4275138"/>
          <p14:tracePt t="39759" x="4537075" y="4265613"/>
          <p14:tracePt t="39762" x="4529138" y="4265613"/>
          <p14:tracePt t="39768" x="4519613" y="4257675"/>
          <p14:tracePt t="39772" x="4519613" y="4249738"/>
          <p14:tracePt t="39774" x="4511675" y="4240213"/>
          <p14:tracePt t="39778" x="4503738" y="4240213"/>
          <p14:tracePt t="39780" x="4503738" y="4232275"/>
          <p14:tracePt t="39790" x="4503738" y="4224338"/>
          <p14:tracePt t="39797" x="4494213" y="4214813"/>
          <p14:tracePt t="39807" x="4486275" y="4206875"/>
          <p14:tracePt t="39821" x="4476750" y="4197350"/>
          <p14:tracePt t="39827" x="4468813" y="4189413"/>
          <p14:tracePt t="39833" x="4468813" y="4181475"/>
          <p14:tracePt t="39841" x="4460875" y="4171950"/>
          <p14:tracePt t="39848" x="4451350" y="4171950"/>
          <p14:tracePt t="39854" x="4451350" y="4164013"/>
          <p14:tracePt t="39859" x="4443413" y="4156075"/>
          <p14:tracePt t="39864" x="4435475" y="4156075"/>
          <p14:tracePt t="39945" x="4425950" y="4138613"/>
          <p14:tracePt t="39962" x="4418013" y="4130675"/>
          <p14:tracePt t="40817" x="4410075" y="4130675"/>
          <p14:tracePt t="40824" x="4410075" y="4138613"/>
          <p14:tracePt t="40839" x="4400550" y="4138613"/>
          <p14:tracePt t="40847" x="4392613" y="4146550"/>
          <p14:tracePt t="40849" x="4384675" y="4156075"/>
          <p14:tracePt t="40873" x="4375150" y="4164013"/>
          <p14:tracePt t="40887" x="4367213" y="4164013"/>
          <p14:tracePt t="40907" x="4349750" y="4171950"/>
          <p14:tracePt t="40922" x="4332288" y="4181475"/>
          <p14:tracePt t="40938" x="4332288" y="4189413"/>
          <p14:tracePt t="40940" x="4324350" y="4189413"/>
          <p14:tracePt t="40941" x="4316413" y="4197350"/>
          <p14:tracePt t="40949" x="4306888" y="4197350"/>
          <p14:tracePt t="40956" x="4291013" y="4206875"/>
          <p14:tracePt t="40958" x="4273550" y="4206875"/>
          <p14:tracePt t="40964" x="4265613" y="4214813"/>
          <p14:tracePt t="40973" x="4248150" y="4224338"/>
          <p14:tracePt t="40977" x="4230688" y="4224338"/>
          <p14:tracePt t="40985" x="4214813" y="4224338"/>
          <p14:tracePt t="40993" x="4205288" y="4232275"/>
          <p14:tracePt t="40997" x="4197350" y="4232275"/>
          <p14:tracePt t="41002" x="4187825" y="4240213"/>
          <p14:tracePt t="41008" x="4187825" y="4249738"/>
          <p14:tracePt t="41012" x="4162425" y="4249738"/>
          <p14:tracePt t="41025" x="4154488" y="4249738"/>
          <p14:tracePt t="41028" x="4146550" y="4257675"/>
          <p14:tracePt t="41030" x="4137025" y="4257675"/>
          <p14:tracePt t="41039" x="4129088" y="4257675"/>
          <p14:tracePt t="41044" x="4103688" y="4275138"/>
          <p14:tracePt t="41047" x="4095750" y="4275138"/>
          <p14:tracePt t="41053" x="4086225" y="4275138"/>
          <p14:tracePt t="41058" x="4078288" y="4275138"/>
          <p14:tracePt t="41061" x="4070350" y="4283075"/>
          <p14:tracePt t="41063" x="4052888" y="4283075"/>
          <p14:tracePt t="41069" x="4035425" y="4283075"/>
          <p14:tracePt t="41075" x="4027488" y="4283075"/>
          <p14:tracePt t="41079" x="4010025" y="4283075"/>
          <p14:tracePt t="41087" x="4002088" y="4291013"/>
          <p14:tracePt t="41090" x="3992563" y="4291013"/>
          <p14:tracePt t="41092" x="3984625" y="4291013"/>
          <p14:tracePt t="41094" x="3984625" y="4300538"/>
          <p14:tracePt t="41099" x="3967163" y="4308475"/>
          <p14:tracePt t="41104" x="3959225" y="4308475"/>
          <p14:tracePt t="41108" x="3951288" y="4308475"/>
          <p14:tracePt t="41110" x="3933825" y="4316413"/>
          <p14:tracePt t="41114" x="3925888" y="4316413"/>
          <p14:tracePt t="41123" x="3908425" y="4316413"/>
          <p14:tracePt t="41127" x="3900488" y="4316413"/>
          <p14:tracePt t="41139" x="3890963" y="4316413"/>
          <p14:tracePt t="41141" x="3873500" y="4316413"/>
          <p14:tracePt t="41143" x="3865563" y="4325938"/>
          <p14:tracePt t="41149" x="3857625" y="4325938"/>
          <p14:tracePt t="41154" x="3848100" y="4325938"/>
          <p14:tracePt t="41158" x="3832225" y="4325938"/>
          <p14:tracePt t="41162" x="3822700" y="4325938"/>
          <p14:tracePt t="41174" x="3814763" y="4333875"/>
          <p14:tracePt t="41185" x="3806825" y="4333875"/>
          <p14:tracePt t="41194" x="3797300" y="4341813"/>
          <p14:tracePt t="41206" x="3789363" y="4341813"/>
          <p14:tracePt t="41208" x="3781425" y="4341813"/>
          <p14:tracePt t="41221" x="3763963" y="4351338"/>
          <p14:tracePt t="41228" x="3756025" y="4351338"/>
          <p14:tracePt t="41235" x="3738563" y="4359275"/>
          <p14:tracePt t="41241" x="3713163" y="4368800"/>
          <p14:tracePt t="41244" x="3703638" y="4368800"/>
          <p14:tracePt t="41249" x="3687763" y="4368800"/>
          <p14:tracePt t="41254" x="3678238" y="4376738"/>
          <p14:tracePt t="41258" x="3670300" y="4376738"/>
          <p14:tracePt t="41260" x="3652838" y="4376738"/>
          <p14:tracePt t="41264" x="3644900" y="4376738"/>
          <p14:tracePt t="41274" x="3627438" y="4376738"/>
          <p14:tracePt t="41277" x="3619500" y="4384675"/>
          <p14:tracePt t="41280" x="3602038" y="4384675"/>
          <p14:tracePt t="41290" x="3594100" y="4384675"/>
          <p14:tracePt t="41291" x="3586163" y="4384675"/>
          <p14:tracePt t="41302" x="3576638" y="4384675"/>
          <p14:tracePt t="41308" x="3568700" y="4384675"/>
          <p14:tracePt t="41324" x="3559175" y="4394200"/>
          <p14:tracePt t="41345" x="3551238" y="4394200"/>
          <p14:tracePt t="41369" x="3543300" y="4394200"/>
          <p14:tracePt t="41378" x="3533775" y="4394200"/>
          <p14:tracePt t="41389" x="3525838" y="4394200"/>
          <p14:tracePt t="41394" x="3508375" y="4394200"/>
          <p14:tracePt t="41408" x="3500438" y="4394200"/>
          <p14:tracePt t="41426" x="3492500" y="4384675"/>
          <p14:tracePt t="41427" x="3482975" y="4384675"/>
          <p14:tracePt t="41430" x="3482975" y="4376738"/>
          <p14:tracePt t="41439" x="3475038" y="4368800"/>
          <p14:tracePt t="41447" x="3467100" y="4368800"/>
          <p14:tracePt t="41452" x="3467100" y="4359275"/>
          <p14:tracePt t="41462" x="3457575" y="4351338"/>
          <p14:tracePt t="41476" x="3457575" y="4341813"/>
          <p14:tracePt t="41478" x="3449638" y="4333875"/>
          <p14:tracePt t="41489" x="3441700" y="4325938"/>
          <p14:tracePt t="41499" x="3432175" y="4325938"/>
          <p14:tracePt t="41507" x="3424238" y="4316413"/>
          <p14:tracePt t="41510" x="3414713" y="4308475"/>
          <p14:tracePt t="41520" x="3414713" y="4300538"/>
          <p14:tracePt t="41523" x="3406775" y="4291013"/>
          <p14:tracePt t="41530" x="3406775" y="4283075"/>
          <p14:tracePt t="41540" x="3398838" y="4283075"/>
          <p14:tracePt t="41547" x="3398838" y="4275138"/>
          <p14:tracePt t="41557" x="3389313" y="4265613"/>
          <p14:tracePt t="41562" x="3381375" y="4257675"/>
          <p14:tracePt t="41580" x="3373438" y="4249738"/>
          <p14:tracePt t="41590" x="3373438" y="4240213"/>
          <p14:tracePt t="41602" x="3363913" y="4240213"/>
          <p14:tracePt t="41612" x="3355975" y="4232275"/>
          <p14:tracePt t="41654" x="3355975" y="4224338"/>
          <p14:tracePt t="41724" x="3348038" y="4214813"/>
          <p14:tracePt t="41747" x="3338513" y="4214813"/>
          <p14:tracePt t="41752" x="3330575" y="4214813"/>
          <p14:tracePt t="41758" x="3322638" y="4214813"/>
          <p14:tracePt t="41762" x="3313113" y="4214813"/>
          <p14:tracePt t="41770" x="3305175" y="4214813"/>
          <p14:tracePt t="41774" x="3287713" y="4214813"/>
          <p14:tracePt t="41778" x="3262313" y="4224338"/>
          <p14:tracePt t="41778" x="3254375" y="4232275"/>
          <p14:tracePt t="41784" x="3236913" y="4240213"/>
          <p14:tracePt t="41790" x="3219450" y="4249738"/>
          <p14:tracePt t="41794" x="3211513" y="4257675"/>
          <p14:tracePt t="41801" x="3194050" y="4257675"/>
          <p14:tracePt t="41804" x="3186113" y="4265613"/>
          <p14:tracePt t="41807" x="3178175" y="4275138"/>
          <p14:tracePt t="41817" x="3168650" y="4283075"/>
          <p14:tracePt t="41823" x="3160713" y="4283075"/>
          <p14:tracePt t="41828" x="3143250" y="4291013"/>
          <p14:tracePt t="41839" x="3127375" y="4300538"/>
          <p14:tracePt t="41842" x="3127375" y="4308475"/>
          <p14:tracePt t="41848" x="3117850" y="4308475"/>
          <p14:tracePt t="41852" x="3100388" y="4316413"/>
          <p14:tracePt t="41858" x="3092450" y="4333875"/>
          <p14:tracePt t="41862" x="3084513" y="4341813"/>
          <p14:tracePt t="41869" x="3074988" y="4341813"/>
          <p14:tracePt t="41873" x="3067050" y="4351338"/>
          <p14:tracePt t="41878" x="3059113" y="4368800"/>
          <p14:tracePt t="41890" x="3041650" y="4376738"/>
          <p14:tracePt t="41894" x="3024188" y="4384675"/>
          <p14:tracePt t="41912" x="3008313" y="4402138"/>
          <p14:tracePt t="41917" x="2998788" y="4410075"/>
          <p14:tracePt t="41919" x="2998788" y="4419600"/>
          <p14:tracePt t="41922" x="2990850" y="4427538"/>
          <p14:tracePt t="41925" x="2982913" y="4427538"/>
          <p14:tracePt t="41928" x="2982913" y="4435475"/>
          <p14:tracePt t="41934" x="2973388" y="4445000"/>
          <p14:tracePt t="41940" x="2965450" y="4445000"/>
          <p14:tracePt t="41944" x="2955925" y="4452938"/>
          <p14:tracePt t="41951" x="2955925" y="4470400"/>
          <p14:tracePt t="41958" x="2940050" y="4478338"/>
          <p14:tracePt t="41967" x="2930525" y="4495800"/>
          <p14:tracePt t="41972" x="2922588" y="4521200"/>
          <p14:tracePt t="41977" x="2914650" y="4529138"/>
          <p14:tracePt t="41981" x="2914650" y="4546600"/>
          <p14:tracePt t="41985" x="2905125" y="4546600"/>
          <p14:tracePt t="41990" x="2905125" y="4564063"/>
          <p14:tracePt t="41992" x="2897188" y="4572000"/>
          <p14:tracePt t="42006" x="2897188" y="4579938"/>
          <p14:tracePt t="42008" x="2889250" y="4597400"/>
          <p14:tracePt t="42020" x="2879725" y="4605338"/>
          <p14:tracePt t="42023" x="2871788" y="4622800"/>
          <p14:tracePt t="42025" x="2863850" y="4630738"/>
          <p14:tracePt t="42029" x="2863850" y="4640263"/>
          <p14:tracePt t="42038" x="2863850" y="4648200"/>
          <p14:tracePt t="42041" x="2863850" y="4665663"/>
          <p14:tracePt t="42044" x="2863850" y="4673600"/>
          <p14:tracePt t="42052" x="2863850" y="4683125"/>
          <p14:tracePt t="42053" x="2863850" y="4691063"/>
          <p14:tracePt t="42060" x="2863850" y="4708525"/>
          <p14:tracePt t="42067" x="2863850" y="4716463"/>
          <p14:tracePt t="42076" x="2854325" y="4733925"/>
          <p14:tracePt t="42080" x="2854325" y="4741863"/>
          <p14:tracePt t="42090" x="2846388" y="4749800"/>
          <p14:tracePt t="42092" x="2838450" y="4759325"/>
          <p14:tracePt t="42101" x="2838450" y="4767263"/>
          <p14:tracePt t="42107" x="2838450" y="4784725"/>
          <p14:tracePt t="42110" x="2838450" y="4802188"/>
          <p14:tracePt t="42127" x="2838450" y="4810125"/>
          <p14:tracePt t="42138" x="2838450" y="4818063"/>
          <p14:tracePt t="42148" x="2838450" y="4827588"/>
          <p14:tracePt t="42172" x="2838450" y="4843463"/>
          <p14:tracePt t="42189" x="2838450" y="4852988"/>
          <p14:tracePt t="42194" x="2838450" y="4860925"/>
          <p14:tracePt t="42201" x="2838450" y="4868863"/>
          <p14:tracePt t="42210" x="2838450" y="4878388"/>
          <p14:tracePt t="42221" x="2838450" y="4894263"/>
          <p14:tracePt t="42223" x="2838450" y="4903788"/>
          <p14:tracePt t="42234" x="2838450" y="4911725"/>
          <p14:tracePt t="42239" x="2838450" y="4919663"/>
          <p14:tracePt t="42255" x="2838450" y="4929188"/>
          <p14:tracePt t="42258" x="2838450" y="4937125"/>
          <p14:tracePt t="42270" x="2838450" y="4946650"/>
          <p14:tracePt t="42272" x="2838450" y="4954588"/>
          <p14:tracePt t="42277" x="2838450" y="4972050"/>
          <p14:tracePt t="42292" x="2838450" y="4979988"/>
          <p14:tracePt t="42298" x="2838450" y="4987925"/>
          <p14:tracePt t="42308" x="2838450" y="5005388"/>
          <p14:tracePt t="42319" x="2838450" y="5013325"/>
          <p14:tracePt t="42322" x="2838450" y="5022850"/>
          <p14:tracePt t="42328" x="2838450" y="5030788"/>
          <p14:tracePt t="42344" x="2838450" y="5038725"/>
          <p14:tracePt t="42370" x="2838450" y="5048250"/>
          <p14:tracePt t="42408" x="2838450" y="5064125"/>
          <p14:tracePt t="42489" x="2846388" y="5073650"/>
          <p14:tracePt t="42574" x="2854325" y="5081588"/>
          <p14:tracePt t="42657" x="2854325" y="5091113"/>
          <p14:tracePt t="42670" x="2871788" y="5091113"/>
          <p14:tracePt t="42672" x="2879725" y="5099050"/>
          <p14:tracePt t="42677" x="2897188" y="5099050"/>
          <p14:tracePt t="42692" x="2914650" y="5106988"/>
          <p14:tracePt t="42744" x="2922588" y="5106988"/>
          <p14:tracePt t="42754" x="2930525" y="5106988"/>
          <p14:tracePt t="42757" x="2940050" y="5106988"/>
          <p14:tracePt t="42769" x="2947988" y="5106988"/>
          <p14:tracePt t="42772" x="2965450" y="5106988"/>
          <p14:tracePt t="42789" x="2973388" y="5106988"/>
          <p14:tracePt t="42862" x="2982913" y="5106988"/>
          <p14:tracePt t="42872" x="3008313" y="5106988"/>
          <p14:tracePt t="42874" x="3016250" y="5106988"/>
          <p14:tracePt t="42891" x="3059113" y="5081588"/>
          <p14:tracePt t="42894" x="3067050" y="5064125"/>
          <p14:tracePt t="42901" x="3067050" y="5048250"/>
          <p14:tracePt t="42905" x="3084513" y="5038725"/>
          <p14:tracePt t="42907" x="3092450" y="5030788"/>
          <p14:tracePt t="42910" x="3109913" y="5013325"/>
          <p14:tracePt t="42919" x="3135313" y="4979988"/>
          <p14:tracePt t="42923" x="3152775" y="4979988"/>
          <p14:tracePt t="42927" x="3168650" y="4962525"/>
          <p14:tracePt t="42931" x="3178175" y="4946650"/>
          <p14:tracePt t="42937" x="3186113" y="4929188"/>
          <p14:tracePt t="42942" x="3203575" y="4919663"/>
          <p14:tracePt t="42951" x="3219450" y="4894263"/>
          <p14:tracePt t="42959" x="3228975" y="4886325"/>
          <p14:tracePt t="42962" x="3236913" y="4868863"/>
          <p14:tracePt t="42970" x="3244850" y="4860925"/>
          <p14:tracePt t="42974" x="3262313" y="4843463"/>
          <p14:tracePt t="42978" x="3270250" y="4835525"/>
          <p14:tracePt t="42989" x="3297238" y="4810125"/>
          <p14:tracePt t="42992" x="3330575" y="4767263"/>
          <p14:tracePt t="42998" x="3338513" y="4759325"/>
          <p14:tracePt t="43004" x="3363913" y="4741863"/>
          <p14:tracePt t="43008" x="3406775" y="4691063"/>
          <p14:tracePt t="43013" x="3432175" y="4665663"/>
          <p14:tracePt t="43021" x="3482975" y="4630738"/>
          <p14:tracePt t="43024" x="3508375" y="4622800"/>
          <p14:tracePt t="43028" x="3533775" y="4605338"/>
          <p14:tracePt t="43033" x="3559175" y="4605338"/>
          <p14:tracePt t="43038" x="3586163" y="4597400"/>
          <p14:tracePt t="43041" x="3602038" y="4597400"/>
          <p14:tracePt t="43044" x="3619500" y="4589463"/>
          <p14:tracePt t="43055" x="3644900" y="4579938"/>
          <p14:tracePt t="43058" x="3678238" y="4572000"/>
          <p14:tracePt t="43061" x="3695700" y="4572000"/>
          <p14:tracePt t="43069" x="3721100" y="4572000"/>
          <p14:tracePt t="43075" x="3738563" y="4564063"/>
          <p14:tracePt t="43078" x="3738563" y="4554538"/>
          <p14:tracePt t="43081" x="3746500" y="4554538"/>
          <p14:tracePt t="43087" x="3763963" y="4554538"/>
          <p14:tracePt t="43092" x="3781425" y="4554538"/>
          <p14:tracePt t="43101" x="3797300" y="4546600"/>
          <p14:tracePt t="43105" x="3806825" y="4538663"/>
          <p14:tracePt t="43108" x="3822700" y="4529138"/>
          <p14:tracePt t="43110" x="3840163" y="4521200"/>
          <p14:tracePt t="43112" x="3848100" y="4521200"/>
          <p14:tracePt t="43121" x="3883025" y="4513263"/>
          <p14:tracePt t="43124" x="3890963" y="4513263"/>
          <p14:tracePt t="43128" x="3916363" y="4503738"/>
          <p14:tracePt t="43133" x="3933825" y="4503738"/>
          <p14:tracePt t="43139" x="3951288" y="4503738"/>
          <p14:tracePt t="43141" x="3967163" y="4503738"/>
          <p14:tracePt t="43144" x="3992563" y="4503738"/>
          <p14:tracePt t="43150" x="4010025" y="4503738"/>
          <p14:tracePt t="43155" x="4027488" y="4503738"/>
          <p14:tracePt t="43158" x="4035425" y="4503738"/>
          <p14:tracePt t="43160" x="4052888" y="4503738"/>
          <p14:tracePt t="43170" x="4095750" y="4503738"/>
          <p14:tracePt t="43172" x="4121150" y="4503738"/>
          <p14:tracePt t="43174" x="4146550" y="4503738"/>
          <p14:tracePt t="43178" x="4162425" y="4503738"/>
          <p14:tracePt t="43183" x="4179888" y="4503738"/>
          <p14:tracePt t="43189" x="4205288" y="4503738"/>
          <p14:tracePt t="43190" x="4222750" y="4503738"/>
          <p14:tracePt t="43194" x="4256088" y="4503738"/>
          <p14:tracePt t="43202" x="4281488" y="4503738"/>
          <p14:tracePt t="43205" x="4298950" y="4503738"/>
          <p14:tracePt t="43208" x="4324350" y="4503738"/>
          <p14:tracePt t="43210" x="4349750" y="4503738"/>
          <p14:tracePt t="43222" x="4400550" y="4495800"/>
          <p14:tracePt t="43224" x="4425950" y="4495800"/>
          <p14:tracePt t="43227" x="4451350" y="4495800"/>
          <p14:tracePt t="43232" x="4468813" y="4495800"/>
          <p14:tracePt t="43237" x="4503738" y="4486275"/>
          <p14:tracePt t="43239" x="4537075" y="4478338"/>
          <p14:tracePt t="43242" x="4570413" y="4478338"/>
          <p14:tracePt t="43248" x="4595813" y="4478338"/>
          <p14:tracePt t="43253" x="4630738" y="4478338"/>
          <p14:tracePt t="43256" x="4664075" y="4478338"/>
          <p14:tracePt t="43258" x="4689475" y="4478338"/>
          <p14:tracePt t="43263" x="4706938" y="4478338"/>
          <p14:tracePt t="43270" x="4732338" y="4478338"/>
          <p14:tracePt t="43272" x="4749800" y="4478338"/>
          <p14:tracePt t="43274" x="4757738" y="4478338"/>
          <p14:tracePt t="43278" x="4775200" y="4478338"/>
          <p14:tracePt t="43285" x="4783138" y="4478338"/>
          <p14:tracePt t="43290" x="4800600" y="4478338"/>
          <p14:tracePt t="43300" x="4808538" y="4478338"/>
          <p14:tracePt t="43305" x="4818063" y="4478338"/>
          <p14:tracePt t="43310" x="4833938" y="4478338"/>
          <p14:tracePt t="43322" x="4843463" y="4478338"/>
          <p14:tracePt t="43328" x="4859338" y="4478338"/>
          <p14:tracePt t="43333" x="4876800" y="4478338"/>
          <p14:tracePt t="43337" x="4884738" y="4478338"/>
          <p14:tracePt t="43339" x="4902200" y="4470400"/>
          <p14:tracePt t="43342" x="4919663" y="4460875"/>
          <p14:tracePt t="43350" x="4935538" y="4460875"/>
          <p14:tracePt t="43354" x="4945063" y="4460875"/>
          <p14:tracePt t="43357" x="4953000" y="4452938"/>
          <p14:tracePt t="43360" x="4970463" y="4452938"/>
          <p14:tracePt t="43369" x="4970463" y="4445000"/>
          <p14:tracePt t="43372" x="4987925" y="4445000"/>
          <p14:tracePt t="43373" x="4995863" y="4445000"/>
          <p14:tracePt t="43378" x="5003800" y="4445000"/>
          <p14:tracePt t="43383" x="5021263" y="4445000"/>
          <p14:tracePt t="43389" x="5038725" y="4445000"/>
          <p14:tracePt t="43398" x="5046663" y="4445000"/>
          <p14:tracePt t="43405" x="5064125" y="4445000"/>
          <p14:tracePt t="43413" x="5072063" y="4445000"/>
          <p14:tracePt t="43421" x="5089525" y="4445000"/>
          <p14:tracePt t="43424" x="5097463" y="4445000"/>
          <p14:tracePt t="43428" x="5106988" y="4445000"/>
          <p14:tracePt t="43437" x="5122863" y="4445000"/>
          <p14:tracePt t="43439" x="5132388" y="4445000"/>
          <p14:tracePt t="43440" x="5148263" y="4445000"/>
          <p14:tracePt t="43444" x="5165725" y="4445000"/>
          <p14:tracePt t="43451" x="5173663" y="4445000"/>
          <p14:tracePt t="43455" x="5191125" y="4445000"/>
          <p14:tracePt t="43460" x="5208588" y="4445000"/>
          <p14:tracePt t="43469" x="5233988" y="4435475"/>
          <p14:tracePt t="43472" x="5241925" y="4435475"/>
          <p14:tracePt t="43478" x="5259388" y="4427538"/>
          <p14:tracePt t="43483" x="5276850" y="4427538"/>
          <p14:tracePt t="43488" x="5292725" y="4427538"/>
          <p14:tracePt t="43498" x="5302250" y="4427538"/>
          <p14:tracePt t="43503" x="5318125" y="4427538"/>
          <p14:tracePt t="43508" x="5335588" y="4427538"/>
          <p14:tracePt t="43513" x="5343525" y="4427538"/>
          <p14:tracePt t="43521" x="5360988" y="4427538"/>
          <p14:tracePt t="43523" x="5368925" y="4427538"/>
          <p14:tracePt t="43532" x="5378450" y="4427538"/>
          <p14:tracePt t="43534" x="5386388" y="4427538"/>
          <p14:tracePt t="43539" x="5394325" y="4427538"/>
          <p14:tracePt t="43548" x="5403850" y="4427538"/>
          <p14:tracePt t="43551" x="5411788" y="4427538"/>
          <p14:tracePt t="43574" x="5421313" y="4427538"/>
          <p14:tracePt t="43583" x="5429250" y="4427538"/>
          <p14:tracePt t="43601" x="5437188" y="4427538"/>
          <p14:tracePt t="43607" x="5454650" y="4419600"/>
          <p14:tracePt t="43620" x="5462588" y="4419600"/>
          <p14:tracePt t="43625" x="5487988" y="4410075"/>
          <p14:tracePt t="43628" x="5497513" y="4410075"/>
          <p14:tracePt t="43633" x="5513388" y="4410075"/>
          <p14:tracePt t="43638" x="5530850" y="4410075"/>
          <p14:tracePt t="43642" x="5556250" y="4410075"/>
          <p14:tracePt t="43648" x="5573713" y="4410075"/>
          <p14:tracePt t="43654" x="5581650" y="4410075"/>
          <p14:tracePt t="43656" x="5599113" y="4410075"/>
          <p14:tracePt t="43658" x="5607050" y="4410075"/>
          <p14:tracePt t="43672" x="5624513" y="4410075"/>
          <p14:tracePt t="43674" x="5632450" y="4410075"/>
          <p14:tracePt t="43687" x="5641975" y="4410075"/>
          <p14:tracePt t="43689" x="5649913" y="4410075"/>
          <p14:tracePt t="43705" x="5657850" y="4410075"/>
          <p14:tracePt t="43844" x="5657850" y="4402138"/>
          <p14:tracePt t="43872" x="5667375" y="4394200"/>
          <p14:tracePt t="43883" x="5667375" y="4384675"/>
          <p14:tracePt t="43904" x="5667375" y="4376738"/>
          <p14:tracePt t="43906" x="5675313" y="4368800"/>
          <p14:tracePt t="43920" x="5675313" y="4359275"/>
          <p14:tracePt t="43922" x="5675313" y="4341813"/>
          <p14:tracePt t="43927" x="5675313" y="4333875"/>
          <p14:tracePt t="43932" x="5675313" y="4325938"/>
          <p14:tracePt t="43938" x="5675313" y="4316413"/>
          <p14:tracePt t="43942" x="5675313" y="4291013"/>
          <p14:tracePt t="43954" x="5675313" y="4283075"/>
          <p14:tracePt t="43955" x="5667375" y="4283075"/>
          <p14:tracePt t="43963" x="5657850" y="4275138"/>
          <p14:tracePt t="43971" x="5657850" y="4265613"/>
          <p14:tracePt t="43978" x="5657850" y="4257675"/>
          <p14:tracePt t="43990" x="5657850" y="4249738"/>
          <p14:tracePt t="43994" x="5657850" y="4240213"/>
          <p14:tracePt t="44000" x="5649913" y="4240213"/>
          <p14:tracePt t="44007" x="5649913" y="4232275"/>
          <p14:tracePt t="44010" x="5649913" y="4214813"/>
          <p14:tracePt t="44018" x="5641975" y="4214813"/>
          <p14:tracePt t="44037" x="5641975" y="4206875"/>
          <p14:tracePt t="44039" x="5641975" y="4197350"/>
          <p14:tracePt t="44043" x="5632450" y="4189413"/>
          <p14:tracePt t="44108" x="5632450" y="4181475"/>
          <p14:tracePt t="44124" x="5624513" y="4171950"/>
          <p14:tracePt t="44144" x="5616575" y="4171950"/>
          <p14:tracePt t="44157" x="5616575" y="4164013"/>
          <p14:tracePt t="44160" x="5607050" y="4156075"/>
          <p14:tracePt t="44169" x="5599113" y="4156075"/>
          <p14:tracePt t="44185" x="5591175" y="4156075"/>
          <p14:tracePt t="44189" x="5573713" y="4156075"/>
          <p14:tracePt t="44192" x="5565775" y="4138613"/>
          <p14:tracePt t="44201" x="5548313" y="4138613"/>
          <p14:tracePt t="44205" x="5530850" y="4138613"/>
          <p14:tracePt t="44208" x="5505450" y="4138613"/>
          <p14:tracePt t="44213" x="5497513" y="4138613"/>
          <p14:tracePt t="44220" x="5462588" y="4130675"/>
          <p14:tracePt t="44229" x="5454650" y="4130675"/>
          <p14:tracePt t="44234" x="5437188" y="4121150"/>
          <p14:tracePt t="44238" x="5411788" y="4121150"/>
          <p14:tracePt t="44242" x="5403850" y="4113213"/>
          <p14:tracePt t="44251" x="5378450" y="4113213"/>
          <p14:tracePt t="44255" x="5368925" y="4113213"/>
          <p14:tracePt t="44258" x="5360988" y="4113213"/>
          <p14:tracePt t="44263" x="5343525" y="4113213"/>
          <p14:tracePt t="44270" x="5327650" y="4087813"/>
          <p14:tracePt t="44288" x="5318125" y="4079875"/>
          <p14:tracePt t="44310" x="5310188" y="4070350"/>
          <p14:tracePt t="44319" x="5302250" y="4062413"/>
          <p14:tracePt t="44342" x="5302250" y="4044950"/>
          <p14:tracePt t="44352" x="5292725" y="4037013"/>
          <p14:tracePt t="44371" x="5284788" y="4019550"/>
          <p14:tracePt t="44379" x="5284788" y="4011613"/>
          <p14:tracePt t="44388" x="5284788" y="4002088"/>
          <p14:tracePt t="44390" x="5284788" y="3994150"/>
          <p14:tracePt t="44394" x="5284788" y="3986213"/>
          <p14:tracePt t="44402" x="5276850" y="3960813"/>
          <p14:tracePt t="44408" x="5259388" y="3943350"/>
          <p14:tracePt t="44418" x="5249863" y="3917950"/>
          <p14:tracePt t="44424" x="5249863" y="3908425"/>
          <p14:tracePt t="44433" x="5249863" y="3892550"/>
          <p14:tracePt t="44444" x="5249863" y="3875088"/>
          <p14:tracePt t="44452" x="5249863" y="3867150"/>
          <p14:tracePt t="44460" x="5249863" y="3857625"/>
          <p14:tracePt t="44467" x="5249863" y="3849688"/>
          <p14:tracePt t="44477" x="5249863" y="3841750"/>
          <p14:tracePt t="44492" x="5249863" y="3832225"/>
          <p14:tracePt t="44501" x="5249863" y="3824288"/>
          <p14:tracePt t="44519" x="5249863" y="3816350"/>
          <p14:tracePt t="44524" x="5249863" y="3806825"/>
          <p14:tracePt t="44540" x="5249863" y="3798888"/>
          <p14:tracePt t="44544" x="5241925" y="3781425"/>
          <p14:tracePt t="44582" x="5241925" y="3773488"/>
          <p14:tracePt t="44587" x="5233988" y="3763963"/>
          <p14:tracePt t="44620" x="5224463" y="3756025"/>
          <p14:tracePt t="44651" x="5216525" y="3756025"/>
          <p14:tracePt t="44654" x="5208588" y="3756025"/>
          <p14:tracePt t="44665" x="5199063" y="3756025"/>
          <p14:tracePt t="44670" x="5191125" y="3756025"/>
          <p14:tracePt t="44674" x="5183188" y="3756025"/>
          <p14:tracePt t="44688" x="5173663" y="3756025"/>
          <p14:tracePt t="44694" x="5165725" y="3756025"/>
          <p14:tracePt t="44707" x="5157788" y="3756025"/>
          <p14:tracePt t="44710" x="5148263" y="3756025"/>
          <p14:tracePt t="44717" x="5140325" y="3756025"/>
          <p14:tracePt t="44727" x="5132388" y="3756025"/>
          <p14:tracePt t="44732" x="5114925" y="3748088"/>
          <p14:tracePt t="44742" x="5106988" y="3748088"/>
          <p14:tracePt t="44751" x="5097463" y="3748088"/>
          <p14:tracePt t="44754" x="5089525" y="3748088"/>
          <p14:tracePt t="44758" x="5080000" y="3748088"/>
          <p14:tracePt t="44770" x="5072063" y="3748088"/>
          <p14:tracePt t="44772" x="5054600" y="3748088"/>
          <p14:tracePt t="44784" x="5046663" y="3748088"/>
          <p14:tracePt t="44792" x="5038725" y="3748088"/>
          <p14:tracePt t="44800" x="5029200" y="3748088"/>
          <p14:tracePt t="44818" x="5013325" y="3748088"/>
          <p14:tracePt t="44821" x="5003800" y="3748088"/>
          <p14:tracePt t="44824" x="4995863" y="3748088"/>
          <p14:tracePt t="44829" x="4987925" y="3748088"/>
          <p14:tracePt t="44834" x="4970463" y="3748088"/>
          <p14:tracePt t="44840" x="4945063" y="3748088"/>
          <p14:tracePt t="44844" x="4935538" y="3748088"/>
          <p14:tracePt t="44853" x="4919663" y="3748088"/>
          <p14:tracePt t="44857" x="4910138" y="3748088"/>
          <p14:tracePt t="44859" x="4902200" y="3748088"/>
          <p14:tracePt t="44861" x="4894263" y="3748088"/>
          <p14:tracePt t="44865" x="4884738" y="3748088"/>
          <p14:tracePt t="44877" x="4876800" y="3748088"/>
          <p14:tracePt t="44888" x="4851400" y="3748088"/>
          <p14:tracePt t="44892" x="4843463" y="3748088"/>
          <p14:tracePt t="44900" x="4833938" y="3748088"/>
          <p14:tracePt t="44908" x="4826000" y="3748088"/>
          <p14:tracePt t="44915" x="4818063" y="3748088"/>
          <p14:tracePt t="44920" x="4808538" y="3748088"/>
          <p14:tracePt t="44935" x="4800600" y="3748088"/>
          <p14:tracePt t="44946" x="4791075" y="3748088"/>
          <p14:tracePt t="44952" x="4783138" y="3748088"/>
          <p14:tracePt t="44954" x="4765675" y="3748088"/>
          <p14:tracePt t="44958" x="4757738" y="3748088"/>
          <p14:tracePt t="44965" x="4740275" y="3756025"/>
          <p14:tracePt t="44970" x="4699000" y="3773488"/>
          <p14:tracePt t="44975" x="4681538" y="3781425"/>
          <p14:tracePt t="44979" x="4664075" y="3790950"/>
          <p14:tracePt t="44984" x="4646613" y="3790950"/>
          <p14:tracePt t="44988" x="4630738" y="3798888"/>
          <p14:tracePt t="44990" x="4613275" y="3806825"/>
          <p14:tracePt t="44996" x="4605338" y="3806825"/>
          <p14:tracePt t="45001" x="4595813" y="3806825"/>
          <p14:tracePt t="45019" x="4579938" y="3806825"/>
          <p14:tracePt t="45050" x="4562475" y="3816350"/>
          <p14:tracePt t="45079" x="4554538" y="3816350"/>
          <p14:tracePt t="45083" x="4537075" y="3816350"/>
          <p14:tracePt t="45088" x="4529138" y="3816350"/>
          <p14:tracePt t="45090" x="4519613" y="3824288"/>
          <p14:tracePt t="45097" x="4503738" y="3824288"/>
          <p14:tracePt t="45103" x="4494213" y="3832225"/>
          <p14:tracePt t="45107" x="4476750" y="3841750"/>
          <p14:tracePt t="45108" x="4460875" y="3849688"/>
          <p14:tracePt t="45110" x="4451350" y="3849688"/>
          <p14:tracePt t="45114" x="4435475" y="3849688"/>
          <p14:tracePt t="45122" x="4410075" y="3849688"/>
          <p14:tracePt t="45128" x="4392613" y="3857625"/>
          <p14:tracePt t="45132" x="4367213" y="3867150"/>
          <p14:tracePt t="45138" x="4349750" y="3867150"/>
          <p14:tracePt t="45146" x="4341813" y="3867150"/>
          <p14:tracePt t="45152" x="4332288" y="3867150"/>
          <p14:tracePt t="45154" x="4324350" y="3867150"/>
          <p14:tracePt t="45160" x="4316413" y="3867150"/>
          <p14:tracePt t="45170" x="4298950" y="3867150"/>
          <p14:tracePt t="45172" x="4291013" y="3867150"/>
          <p14:tracePt t="45178" x="4273550" y="3867150"/>
          <p14:tracePt t="45184" x="4265613" y="3867150"/>
          <p14:tracePt t="45188" x="4222750" y="3867150"/>
          <p14:tracePt t="45192" x="4205288" y="3867150"/>
          <p14:tracePt t="45200" x="4179888" y="3867150"/>
          <p14:tracePt t="45204" x="4137025" y="3867150"/>
          <p14:tracePt t="45208" x="4111625" y="3867150"/>
          <p14:tracePt t="45218" x="4086225" y="3867150"/>
          <p14:tracePt t="45221" x="4027488" y="3867150"/>
          <p14:tracePt t="45224" x="4002088" y="3867150"/>
          <p14:tracePt t="45231" x="3984625" y="3867150"/>
          <p14:tracePt t="45236" x="3959225" y="3867150"/>
          <p14:tracePt t="45238" x="3933825" y="3867150"/>
          <p14:tracePt t="45240" x="3925888" y="3867150"/>
          <p14:tracePt t="45247" x="3900488" y="3867150"/>
          <p14:tracePt t="45248" x="3883025" y="3867150"/>
          <p14:tracePt t="45254" x="3873500" y="3867150"/>
          <p14:tracePt t="45258" x="3857625" y="3867150"/>
          <p14:tracePt t="45267" x="3840163" y="3867150"/>
          <p14:tracePt t="45270" x="3822700" y="3867150"/>
          <p14:tracePt t="45272" x="3806825" y="3867150"/>
          <p14:tracePt t="45277" x="3797300" y="3867150"/>
          <p14:tracePt t="45283" x="3789363" y="3867150"/>
          <p14:tracePt t="45288" x="3781425" y="3867150"/>
          <p14:tracePt t="45289" x="3763963" y="3867150"/>
          <p14:tracePt t="45292" x="3746500" y="3867150"/>
          <p14:tracePt t="45302" x="3738563" y="3867150"/>
          <p14:tracePt t="45304" x="3729038" y="3867150"/>
          <p14:tracePt t="45308" x="3721100" y="3867150"/>
          <p14:tracePt t="45310" x="3713163" y="3875088"/>
          <p14:tracePt t="45319" x="3703638" y="3875088"/>
          <p14:tracePt t="45322" x="3695700" y="3875088"/>
          <p14:tracePt t="45327" x="3678238" y="3875088"/>
          <p14:tracePt t="45333" x="3670300" y="3883025"/>
          <p14:tracePt t="45337" x="3644900" y="3883025"/>
          <p14:tracePt t="45339" x="3627438" y="3892550"/>
          <p14:tracePt t="45342" x="3619500" y="3892550"/>
          <p14:tracePt t="45350" x="3602038" y="3892550"/>
          <p14:tracePt t="45355" x="3551238" y="3908425"/>
          <p14:tracePt t="45358" x="3533775" y="3917950"/>
          <p14:tracePt t="45364" x="3508375" y="3917950"/>
          <p14:tracePt t="45370" x="3457575" y="3935413"/>
          <p14:tracePt t="45374" x="3441700" y="3935413"/>
          <p14:tracePt t="45381" x="3414713" y="3943350"/>
          <p14:tracePt t="45384" x="3381375" y="3951288"/>
          <p14:tracePt t="45388" x="3355975" y="3968750"/>
          <p14:tracePt t="45390" x="3338513" y="3976688"/>
          <p14:tracePt t="45400" x="3313113" y="3986213"/>
          <p14:tracePt t="45408" x="3279775" y="3994150"/>
          <p14:tracePt t="45409" x="3228975" y="4002088"/>
          <p14:tracePt t="45412" x="3203575" y="4002088"/>
          <p14:tracePt t="45418" x="3186113" y="4002088"/>
          <p14:tracePt t="45420" x="3178175" y="4002088"/>
          <p14:tracePt t="45422" x="3160713" y="4002088"/>
          <p14:tracePt t="45428" x="3143250" y="4011613"/>
          <p14:tracePt t="45431" x="3135313" y="4011613"/>
          <p14:tracePt t="45435" x="3117850" y="4011613"/>
          <p14:tracePt t="45438" x="3109913" y="4011613"/>
          <p14:tracePt t="45444" x="3109913" y="4019550"/>
          <p14:tracePt t="45450" x="3092450" y="4019550"/>
          <p14:tracePt t="45453" x="3092450" y="4027488"/>
          <p14:tracePt t="45454" x="3084513" y="4027488"/>
          <p14:tracePt t="45458" x="3067050" y="4027488"/>
          <p14:tracePt t="45464" x="3059113" y="4037013"/>
          <p14:tracePt t="45470" x="3033713" y="4044950"/>
          <p14:tracePt t="45474" x="3033713" y="4052888"/>
          <p14:tracePt t="45480" x="3024188" y="4052888"/>
          <p14:tracePt t="45486" x="3008313" y="4062413"/>
          <p14:tracePt t="45492" x="2998788" y="4062413"/>
          <p14:tracePt t="45499" x="2990850" y="4062413"/>
          <p14:tracePt t="45504" x="2982913" y="4062413"/>
          <p14:tracePt t="45508" x="2982913" y="4070350"/>
          <p14:tracePt t="45519" x="2965450" y="4079875"/>
          <p14:tracePt t="45524" x="2947988" y="4087813"/>
          <p14:tracePt t="45534" x="2940050" y="4095750"/>
          <p14:tracePt t="45538" x="2922588" y="4105275"/>
          <p14:tracePt t="45540" x="2922588" y="4113213"/>
          <p14:tracePt t="45547" x="2905125" y="4113213"/>
          <p14:tracePt t="45548" x="2897188" y="4113213"/>
          <p14:tracePt t="45553" x="2897188" y="4121150"/>
          <p14:tracePt t="45558" x="2889250" y="4130675"/>
          <p14:tracePt t="45561" x="2879725" y="4130675"/>
          <p14:tracePt t="45565" x="2871788" y="4138613"/>
          <p14:tracePt t="45572" x="2863850" y="4138613"/>
          <p14:tracePt t="45578" x="2854325" y="4146550"/>
          <p14:tracePt t="45583" x="2854325" y="4156075"/>
          <p14:tracePt t="45588" x="2846388" y="4156075"/>
          <p14:tracePt t="45592" x="2838450" y="4164013"/>
          <p14:tracePt t="45608" x="2828925" y="4171950"/>
          <p14:tracePt t="45618" x="2820988" y="4171950"/>
          <p14:tracePt t="45620" x="2811463" y="4189413"/>
          <p14:tracePt t="45624" x="2803525" y="4206875"/>
          <p14:tracePt t="45631" x="2795588" y="4214813"/>
          <p14:tracePt t="45637" x="2786063" y="4224338"/>
          <p14:tracePt t="45640" x="2786063" y="4232275"/>
          <p14:tracePt t="45646" x="2778125" y="4240213"/>
          <p14:tracePt t="45653" x="2778125" y="4249738"/>
          <p14:tracePt t="45654" x="2770188" y="4265613"/>
          <p14:tracePt t="45658" x="2760663" y="4265613"/>
          <p14:tracePt t="45661" x="2752725" y="4283075"/>
          <p14:tracePt t="45665" x="2752725" y="4291013"/>
          <p14:tracePt t="45671" x="2744788" y="4308475"/>
          <p14:tracePt t="45674" x="2735263" y="4333875"/>
          <p14:tracePt t="45681" x="2727325" y="4341813"/>
          <p14:tracePt t="45685" x="2719388" y="4351338"/>
          <p14:tracePt t="45687" x="2719388" y="4359275"/>
          <p14:tracePt t="45697" x="2719388" y="4368800"/>
          <p14:tracePt t="45703" x="2719388" y="4384675"/>
          <p14:tracePt t="45718" x="2719388" y="4394200"/>
          <p14:tracePt t="45720" x="2719388" y="4402138"/>
          <p14:tracePt t="45728" x="2719388" y="4410075"/>
          <p14:tracePt t="45738" x="2719388" y="4427538"/>
          <p14:tracePt t="45749" x="2719388" y="4435475"/>
          <p14:tracePt t="45754" x="2719388" y="4452938"/>
          <p14:tracePt t="45768" x="2719388" y="4470400"/>
          <p14:tracePt t="45774" x="2719388" y="4478338"/>
          <p14:tracePt t="45780" x="2719388" y="4486275"/>
          <p14:tracePt t="45783" x="2719388" y="4495800"/>
          <p14:tracePt t="45790" x="2719388" y="4503738"/>
          <p14:tracePt t="45796" x="2719388" y="4513263"/>
          <p14:tracePt t="45811" x="2719388" y="4521200"/>
          <p14:tracePt t="45819" x="2719388" y="4529138"/>
          <p14:tracePt t="46053" x="2719388" y="4538663"/>
          <p14:tracePt t="46135" x="2719388" y="4546600"/>
          <p14:tracePt t="46142" x="2727325" y="4546600"/>
          <p14:tracePt t="46152" x="2744788" y="4546600"/>
          <p14:tracePt t="46158" x="2760663" y="4546600"/>
          <p14:tracePt t="46169" x="2778125" y="4546600"/>
          <p14:tracePt t="46170" x="2795588" y="4546600"/>
          <p14:tracePt t="46174" x="2803525" y="4546600"/>
          <p14:tracePt t="46199" x="2811463" y="4546600"/>
          <p14:tracePt t="46252" x="2820988" y="4546600"/>
          <p14:tracePt t="46261" x="2828925" y="4546600"/>
          <p14:tracePt t="46278" x="2838450" y="4546600"/>
          <p14:tracePt t="46301" x="2846388" y="4538663"/>
          <p14:tracePt t="46315" x="2854325" y="4538663"/>
          <p14:tracePt t="46331" x="2863850" y="4529138"/>
          <p14:tracePt t="46334" x="2863850" y="4521200"/>
          <p14:tracePt t="46353" x="2879725" y="4513263"/>
          <p14:tracePt t="46361" x="2889250" y="4503738"/>
          <p14:tracePt t="46372" x="2897188" y="4495800"/>
          <p14:tracePt t="46388" x="2905125" y="4495800"/>
          <p14:tracePt t="46389" x="2905125" y="4486275"/>
          <p14:tracePt t="46400" x="2914650" y="4470400"/>
          <p14:tracePt t="46407" x="2922588" y="4470400"/>
          <p14:tracePt t="46411" x="2930525" y="4460875"/>
          <p14:tracePt t="46419" x="2930525" y="4452938"/>
          <p14:tracePt t="46428" x="2940050" y="4452938"/>
          <p14:tracePt t="46442" x="2947988" y="4445000"/>
          <p14:tracePt t="46452" x="2947988" y="4435475"/>
          <p14:tracePt t="46463" x="2965450" y="4427538"/>
          <p14:tracePt t="46470" x="2973388" y="4410075"/>
          <p14:tracePt t="46474" x="2990850" y="4402138"/>
          <p14:tracePt t="46481" x="2998788" y="4394200"/>
          <p14:tracePt t="46485" x="3016250" y="4384675"/>
          <p14:tracePt t="46488" x="3033713" y="4376738"/>
          <p14:tracePt t="46499" x="3049588" y="4368800"/>
          <p14:tracePt t="46501" x="3067050" y="4351338"/>
          <p14:tracePt t="46503" x="3084513" y="4341813"/>
          <p14:tracePt t="46508" x="3092450" y="4333875"/>
          <p14:tracePt t="46511" x="3100388" y="4333875"/>
          <p14:tracePt t="46518" x="3109913" y="4333875"/>
          <p14:tracePt t="46519" x="3117850" y="4333875"/>
          <p14:tracePt t="46522" x="3127375" y="4325938"/>
          <p14:tracePt t="46532" x="3135313" y="4325938"/>
          <p14:tracePt t="46539" x="3143250" y="4316413"/>
          <p14:tracePt t="46550" x="3152775" y="4316413"/>
          <p14:tracePt t="46557" x="3160713" y="4308475"/>
          <p14:tracePt t="46567" x="3178175" y="4300538"/>
          <p14:tracePt t="46569" x="3186113" y="4300538"/>
          <p14:tracePt t="46578" x="3203575" y="4300538"/>
          <p14:tracePt t="46583" x="3228975" y="4300538"/>
          <p14:tracePt t="46588" x="3262313" y="4300538"/>
          <p14:tracePt t="46593" x="3279775" y="4291013"/>
          <p14:tracePt t="46602" x="3305175" y="4275138"/>
          <p14:tracePt t="46604" x="3322638" y="4275138"/>
          <p14:tracePt t="46608" x="3330575" y="4275138"/>
          <p14:tracePt t="46614" x="3348038" y="4275138"/>
          <p14:tracePt t="46619" x="3355975" y="4275138"/>
          <p14:tracePt t="46621" x="3363913" y="4275138"/>
          <p14:tracePt t="46624" x="3381375" y="4275138"/>
          <p14:tracePt t="46632" x="3381375" y="4265613"/>
          <p14:tracePt t="46637" x="3389313" y="4265613"/>
          <p14:tracePt t="46640" x="3398838" y="4265613"/>
          <p14:tracePt t="46649" x="3398838" y="4257675"/>
          <p14:tracePt t="46652" x="3406775" y="4257675"/>
          <p14:tracePt t="46657" x="3424238" y="4257675"/>
          <p14:tracePt t="46669" x="3432175" y="4249738"/>
          <p14:tracePt t="46681" x="3457575" y="4240213"/>
          <p14:tracePt t="46686" x="3467100" y="4240213"/>
          <p14:tracePt t="46700" x="3475038" y="4232275"/>
          <p14:tracePt t="46708" x="3482975" y="4232275"/>
          <p14:tracePt t="46714" x="3492500" y="4232275"/>
          <p14:tracePt t="46724" x="3500438" y="4224338"/>
          <p14:tracePt t="46742" x="3517900" y="4224338"/>
          <p14:tracePt t="46754" x="3525838" y="4214813"/>
          <p14:tracePt t="46774" x="3543300" y="4206875"/>
          <p14:tracePt t="46780" x="3551238" y="4206875"/>
          <p14:tracePt t="46787" x="3568700" y="4206875"/>
          <p14:tracePt t="46800" x="3576638" y="4197350"/>
          <p14:tracePt t="46802" x="3586163" y="4189413"/>
          <p14:tracePt t="46807" x="3594100" y="4189413"/>
          <p14:tracePt t="46813" x="3611563" y="4189413"/>
          <p14:tracePt t="46828" x="3619500" y="4189413"/>
          <p14:tracePt t="46870" x="3627438" y="4189413"/>
          <p14:tracePt t="46886" x="3636963" y="4181475"/>
          <p14:tracePt t="46888" x="3644900" y="4171950"/>
          <p14:tracePt t="46890" x="3652838" y="4164013"/>
          <p14:tracePt t="46900" x="3662363" y="4164013"/>
          <p14:tracePt t="46901" x="3670300" y="4164013"/>
          <p14:tracePt t="46907" x="3687763" y="4164013"/>
          <p14:tracePt t="46913" x="3695700" y="4164013"/>
          <p14:tracePt t="46934" x="3713163" y="4164013"/>
          <p14:tracePt t="46968" x="3721100" y="4164013"/>
          <p14:tracePt t="47493" x="3729038" y="4164013"/>
          <p14:tracePt t="47513" x="3738563" y="4164013"/>
          <p14:tracePt t="47563" x="3738563" y="4171950"/>
          <p14:tracePt t="47585" x="3729038" y="4171950"/>
          <p14:tracePt t="47601" x="3721100" y="4171950"/>
          <p14:tracePt t="47613" x="3713163" y="4171950"/>
          <p14:tracePt t="47618" x="3713163" y="4181475"/>
          <p14:tracePt t="47632" x="3703638" y="4181475"/>
          <p14:tracePt t="47638" x="3695700" y="4181475"/>
          <p14:tracePt t="47640" x="3687763" y="4181475"/>
          <p14:tracePt t="47652" x="3678238" y="4181475"/>
          <p14:tracePt t="47657" x="3670300" y="4189413"/>
          <p14:tracePt t="47668" x="3670300" y="4197350"/>
          <p14:tracePt t="47713" x="3662363" y="4197350"/>
          <p14:tracePt t="47721" x="3652838" y="4197350"/>
          <p14:tracePt t="47732" x="3644900" y="4206875"/>
          <p14:tracePt t="47735" x="3644900" y="4214813"/>
          <p14:tracePt t="47738" x="3636963" y="4214813"/>
          <p14:tracePt t="47740" x="3627438" y="4214813"/>
          <p14:tracePt t="47751" x="3602038" y="4224338"/>
          <p14:tracePt t="47759" x="3594100" y="4232275"/>
          <p14:tracePt t="47804" x="3586163" y="4232275"/>
          <p14:tracePt t="47818" x="3568700" y="4240213"/>
          <p14:tracePt t="47838" x="3568700" y="4249738"/>
          <p14:tracePt t="47883" x="3559175" y="4249738"/>
          <p14:tracePt t="47997" x="3551238" y="4249738"/>
          <p14:tracePt t="48013" x="3543300" y="4249738"/>
          <p14:tracePt t="48020" x="3533775" y="4249738"/>
          <p14:tracePt t="48024" x="3525838" y="4257675"/>
          <p14:tracePt t="48034" x="3525838" y="4265613"/>
          <p14:tracePt t="48040" x="3517900" y="4265613"/>
          <p14:tracePt t="48057" x="3508375" y="4275138"/>
          <p14:tracePt t="48062" x="3500438" y="4283075"/>
          <p14:tracePt t="49062" x="3543300" y="4249738"/>
          <p14:tracePt t="49069" x="3602038" y="4214813"/>
          <p14:tracePt t="49071" x="3662363" y="4189413"/>
          <p14:tracePt t="49076" x="3756025" y="4156075"/>
          <p14:tracePt t="49078" x="3840163" y="4121150"/>
          <p14:tracePt t="49083" x="3933825" y="4095750"/>
          <p14:tracePt t="49087" x="4017963" y="4079875"/>
          <p14:tracePt t="49091" x="4121150" y="4044950"/>
          <p14:tracePt t="49099" x="4214813" y="4019550"/>
          <p14:tracePt t="49100" x="4306888" y="3994150"/>
          <p14:tracePt t="49102" x="4410075" y="3976688"/>
          <p14:tracePt t="49108" x="4503738" y="3951288"/>
          <p14:tracePt t="49111" x="4605338" y="3925888"/>
          <p14:tracePt t="49119" x="4706938" y="3917950"/>
          <p14:tracePt t="49120" x="4800600" y="3908425"/>
          <p14:tracePt t="49123" x="4919663" y="3892550"/>
          <p14:tracePt t="49129" x="5029200" y="3883025"/>
          <p14:tracePt t="49132" x="5148263" y="3875088"/>
          <p14:tracePt t="49134" x="5259388" y="3857625"/>
          <p14:tracePt t="49138" x="5360988" y="3857625"/>
          <p14:tracePt t="49144" x="5454650" y="3857625"/>
          <p14:tracePt t="49149" x="5556250" y="3857625"/>
          <p14:tracePt t="49151" x="5641975" y="3857625"/>
          <p14:tracePt t="49154" x="5726113" y="3849688"/>
          <p14:tracePt t="49161" x="5811838" y="3841750"/>
          <p14:tracePt t="49165" x="5888038" y="3832225"/>
          <p14:tracePt t="49168" x="5964238" y="3816350"/>
          <p14:tracePt t="49170" x="6032500" y="3816350"/>
          <p14:tracePt t="49177" x="6108700" y="3806825"/>
          <p14:tracePt t="49182" x="6176963" y="3806825"/>
          <p14:tracePt t="49183" x="6235700" y="3798888"/>
          <p14:tracePt t="49187" x="6296025" y="3798888"/>
          <p14:tracePt t="49189" x="6354763" y="3798888"/>
          <p14:tracePt t="49194" x="6405563" y="3798888"/>
          <p14:tracePt t="49200" x="6524625" y="3798888"/>
          <p14:tracePt t="49204" x="6584950" y="3798888"/>
          <p14:tracePt t="49210" x="6643688" y="3798888"/>
          <p14:tracePt t="49215" x="6694488" y="3798888"/>
          <p14:tracePt t="49218" x="6754813" y="3798888"/>
          <p14:tracePt t="49220" x="6813550" y="3798888"/>
          <p14:tracePt t="49226" x="6856413" y="3798888"/>
          <p14:tracePt t="49228" x="6899275" y="3798888"/>
          <p14:tracePt t="49232" x="6932613" y="3798888"/>
          <p14:tracePt t="49238" x="6967538" y="3798888"/>
          <p14:tracePt t="49240" x="6983413" y="3798888"/>
          <p14:tracePt t="49245" x="7000875" y="3798888"/>
          <p14:tracePt t="49251" x="7018338" y="3806825"/>
          <p14:tracePt t="49253" x="7034213" y="3816350"/>
          <p14:tracePt t="49259" x="7043738" y="3816350"/>
          <p14:tracePt t="49264" x="7059613" y="3824288"/>
          <p14:tracePt t="49266" x="7077075" y="3841750"/>
          <p14:tracePt t="49272" x="7085013" y="3857625"/>
          <p14:tracePt t="49280" x="7102475" y="3875088"/>
          <p14:tracePt t="49284" x="7119938" y="3883025"/>
          <p14:tracePt t="49298" x="7145338" y="3900488"/>
          <p14:tracePt t="49299" x="7162800" y="3925888"/>
          <p14:tracePt t="49304" x="7170738" y="3943350"/>
          <p14:tracePt t="49311" x="7170738" y="3951288"/>
          <p14:tracePt t="49315" x="7188200" y="3968750"/>
          <p14:tracePt t="49320" x="7204075" y="3994150"/>
          <p14:tracePt t="49322" x="7221538" y="4019550"/>
          <p14:tracePt t="49327" x="7246938" y="4044950"/>
          <p14:tracePt t="49332" x="7264400" y="4070350"/>
          <p14:tracePt t="49333" x="7297738" y="4095750"/>
          <p14:tracePt t="49337" x="7323138" y="4113213"/>
          <p14:tracePt t="49340" x="7348538" y="4146550"/>
          <p14:tracePt t="49348" x="7383463" y="4171950"/>
          <p14:tracePt t="49350" x="7416800" y="4224338"/>
          <p14:tracePt t="49352" x="7451725" y="4275138"/>
          <p14:tracePt t="49360" x="7485063" y="4308475"/>
          <p14:tracePt t="49363" x="7493000" y="4333875"/>
          <p14:tracePt t="49366" x="7510463" y="4359275"/>
          <p14:tracePt t="49368" x="7527925" y="4376738"/>
          <p14:tracePt t="49370" x="7535863" y="4402138"/>
          <p14:tracePt t="49379" x="7545388" y="4419600"/>
          <p14:tracePt t="49388" x="7545388" y="4435475"/>
          <p14:tracePt t="49391" x="7553325" y="4435475"/>
          <p14:tracePt t="49403" x="7553325" y="4452938"/>
          <p14:tracePt t="49418" x="7553325" y="4460875"/>
          <p14:tracePt t="49430" x="7553325" y="4478338"/>
          <p14:tracePt t="49434" x="7553325" y="4486275"/>
          <p14:tracePt t="49447" x="7553325" y="4513263"/>
          <p14:tracePt t="49449" x="7553325" y="4529138"/>
          <p14:tracePt t="49451" x="7553325" y="4538663"/>
          <p14:tracePt t="49454" x="7553325" y="4546600"/>
          <p14:tracePt t="49460" x="7553325" y="4554538"/>
          <p14:tracePt t="49466" x="7553325" y="4579938"/>
          <p14:tracePt t="49467" x="7545388" y="4597400"/>
          <p14:tracePt t="49470" x="7535863" y="4614863"/>
          <p14:tracePt t="49481" x="7527925" y="4648200"/>
          <p14:tracePt t="49483" x="7518400" y="4665663"/>
          <p14:tracePt t="49487" x="7518400" y="4673600"/>
          <p14:tracePt t="49491" x="7510463" y="4699000"/>
          <p14:tracePt t="49499" x="7502525" y="4716463"/>
          <p14:tracePt t="49501" x="7493000" y="4733925"/>
          <p14:tracePt t="49503" x="7485063" y="4749800"/>
          <p14:tracePt t="49508" x="7477125" y="4767263"/>
          <p14:tracePt t="49513" x="7467600" y="4784725"/>
          <p14:tracePt t="49515" x="7459663" y="4792663"/>
          <p14:tracePt t="49518" x="7459663" y="4810125"/>
          <p14:tracePt t="49522" x="7459663" y="4818063"/>
          <p14:tracePt t="49530" x="7459663" y="4827588"/>
          <p14:tracePt t="49532" x="7459663" y="4843463"/>
          <p14:tracePt t="49534" x="7451725" y="4860925"/>
          <p14:tracePt t="49544" x="7451725" y="4878388"/>
          <p14:tracePt t="49548" x="7442200" y="4886325"/>
          <p14:tracePt t="49550" x="7434263" y="4894263"/>
          <p14:tracePt t="49552" x="7434263" y="4903788"/>
          <p14:tracePt t="49558" x="7434263" y="4911725"/>
          <p14:tracePt t="49561" x="7426325" y="4919663"/>
          <p14:tracePt t="49565" x="7426325" y="4929188"/>
          <p14:tracePt t="49581" x="7426325" y="4937125"/>
          <p14:tracePt t="49582" x="7416800" y="4954588"/>
          <p14:tracePt t="49588" x="7416800" y="4962525"/>
          <p14:tracePt t="49594" x="7408863" y="4979988"/>
          <p14:tracePt t="49600" x="7400925" y="4997450"/>
          <p14:tracePt t="49610" x="7391400" y="5022850"/>
          <p14:tracePt t="49615" x="7391400" y="5030788"/>
          <p14:tracePt t="49620" x="7383463" y="5048250"/>
          <p14:tracePt t="49630" x="7366000" y="5091113"/>
          <p14:tracePt t="49633" x="7358063" y="5116513"/>
          <p14:tracePt t="49637" x="7348538" y="5132388"/>
          <p14:tracePt t="49641" x="7340600" y="5157788"/>
          <p14:tracePt t="49648" x="7332663" y="5175250"/>
          <p14:tracePt t="49649" x="7332663" y="5192713"/>
          <p14:tracePt t="49652" x="7323138" y="5218113"/>
          <p14:tracePt t="49658" x="7323138" y="5235575"/>
          <p14:tracePt t="49661" x="7315200" y="5260975"/>
          <p14:tracePt t="49665" x="7315200" y="5276850"/>
          <p14:tracePt t="49668" x="7315200" y="5286375"/>
          <p14:tracePt t="49672" x="7315200" y="5302250"/>
          <p14:tracePt t="49680" x="7315200" y="5319713"/>
          <p14:tracePt t="49685" x="7315200" y="5337175"/>
          <p14:tracePt t="49688" x="7315200" y="5345113"/>
          <p14:tracePt t="49693" x="7315200" y="5353050"/>
          <p14:tracePt t="49700" x="7315200" y="5370513"/>
          <p14:tracePt t="49710" x="7315200" y="5380038"/>
          <p14:tracePt t="49717" x="7315200" y="5387975"/>
          <p14:tracePt t="49733" x="7315200" y="5413375"/>
          <p14:tracePt t="49749" x="7315200" y="5421313"/>
          <p14:tracePt t="49751" x="7315200" y="5430838"/>
          <p14:tracePt t="49764" x="7315200" y="5438775"/>
          <p14:tracePt t="49767" x="7315200" y="5446713"/>
          <p14:tracePt t="49770" x="7315200" y="5456238"/>
          <p14:tracePt t="49782" x="7315200" y="5472113"/>
          <p14:tracePt t="49791" x="7315200" y="5481638"/>
          <p14:tracePt t="49822" x="7315200" y="5497513"/>
          <p14:tracePt t="49844" x="7315200" y="5507038"/>
          <p14:tracePt t="49849" x="7315200" y="5514975"/>
          <p14:tracePt t="49850" x="7315200" y="5524500"/>
          <p14:tracePt t="49870" x="7315200" y="5532438"/>
          <p14:tracePt t="49899" x="7315200" y="5549900"/>
          <p14:tracePt t="49904" x="7315200" y="5565775"/>
          <p14:tracePt t="49914" x="7323138" y="5575300"/>
          <p14:tracePt t="49917" x="7340600" y="5591175"/>
          <p14:tracePt t="49929" x="7348538" y="5600700"/>
          <p14:tracePt t="49932" x="7358063" y="5608638"/>
          <p14:tracePt t="49933" x="7366000" y="5608638"/>
          <p14:tracePt t="49938" x="7373938" y="5608638"/>
          <p14:tracePt t="49941" x="7373938" y="5616575"/>
          <p14:tracePt t="49948" x="7383463" y="5626100"/>
          <p14:tracePt t="50014" x="7400925" y="5634038"/>
          <p14:tracePt t="50134" x="7408863" y="5634038"/>
          <p14:tracePt t="50143" x="7408863" y="5608638"/>
          <p14:tracePt t="50148" x="7408863" y="5600700"/>
          <p14:tracePt t="50151" x="7408863" y="5575300"/>
          <p14:tracePt t="50154" x="7408863" y="5540375"/>
          <p14:tracePt t="50160" x="7408863" y="5514975"/>
          <p14:tracePt t="50164" x="7391400" y="5464175"/>
          <p14:tracePt t="50168" x="7383463" y="5413375"/>
          <p14:tracePt t="50170" x="7373938" y="5413375"/>
          <p14:tracePt t="50179" x="7366000" y="5395913"/>
          <p14:tracePt t="50182" x="7358063" y="5387975"/>
          <p14:tracePt t="50183" x="7358063" y="5380038"/>
          <p14:tracePt t="50187" x="7358063" y="5370513"/>
          <p14:tracePt t="50193" x="7340600" y="5353050"/>
          <p14:tracePt t="50199" x="7332663" y="5337175"/>
          <p14:tracePt t="50202" x="7323138" y="5319713"/>
          <p14:tracePt t="50211" x="7323138" y="5294313"/>
          <p14:tracePt t="50215" x="7315200" y="5286375"/>
          <p14:tracePt t="50218" x="7307263" y="5276850"/>
          <p14:tracePt t="50222" x="7297738" y="5268913"/>
          <p14:tracePt t="50230" x="7297738" y="5260975"/>
          <p14:tracePt t="50232" x="7289800" y="5251450"/>
          <p14:tracePt t="50234" x="7289800" y="5243513"/>
          <p14:tracePt t="50238" x="7289800" y="5235575"/>
          <p14:tracePt t="50248" x="7272338" y="5218113"/>
          <p14:tracePt t="50250" x="7264400" y="5192713"/>
          <p14:tracePt t="50258" x="7264400" y="5175250"/>
          <p14:tracePt t="50264" x="7256463" y="5149850"/>
          <p14:tracePt t="50268" x="7256463" y="5141913"/>
          <p14:tracePt t="50272" x="7256463" y="5116513"/>
          <p14:tracePt t="50280" x="7256463" y="5106988"/>
          <p14:tracePt t="50282" x="7246938" y="5091113"/>
          <p14:tracePt t="50284" x="7246938" y="5081588"/>
          <p14:tracePt t="50295" x="7246938" y="5064125"/>
          <p14:tracePt t="50300" x="7246938" y="5048250"/>
          <p14:tracePt t="50310" x="7246938" y="5030788"/>
          <p14:tracePt t="50315" x="7239000" y="5022850"/>
          <p14:tracePt t="50319" x="7239000" y="5013325"/>
          <p14:tracePt t="50320" x="7239000" y="5005388"/>
          <p14:tracePt t="50331" x="7239000" y="4997450"/>
          <p14:tracePt t="50333" x="7239000" y="4962525"/>
          <p14:tracePt t="50337" x="7239000" y="4946650"/>
          <p14:tracePt t="50343" x="7239000" y="4929188"/>
          <p14:tracePt t="50348" x="7239000" y="4919663"/>
          <p14:tracePt t="50350" x="7239000" y="4903788"/>
          <p14:tracePt t="50352" x="7229475" y="4894263"/>
          <p14:tracePt t="50358" x="7229475" y="4886325"/>
          <p14:tracePt t="50363" x="7229475" y="4868863"/>
          <p14:tracePt t="50368" x="7229475" y="4860925"/>
          <p14:tracePt t="50372" x="7221538" y="4835525"/>
          <p14:tracePt t="50380" x="7221538" y="4827588"/>
          <p14:tracePt t="50384" x="7221538" y="4810125"/>
          <p14:tracePt t="50388" x="7221538" y="4792663"/>
          <p14:tracePt t="50394" x="7221538" y="4775200"/>
          <p14:tracePt t="50399" x="7221538" y="4759325"/>
          <p14:tracePt t="50400" x="7221538" y="4749800"/>
          <p14:tracePt t="50404" x="7221538" y="4733925"/>
          <p14:tracePt t="50412" x="7221538" y="4708525"/>
          <p14:tracePt t="50415" x="7221538" y="4691063"/>
          <p14:tracePt t="50418" x="7221538" y="4665663"/>
          <p14:tracePt t="50420" x="7221538" y="4640263"/>
          <p14:tracePt t="50429" x="7221538" y="4622800"/>
          <p14:tracePt t="50432" x="7221538" y="4579938"/>
          <p14:tracePt t="50435" x="7221538" y="4572000"/>
          <p14:tracePt t="50438" x="7221538" y="4554538"/>
          <p14:tracePt t="50447" x="7221538" y="4546600"/>
          <p14:tracePt t="50450" x="7221538" y="4538663"/>
          <p14:tracePt t="50454" x="7221538" y="4521200"/>
          <p14:tracePt t="50464" x="7221538" y="4513263"/>
          <p14:tracePt t="50468" x="7221538" y="4495800"/>
          <p14:tracePt t="50470" x="7221538" y="4486275"/>
          <p14:tracePt t="50481" x="7221538" y="4478338"/>
          <p14:tracePt t="50483" x="7221538" y="4460875"/>
          <p14:tracePt t="50487" x="7221538" y="4452938"/>
          <p14:tracePt t="50497" x="7221538" y="4435475"/>
          <p14:tracePt t="50512" x="7221538" y="4427538"/>
          <p14:tracePt t="50515" x="7221538" y="4419600"/>
          <p14:tracePt t="50523" x="7221538" y="4402138"/>
          <p14:tracePt t="50530" x="7221538" y="4394200"/>
          <p14:tracePt t="50532" x="7221538" y="4384675"/>
          <p14:tracePt t="50544" x="7221538" y="4368800"/>
          <p14:tracePt t="50549" x="7221538" y="4359275"/>
          <p14:tracePt t="50550" x="7221538" y="4341813"/>
          <p14:tracePt t="50561" x="7221538" y="4325938"/>
          <p14:tracePt t="50570" x="7221538" y="4316413"/>
          <p14:tracePt t="50580" x="7221538" y="4308475"/>
          <p14:tracePt t="50597" x="7221538" y="4300538"/>
          <p14:tracePt t="50608" x="7221538" y="4283075"/>
          <p14:tracePt t="50617" x="7221538" y="4275138"/>
          <p14:tracePt t="50629" x="7221538" y="4265613"/>
          <p14:tracePt t="50632" x="7221538" y="4257675"/>
          <p14:tracePt t="50648" x="7221538" y="4249738"/>
          <p14:tracePt t="50688" x="7221538" y="4240213"/>
          <p14:tracePt t="50698" x="7221538" y="4232275"/>
          <p14:tracePt t="50704" x="7221538" y="4224338"/>
          <p14:tracePt t="50714" x="7221538" y="4206875"/>
          <p14:tracePt t="50720" x="7221538" y="4197350"/>
          <p14:tracePt t="50732" x="7221538" y="4181475"/>
          <p14:tracePt t="50748" x="7221538" y="4171950"/>
          <p14:tracePt t="50752" x="7221538" y="4156075"/>
          <p14:tracePt t="50762" x="7221538" y="4146550"/>
          <p14:tracePt t="50773" x="7221538" y="4138613"/>
          <p14:tracePt t="50781" x="7221538" y="4130675"/>
          <p14:tracePt t="50784" x="7221538" y="4121150"/>
          <p14:tracePt t="50797" x="7221538" y="4113213"/>
          <p14:tracePt t="50811" x="7221538" y="4095750"/>
          <p14:tracePt t="50838" x="7221538" y="4087813"/>
          <p14:tracePt t="50852" x="7221538" y="4079875"/>
          <p14:tracePt t="50866" x="7221538" y="4070350"/>
          <p14:tracePt t="50879" x="7221538" y="4062413"/>
          <p14:tracePt t="50898" x="7221538" y="4044950"/>
          <p14:tracePt t="50915" x="7221538" y="4037013"/>
          <p14:tracePt t="50930" x="7221538" y="4027488"/>
          <p14:tracePt t="50932" x="7221538" y="4019550"/>
          <p14:tracePt t="50947" x="7221538" y="4011613"/>
          <p14:tracePt t="50950" x="7221538" y="4002088"/>
          <p14:tracePt t="50962" x="7221538" y="3986213"/>
          <p14:tracePt t="50970" x="7221538" y="3968750"/>
          <p14:tracePt t="50980" x="7221538" y="3960813"/>
          <p14:tracePt t="50984" x="7221538" y="3943350"/>
          <p14:tracePt t="50997" x="7221538" y="3935413"/>
          <p14:tracePt t="51000" x="7221538" y="3917950"/>
          <p14:tracePt t="51014" x="7221538" y="3900488"/>
          <p14:tracePt t="51020" x="7221538" y="3883025"/>
          <p14:tracePt t="51032" x="7221538" y="3867150"/>
          <p14:tracePt t="51041" x="7221538" y="3849688"/>
          <p14:tracePt t="51049" x="7221538" y="3841750"/>
          <p14:tracePt t="51061" x="7221538" y="3824288"/>
          <p14:tracePt t="51067" x="7221538" y="3806825"/>
          <p14:tracePt t="51073" x="7221538" y="3790950"/>
          <p14:tracePt t="51088" x="7221538" y="3781425"/>
          <p14:tracePt t="51099" x="7221538" y="3773488"/>
          <p14:tracePt t="51104" x="7221538" y="3756025"/>
          <p14:tracePt t="51114" x="7221538" y="3748088"/>
          <p14:tracePt t="51130" x="7221538" y="3730625"/>
          <p14:tracePt t="51147" x="7221538" y="3713163"/>
          <p14:tracePt t="51154" x="7221538" y="3705225"/>
          <p14:tracePt t="51162" x="7221538" y="3687763"/>
          <p14:tracePt t="51165" x="7221538" y="3679825"/>
          <p14:tracePt t="51180" x="7221538" y="3671888"/>
          <p14:tracePt t="51181" x="7221538" y="3662363"/>
          <p14:tracePt t="51187" x="7221538" y="3654425"/>
          <p14:tracePt t="51193" x="7221538" y="3636963"/>
          <p14:tracePt t="51198" x="7221538" y="3619500"/>
          <p14:tracePt t="51211" x="7221538" y="3611563"/>
          <p14:tracePt t="51215" x="7221538" y="3594100"/>
          <p14:tracePt t="51223" x="7221538" y="3586163"/>
          <p14:tracePt t="51230" x="7213600" y="3578225"/>
          <p14:tracePt t="51234" x="7213600" y="3568700"/>
          <p14:tracePt t="51248" x="7204075" y="3552825"/>
          <p14:tracePt t="51254" x="7204075" y="3543300"/>
          <p14:tracePt t="51264" x="7188200" y="3527425"/>
          <p14:tracePt t="51267" x="7178675" y="3517900"/>
          <p14:tracePt t="51280" x="7178675" y="3509963"/>
          <p14:tracePt t="51282" x="7178675" y="3502025"/>
          <p14:tracePt t="51292" x="7178675" y="3492500"/>
          <p14:tracePt t="51298" x="7178675" y="3484563"/>
          <p14:tracePt t="51311" x="7178675" y="3467100"/>
          <p14:tracePt t="51315" x="7170738" y="3441700"/>
          <p14:tracePt t="51330" x="7170738" y="3433763"/>
          <p14:tracePt t="51347" x="7170738" y="3424238"/>
          <p14:tracePt t="51349" x="7170738" y="3416300"/>
          <p14:tracePt t="51352" x="7170738" y="3408363"/>
          <p14:tracePt t="51360" x="7170738" y="3390900"/>
          <p14:tracePt t="51365" x="7170738" y="3382963"/>
          <p14:tracePt t="51369" x="7162800" y="3373438"/>
          <p14:tracePt t="51392" x="7162800" y="3355975"/>
          <p14:tracePt t="51427" x="7162800" y="3348038"/>
          <p14:tracePt t="51437" x="7162800" y="3340100"/>
          <p14:tracePt t="51447" x="7162800" y="3330575"/>
          <p14:tracePt t="51464" x="7162800" y="3322638"/>
          <p14:tracePt t="51466" x="7162800" y="3314700"/>
          <p14:tracePt t="51480" x="7162800" y="3305175"/>
          <p14:tracePt t="51484" x="7162800" y="3289300"/>
          <p14:tracePt t="51498" x="7162800" y="3279775"/>
          <p14:tracePt t="51512" x="7162800" y="3263900"/>
          <p14:tracePt t="51523" x="7170738" y="3254375"/>
          <p14:tracePt t="51530" x="7178675" y="3228975"/>
          <p14:tracePt t="51539" x="7188200" y="3228975"/>
          <p14:tracePt t="51544" x="7196138" y="3221038"/>
          <p14:tracePt t="51548" x="7196138" y="3203575"/>
          <p14:tracePt t="51550" x="7204075" y="3203575"/>
          <p14:tracePt t="51559" x="7213600" y="3186113"/>
          <p14:tracePt t="51563" x="7221538" y="3178175"/>
          <p14:tracePt t="51570" x="7229475" y="3170238"/>
          <p14:tracePt t="51580" x="7239000" y="3160713"/>
          <p14:tracePt t="51582" x="7246938" y="3152775"/>
          <p14:tracePt t="51592" x="7246938" y="3135313"/>
          <p14:tracePt t="51598" x="7256463" y="3119438"/>
          <p14:tracePt t="51602" x="7264400" y="3109913"/>
          <p14:tracePt t="51610" x="7281863" y="3101975"/>
          <p14:tracePt t="51613" x="7289800" y="3094038"/>
          <p14:tracePt t="51615" x="7297738" y="3084513"/>
          <p14:tracePt t="51618" x="7307263" y="3084513"/>
          <p14:tracePt t="51625" x="7307263" y="3067050"/>
          <p14:tracePt t="51630" x="7323138" y="3059113"/>
          <p14:tracePt t="51634" x="7340600" y="3041650"/>
          <p14:tracePt t="51643" x="7358063" y="3033713"/>
          <p14:tracePt t="51650" x="7373938" y="3016250"/>
          <p14:tracePt t="51661" x="7383463" y="3000375"/>
          <p14:tracePt t="51667" x="7400925" y="2982913"/>
          <p14:tracePt t="51678" x="7416800" y="2965450"/>
          <p14:tracePt t="51680" x="7434263" y="2957513"/>
          <p14:tracePt t="51684" x="7442200" y="2940050"/>
          <p14:tracePt t="51689" x="7459663" y="2922588"/>
          <p14:tracePt t="51700" x="7467600" y="2914650"/>
          <p14:tracePt t="51704" x="7477125" y="2914650"/>
          <p14:tracePt t="51712" x="7477125" y="2906713"/>
          <p14:tracePt t="51717" x="7493000" y="2889250"/>
          <p14:tracePt t="51728" x="7502525" y="2889250"/>
          <p14:tracePt t="51731" x="7510463" y="2871788"/>
          <p14:tracePt t="51732" x="7527925" y="2855913"/>
          <p14:tracePt t="51742" x="7553325" y="2838450"/>
          <p14:tracePt t="51749" x="7586663" y="2820988"/>
          <p14:tracePt t="51760" x="7612063" y="2805113"/>
          <p14:tracePt t="51763" x="7646988" y="2787650"/>
          <p14:tracePt t="51765" x="7680325" y="2778125"/>
          <p14:tracePt t="51768" x="7715250" y="2770188"/>
          <p14:tracePt t="51777" x="7748588" y="2752725"/>
          <p14:tracePt t="51780" x="7781925" y="2744788"/>
          <p14:tracePt t="51781" x="7816850" y="2744788"/>
          <p14:tracePt t="51784" x="7842250" y="2744788"/>
          <p14:tracePt t="51789" x="7875588" y="2736850"/>
          <p14:tracePt t="51794" x="7918450" y="2736850"/>
          <p14:tracePt t="51798" x="7951788" y="2727325"/>
          <p14:tracePt t="51800" x="7986713" y="2719388"/>
          <p14:tracePt t="51807" x="8029575" y="2719388"/>
          <p14:tracePt t="51812" x="8070850" y="2719388"/>
          <p14:tracePt t="51814" x="8121650" y="2719388"/>
          <p14:tracePt t="51818" x="8164513" y="2719388"/>
          <p14:tracePt t="51820" x="8207375" y="2719388"/>
          <p14:tracePt t="51830" x="8250238" y="2719388"/>
          <p14:tracePt t="51832" x="8334375" y="2719388"/>
          <p14:tracePt t="51841" x="8377238" y="2719388"/>
          <p14:tracePt t="51842" x="8410575" y="2719388"/>
          <p14:tracePt t="51847" x="8445500" y="2719388"/>
          <p14:tracePt t="51849" x="8488363" y="2719388"/>
          <p14:tracePt t="51853" x="8529638" y="2719388"/>
          <p14:tracePt t="51863" x="8605838" y="2711450"/>
          <p14:tracePt t="51865" x="8640763" y="2711450"/>
          <p14:tracePt t="51868" x="8674100" y="2711450"/>
          <p14:tracePt t="51870" x="8716963" y="2711450"/>
          <p14:tracePt t="51878" x="8759825" y="2701925"/>
          <p14:tracePt t="51880" x="8810625" y="2693988"/>
          <p14:tracePt t="51882" x="8853488" y="2693988"/>
          <p14:tracePt t="51887" x="8904288" y="2693988"/>
          <p14:tracePt t="51891" x="8955088" y="2693988"/>
          <p14:tracePt t="51898" x="8997950" y="2693988"/>
          <p14:tracePt t="51899" x="9056688" y="2693988"/>
          <p14:tracePt t="51902" x="9107488" y="2693988"/>
          <p14:tracePt t="51911" x="9201150" y="2693988"/>
          <p14:tracePt t="51915" x="9244013" y="2693988"/>
          <p14:tracePt t="51918" x="9286875" y="2686050"/>
          <p14:tracePt t="51927" x="9320213" y="2686050"/>
          <p14:tracePt t="51931" x="9388475" y="2676525"/>
          <p14:tracePt t="51934" x="9413875" y="2676525"/>
          <p14:tracePt t="51939" x="9447213" y="2676525"/>
          <p14:tracePt t="51948" x="9498013" y="2676525"/>
          <p14:tracePt t="51950" x="9515475" y="2676525"/>
          <p14:tracePt t="51954" x="9550400" y="2676525"/>
          <p14:tracePt t="51962" x="9583738" y="2676525"/>
          <p14:tracePt t="51964" x="9609138" y="2676525"/>
          <p14:tracePt t="51967" x="9634538" y="2676525"/>
          <p14:tracePt t="51970" x="9667875" y="2676525"/>
          <p14:tracePt t="51979" x="9694863" y="2676525"/>
          <p14:tracePt t="51981" x="9728200" y="2676525"/>
          <p14:tracePt t="51982" x="9771063" y="2676525"/>
          <p14:tracePt t="51987" x="9804400" y="2676525"/>
          <p14:tracePt t="51994" x="9847263" y="2676525"/>
          <p14:tracePt t="51998" x="9915525" y="2676525"/>
          <p14:tracePt t="52002" x="9940925" y="2676525"/>
          <p14:tracePt t="52010" x="9983788" y="2676525"/>
          <p14:tracePt t="52013" x="10017125" y="2676525"/>
          <p14:tracePt t="52015" x="10042525" y="2676525"/>
          <p14:tracePt t="52018" x="10067925" y="2676525"/>
          <p14:tracePt t="52025" x="10101263" y="2676525"/>
          <p14:tracePt t="52030" x="10161588" y="2676525"/>
          <p14:tracePt t="52035" x="10179050" y="2676525"/>
          <p14:tracePt t="52040" x="10204450" y="2676525"/>
          <p14:tracePt t="52046" x="10245725" y="2676525"/>
          <p14:tracePt t="52049" x="10271125" y="2676525"/>
          <p14:tracePt t="52052" x="10298113" y="2676525"/>
          <p14:tracePt t="52060" x="10313988" y="2686050"/>
          <p14:tracePt t="52062" x="10339388" y="2686050"/>
          <p14:tracePt t="52067" x="10364788" y="2693988"/>
          <p14:tracePt t="52069" x="10382250" y="2701925"/>
          <p14:tracePt t="52075" x="10399713" y="2711450"/>
          <p14:tracePt t="52080" x="10425113" y="2719388"/>
          <p14:tracePt t="52081" x="10442575" y="2727325"/>
          <p14:tracePt t="52089" x="10450513" y="2736850"/>
          <p14:tracePt t="52097" x="10458450" y="2736850"/>
          <p14:tracePt t="52099" x="10467975" y="2736850"/>
          <p14:tracePt t="52106" x="10475913" y="2744788"/>
          <p14:tracePt t="52112" x="10483850" y="2752725"/>
          <p14:tracePt t="52114" x="10493375" y="2762250"/>
          <p14:tracePt t="52120" x="10501313" y="2770188"/>
          <p14:tracePt t="52128" x="10509250" y="2778125"/>
          <p14:tracePt t="52130" x="10518775" y="2787650"/>
          <p14:tracePt t="52132" x="10526713" y="2795588"/>
          <p14:tracePt t="52139" x="10544175" y="2813050"/>
          <p14:tracePt t="52144" x="10552113" y="2820988"/>
          <p14:tracePt t="52147" x="10560050" y="2838450"/>
          <p14:tracePt t="52149" x="10577513" y="2863850"/>
          <p14:tracePt t="52152" x="10585450" y="2881313"/>
          <p14:tracePt t="52160" x="10602913" y="2897188"/>
          <p14:tracePt t="52164" x="10645775" y="2940050"/>
          <p14:tracePt t="52168" x="10653713" y="2957513"/>
          <p14:tracePt t="52175" x="10671175" y="2974975"/>
          <p14:tracePt t="52180" x="10696575" y="2990850"/>
          <p14:tracePt t="52182" x="10714038" y="3008313"/>
          <p14:tracePt t="52184" x="10729913" y="3025775"/>
          <p14:tracePt t="52189" x="10739438" y="3041650"/>
          <p14:tracePt t="52193" x="10747375" y="3051175"/>
          <p14:tracePt t="52198" x="10772775" y="3067050"/>
          <p14:tracePt t="52200" x="10790238" y="3084513"/>
          <p14:tracePt t="52207" x="10807700" y="3109913"/>
          <p14:tracePt t="52218" x="10841038" y="3160713"/>
          <p14:tracePt t="52228" x="10858500" y="3178175"/>
          <p14:tracePt t="52232" x="10874375" y="3221038"/>
          <p14:tracePt t="52234" x="10883900" y="3238500"/>
          <p14:tracePt t="52240" x="10891838" y="3246438"/>
          <p14:tracePt t="52245" x="10901363" y="3263900"/>
          <p14:tracePt t="52248" x="10901363" y="3279775"/>
          <p14:tracePt t="52250" x="10917238" y="3289300"/>
          <p14:tracePt t="52260" x="10926763" y="3314700"/>
          <p14:tracePt t="52264" x="10934700" y="3330575"/>
          <p14:tracePt t="52267" x="10942638" y="3355975"/>
          <p14:tracePt t="52270" x="10952163" y="3365500"/>
          <p14:tracePt t="52284" x="10960100" y="3408363"/>
          <p14:tracePt t="52288" x="10968038" y="3433763"/>
          <p14:tracePt t="52293" x="10977563" y="3441700"/>
          <p14:tracePt t="52297" x="10993438" y="3475038"/>
          <p14:tracePt t="52302" x="11010900" y="3492500"/>
          <p14:tracePt t="52308" x="11018838" y="3502025"/>
          <p14:tracePt t="52314" x="11018838" y="3527425"/>
          <p14:tracePt t="52329" x="11028363" y="3527425"/>
          <p14:tracePt t="52341" x="11028363" y="3535363"/>
          <p14:tracePt t="52344" x="11036300" y="3543300"/>
          <p14:tracePt t="52357" x="11044238" y="3552825"/>
          <p14:tracePt t="52363" x="11044238" y="3560763"/>
          <p14:tracePt t="52378" x="11053763" y="3578225"/>
          <p14:tracePt t="52437" x="11053763" y="3594100"/>
          <p14:tracePt t="52445" x="11053763" y="3603625"/>
          <p14:tracePt t="52452" x="11044238" y="3603625"/>
          <p14:tracePt t="52460" x="11028363" y="3611563"/>
          <p14:tracePt t="52463" x="11010900" y="3619500"/>
          <p14:tracePt t="52465" x="10993438" y="3619500"/>
          <p14:tracePt t="52468" x="10968038" y="3629025"/>
          <p14:tracePt t="52480" x="10883900" y="3636963"/>
          <p14:tracePt t="52484" x="10841038" y="3636963"/>
          <p14:tracePt t="52492" x="10782300" y="3636963"/>
          <p14:tracePt t="52495" x="10739438" y="3646488"/>
          <p14:tracePt t="52498" x="10688638" y="3646488"/>
          <p14:tracePt t="52500" x="10637838" y="3646488"/>
          <p14:tracePt t="52505" x="10577513" y="3646488"/>
          <p14:tracePt t="52512" x="10501313" y="3646488"/>
          <p14:tracePt t="52514" x="10415588" y="3646488"/>
          <p14:tracePt t="52517" x="10323513" y="3646488"/>
          <p14:tracePt t="52520" x="10237788" y="3646488"/>
          <p14:tracePt t="52529" x="10153650" y="3646488"/>
          <p14:tracePt t="52530" x="10067925" y="3646488"/>
          <p14:tracePt t="52532" x="9983788" y="3646488"/>
          <p14:tracePt t="52538" x="9906000" y="3646488"/>
          <p14:tracePt t="52543" x="9839325" y="3646488"/>
          <p14:tracePt t="52546" x="9761538" y="3646488"/>
          <p14:tracePt t="52548" x="9710738" y="3646488"/>
          <p14:tracePt t="52552" x="9652000" y="3654425"/>
          <p14:tracePt t="52560" x="9591675" y="3662363"/>
          <p14:tracePt t="52563" x="9532938" y="3662363"/>
          <p14:tracePt t="52565" x="9472613" y="3662363"/>
          <p14:tracePt t="52569" x="9431338" y="3662363"/>
          <p14:tracePt t="52575" x="9388475" y="3662363"/>
          <p14:tracePt t="52579" x="9345613" y="3662363"/>
          <p14:tracePt t="52581" x="9244013" y="3662363"/>
          <p14:tracePt t="52587" x="9183688" y="3662363"/>
          <p14:tracePt t="52592" x="9142413" y="3662363"/>
          <p14:tracePt t="52596" x="9099550" y="3662363"/>
          <p14:tracePt t="52599" x="9039225" y="3662363"/>
          <p14:tracePt t="52602" x="8980488" y="3662363"/>
          <p14:tracePt t="52610" x="8937625" y="3662363"/>
          <p14:tracePt t="52613" x="8878888" y="3662363"/>
          <p14:tracePt t="52615" x="8836025" y="3671888"/>
          <p14:tracePt t="52618" x="8785225" y="3679825"/>
          <p14:tracePt t="52627" x="8742363" y="3687763"/>
          <p14:tracePt t="52630" x="8648700" y="3713163"/>
          <p14:tracePt t="52634" x="8615363" y="3722688"/>
          <p14:tracePt t="52641" x="8572500" y="3730625"/>
          <p14:tracePt t="52644" x="8547100" y="3730625"/>
          <p14:tracePt t="52648" x="8513763" y="3738563"/>
          <p14:tracePt t="52650" x="8478838" y="3748088"/>
          <p14:tracePt t="52657" x="8462963" y="3748088"/>
          <p14:tracePt t="52658" x="8420100" y="3756025"/>
          <p14:tracePt t="52664" x="8385175" y="3756025"/>
          <p14:tracePt t="52668" x="8351838" y="3763963"/>
          <p14:tracePt t="52671" x="8318500" y="3763963"/>
          <p14:tracePt t="52674" x="8283575" y="3763963"/>
          <p14:tracePt t="52679" x="8258175" y="3773488"/>
          <p14:tracePt t="52682" x="8207375" y="3773488"/>
          <p14:tracePt t="52688" x="8164513" y="3790950"/>
          <p14:tracePt t="52691" x="8121650" y="3790950"/>
          <p14:tracePt t="52696" x="8088313" y="3790950"/>
          <p14:tracePt t="52699" x="8054975" y="3790950"/>
          <p14:tracePt t="52702" x="8020050" y="3790950"/>
          <p14:tracePt t="52711" x="7994650" y="3790950"/>
          <p14:tracePt t="52714" x="7969250" y="3790950"/>
          <p14:tracePt t="52716" x="7943850" y="3790950"/>
          <p14:tracePt t="52718" x="7926388" y="3798888"/>
          <p14:tracePt t="52728" x="7900988" y="3798888"/>
          <p14:tracePt t="52730" x="7875588" y="3798888"/>
          <p14:tracePt t="52732" x="7859713" y="3798888"/>
          <p14:tracePt t="52734" x="7832725" y="3798888"/>
          <p14:tracePt t="52741" x="7807325" y="3806825"/>
          <p14:tracePt t="52746" x="7791450" y="3806825"/>
          <p14:tracePt t="52748" x="7766050" y="3806825"/>
          <p14:tracePt t="52750" x="7731125" y="3816350"/>
          <p14:tracePt t="52752" x="7705725" y="3816350"/>
          <p14:tracePt t="52762" x="7688263" y="3816350"/>
          <p14:tracePt t="52763" x="7662863" y="3832225"/>
          <p14:tracePt t="52765" x="7637463" y="3841750"/>
          <p14:tracePt t="52768" x="7612063" y="3857625"/>
          <p14:tracePt t="52778" x="7604125" y="3867150"/>
          <p14:tracePt t="52780" x="7578725" y="3867150"/>
          <p14:tracePt t="52781" x="7561263" y="3875088"/>
          <p14:tracePt t="52784" x="7545388" y="3883025"/>
          <p14:tracePt t="52793" x="7518400" y="3883025"/>
          <p14:tracePt t="52797" x="7493000" y="3892550"/>
          <p14:tracePt t="52800" x="7467600" y="3900488"/>
          <p14:tracePt t="52807" x="7459663" y="3908425"/>
          <p14:tracePt t="52809" x="7442200" y="3908425"/>
          <p14:tracePt t="52813" x="7434263" y="3917950"/>
          <p14:tracePt t="52825" x="7416800" y="3925888"/>
          <p14:tracePt t="52832" x="7408863" y="3925888"/>
          <p14:tracePt t="52838" x="7400925" y="3925888"/>
          <p14:tracePt t="52852" x="7391400" y="3925888"/>
          <p14:tracePt t="52859" x="7373938" y="3935413"/>
          <p14:tracePt t="52864" x="7373938" y="3943350"/>
          <p14:tracePt t="52877" x="7358063" y="3943350"/>
          <p14:tracePt t="52880" x="7358063" y="3951288"/>
          <p14:tracePt t="52897" x="7348538" y="3951288"/>
          <p14:tracePt t="52912" x="7340600" y="3951288"/>
          <p14:tracePt t="52917" x="7332663" y="3951288"/>
          <p14:tracePt t="52921" x="7332663" y="3960813"/>
          <p14:tracePt t="52929" x="7323138" y="3968750"/>
          <p14:tracePt t="52941" x="7315200" y="3968750"/>
          <p14:tracePt t="52947" x="7315200" y="3976688"/>
          <p14:tracePt t="52960" x="7307263" y="3986213"/>
          <p14:tracePt t="53047" x="7297738" y="3994150"/>
          <p14:tracePt t="53079" x="7289800" y="3994150"/>
          <p14:tracePt t="53812" x="7289800" y="4011613"/>
          <p14:tracePt t="53829" x="7289800" y="4019550"/>
          <p14:tracePt t="53838" x="7289800" y="4027488"/>
          <p14:tracePt t="53843" x="7289800" y="4037013"/>
          <p14:tracePt t="53891" x="7289800" y="4044950"/>
          <p14:tracePt t="53895" x="7289800" y="4052888"/>
          <p14:tracePt t="53900" x="7289800" y="4062413"/>
          <p14:tracePt t="53910" x="7289800" y="4070350"/>
          <p14:tracePt t="53912" x="7289800" y="4079875"/>
          <p14:tracePt t="53929" x="7289800" y="4087813"/>
          <p14:tracePt t="53932" x="7289800" y="4095750"/>
          <p14:tracePt t="53942" x="7289800" y="4105275"/>
          <p14:tracePt t="53945" x="7289800" y="4121150"/>
          <p14:tracePt t="53952" x="7289800" y="4138613"/>
          <p14:tracePt t="53991" x="7289800" y="4146550"/>
          <p14:tracePt t="54003" x="7289800" y="4156075"/>
          <p14:tracePt t="54041" x="7289800" y="4164013"/>
          <p14:tracePt t="54045" x="7297738" y="4181475"/>
          <p14:tracePt t="54058" x="7307263" y="4189413"/>
          <p14:tracePt t="54079" x="7315200" y="4197350"/>
          <p14:tracePt t="54096" x="7315200" y="4206875"/>
          <p14:tracePt t="54245" x="7323138" y="4206875"/>
          <p14:tracePt t="54248" x="7332663" y="4206875"/>
          <p14:tracePt t="54268" x="7340600" y="4206875"/>
          <p14:tracePt t="54280" x="7348538" y="4206875"/>
          <p14:tracePt t="54284" x="7358063" y="4206875"/>
          <p14:tracePt t="54378" x="7366000" y="4206875"/>
          <p14:tracePt t="54398" x="7373938" y="4206875"/>
          <p14:tracePt t="54540" x="7383463" y="4206875"/>
          <p14:tracePt t="54960" x="7400925" y="4249738"/>
          <p14:tracePt t="54964" x="7400925" y="4257675"/>
          <p14:tracePt t="54969" x="7400925" y="4291013"/>
          <p14:tracePt t="54974" x="7400925" y="4325938"/>
          <p14:tracePt t="54978" x="7400925" y="4368800"/>
          <p14:tracePt t="54980" x="7400925" y="4402138"/>
          <p14:tracePt t="54984" x="7400925" y="4419600"/>
          <p14:tracePt t="54989" x="7400925" y="4452938"/>
          <p14:tracePt t="54994" x="7400925" y="4478338"/>
          <p14:tracePt t="54997" x="7400925" y="4495800"/>
          <p14:tracePt t="55001" x="7400925" y="4521200"/>
          <p14:tracePt t="55009" x="7400925" y="4546600"/>
          <p14:tracePt t="55012" x="7400925" y="4554538"/>
          <p14:tracePt t="55017" x="7400925" y="4564063"/>
          <p14:tracePt t="55027" x="7400925" y="4572000"/>
          <p14:tracePt t="55032" x="7400925" y="4579938"/>
          <p14:tracePt t="55059" x="7400925" y="4589463"/>
          <p14:tracePt t="55067" x="7400925" y="4597400"/>
          <p14:tracePt t="55074" x="7400925" y="4605338"/>
          <p14:tracePt t="55078" x="7400925" y="4622800"/>
          <p14:tracePt t="55092" x="7400925" y="4648200"/>
          <p14:tracePt t="55098" x="7400925" y="4657725"/>
          <p14:tracePt t="55103" x="7400925" y="4673600"/>
          <p14:tracePt t="55110" x="7416800" y="4699000"/>
          <p14:tracePt t="55114" x="7416800" y="4708525"/>
          <p14:tracePt t="55119" x="7416800" y="4724400"/>
          <p14:tracePt t="55124" x="7416800" y="4733925"/>
          <p14:tracePt t="55128" x="7426325" y="4741863"/>
          <p14:tracePt t="55142" x="7434263" y="4749800"/>
          <p14:tracePt t="55144" x="7434263" y="4759325"/>
          <p14:tracePt t="55147" x="7442200" y="4775200"/>
          <p14:tracePt t="55150" x="7442200" y="4792663"/>
          <p14:tracePt t="55160" x="7451725" y="4802188"/>
          <p14:tracePt t="55162" x="7459663" y="4818063"/>
          <p14:tracePt t="55167" x="7467600" y="4835525"/>
          <p14:tracePt t="55177" x="7477125" y="4852988"/>
          <p14:tracePt t="55179" x="7493000" y="4868863"/>
          <p14:tracePt t="55182" x="7502525" y="4886325"/>
          <p14:tracePt t="55192" x="7502525" y="4903788"/>
          <p14:tracePt t="55194" x="7518400" y="4919663"/>
          <p14:tracePt t="55196" x="7527925" y="4937125"/>
          <p14:tracePt t="55199" x="7545388" y="4962525"/>
          <p14:tracePt t="55203" x="7553325" y="4979988"/>
          <p14:tracePt t="55210" x="7578725" y="4997450"/>
          <p14:tracePt t="55214" x="7604125" y="5022850"/>
          <p14:tracePt t="55223" x="7621588" y="5038725"/>
          <p14:tracePt t="55230" x="7662863" y="5081588"/>
          <p14:tracePt t="55235" x="7680325" y="5099050"/>
          <p14:tracePt t="55239" x="7705725" y="5116513"/>
          <p14:tracePt t="55243" x="7723188" y="5124450"/>
          <p14:tracePt t="55248" x="7740650" y="5141913"/>
          <p14:tracePt t="55253" x="7748588" y="5149850"/>
          <p14:tracePt t="55262" x="7756525" y="5157788"/>
          <p14:tracePt t="55263" x="7766050" y="5175250"/>
          <p14:tracePt t="55265" x="7781925" y="5183188"/>
          <p14:tracePt t="55269" x="7799388" y="5192713"/>
          <p14:tracePt t="55273" x="7807325" y="5208588"/>
          <p14:tracePt t="55278" x="7824788" y="5208588"/>
          <p14:tracePt t="55281" x="7842250" y="5226050"/>
          <p14:tracePt t="55284" x="7859713" y="5243513"/>
          <p14:tracePt t="55289" x="7867650" y="5260975"/>
          <p14:tracePt t="55293" x="7885113" y="5276850"/>
          <p14:tracePt t="55298" x="7900988" y="5276850"/>
          <p14:tracePt t="55300" x="7918450" y="5294313"/>
          <p14:tracePt t="55307" x="7918450" y="5311775"/>
          <p14:tracePt t="55310" x="7943850" y="5327650"/>
          <p14:tracePt t="55312" x="7961313" y="5345113"/>
          <p14:tracePt t="55318" x="7977188" y="5353050"/>
          <p14:tracePt t="55327" x="8004175" y="5370513"/>
          <p14:tracePt t="55331" x="8020050" y="5387975"/>
          <p14:tracePt t="55339" x="8037513" y="5405438"/>
          <p14:tracePt t="55342" x="8062913" y="5421313"/>
          <p14:tracePt t="55344" x="8080375" y="5430838"/>
          <p14:tracePt t="55348" x="8096250" y="5446713"/>
          <p14:tracePt t="55357" x="8105775" y="5456238"/>
          <p14:tracePt t="55361" x="8139113" y="5472113"/>
          <p14:tracePt t="55364" x="8147050" y="5481638"/>
          <p14:tracePt t="55370" x="8156575" y="5481638"/>
          <p14:tracePt t="55373" x="8164513" y="5489575"/>
          <p14:tracePt t="55378" x="8174038" y="5497513"/>
          <p14:tracePt t="55381" x="8181975" y="5507038"/>
          <p14:tracePt t="55385" x="8199438" y="5507038"/>
          <p14:tracePt t="55390" x="8215313" y="5514975"/>
          <p14:tracePt t="55398" x="8215313" y="5524500"/>
          <p14:tracePt t="55400" x="8232775" y="5532438"/>
          <p14:tracePt t="55410" x="8240713" y="5540375"/>
          <p14:tracePt t="55414" x="8250238" y="5549900"/>
          <p14:tracePt t="55419" x="8258175" y="5557838"/>
          <p14:tracePt t="55429" x="8266113" y="5565775"/>
          <p14:tracePt t="55430" x="8275638" y="5575300"/>
          <p14:tracePt t="55440" x="8291513" y="5591175"/>
          <p14:tracePt t="55443" x="8308975" y="5600700"/>
          <p14:tracePt t="55447" x="8326438" y="5616575"/>
          <p14:tracePt t="55459" x="8343900" y="5626100"/>
          <p14:tracePt t="55460" x="8359775" y="5641975"/>
          <p14:tracePt t="55467" x="8359775" y="5651500"/>
          <p14:tracePt t="55471" x="8369300" y="5651500"/>
          <p14:tracePt t="55478" x="8377238" y="5651500"/>
          <p14:tracePt t="55480" x="8377238" y="5659438"/>
          <p14:tracePt t="55482" x="8385175" y="5659438"/>
          <p14:tracePt t="55490" x="8394700" y="5668963"/>
          <p14:tracePt t="55505" x="8402638" y="5668963"/>
          <p14:tracePt t="55536" x="8420100" y="5668963"/>
          <p14:tracePt t="55544" x="8428038" y="5668963"/>
          <p14:tracePt t="55558" x="8435975" y="5668963"/>
          <p14:tracePt t="55560" x="8445500" y="5668963"/>
          <p14:tracePt t="55567" x="8453438" y="5668963"/>
          <p14:tracePt t="55577" x="8462963" y="5668963"/>
          <p14:tracePt t="55578" x="8470900" y="5668963"/>
          <p14:tracePt t="55648" x="8478838" y="5668963"/>
          <p14:tracePt t="55654" x="8488363" y="5668963"/>
          <p14:tracePt t="56342" x="8504238" y="5668963"/>
          <p14:tracePt t="56351" x="8529638" y="5676900"/>
          <p14:tracePt t="56358" x="8539163" y="5676900"/>
          <p14:tracePt t="56360" x="8555038" y="5684838"/>
          <p14:tracePt t="56367" x="8572500" y="5684838"/>
          <p14:tracePt t="56373" x="8572500" y="5694363"/>
          <p14:tracePt t="56377" x="8589963" y="5702300"/>
          <p14:tracePt t="56378" x="8597900" y="5702300"/>
          <p14:tracePt t="56382" x="8605838" y="5710238"/>
          <p14:tracePt t="56392" x="8632825" y="5710238"/>
          <p14:tracePt t="56394" x="8658225" y="5710238"/>
          <p14:tracePt t="56398" x="8674100" y="5710238"/>
          <p14:tracePt t="56408" x="8709025" y="5719763"/>
          <p14:tracePt t="56410" x="8734425" y="5719763"/>
          <p14:tracePt t="56412" x="8777288" y="5719763"/>
          <p14:tracePt t="56414" x="8810625" y="5727700"/>
          <p14:tracePt t="56421" x="8828088" y="5727700"/>
          <p14:tracePt t="56425" x="8861425" y="5735638"/>
          <p14:tracePt t="56427" x="8886825" y="5735638"/>
          <p14:tracePt t="56430" x="8904288" y="5735638"/>
          <p14:tracePt t="56437" x="8937625" y="5745163"/>
          <p14:tracePt t="56439" x="8955088" y="5745163"/>
          <p14:tracePt t="56443" x="8963025" y="5745163"/>
          <p14:tracePt t="56447" x="8980488" y="5745163"/>
          <p14:tracePt t="56451" x="8997950" y="5745163"/>
          <p14:tracePt t="56460" x="9013825" y="5753100"/>
          <p14:tracePt t="56463" x="9031288" y="5753100"/>
          <p14:tracePt t="56473" x="9048750" y="5753100"/>
          <p14:tracePt t="56476" x="9056688" y="5753100"/>
          <p14:tracePt t="56482" x="9064625" y="5753100"/>
          <p14:tracePt t="56492" x="9074150" y="5753100"/>
          <p14:tracePt t="56577" x="9091613" y="5753100"/>
          <p14:tracePt t="56607" x="9099550" y="5753100"/>
          <p14:tracePt t="56639" x="9117013" y="5753100"/>
          <p14:tracePt t="56644" x="9124950" y="5745163"/>
          <p14:tracePt t="56648" x="9132888" y="5735638"/>
          <p14:tracePt t="56654" x="9142413" y="5735638"/>
          <p14:tracePt t="56659" x="9150350" y="5735638"/>
          <p14:tracePt t="56661" x="9167813" y="5735638"/>
          <p14:tracePt t="56670" x="9183688" y="5727700"/>
          <p14:tracePt t="56677" x="9201150" y="5719763"/>
          <p14:tracePt t="56679" x="9218613" y="5719763"/>
          <p14:tracePt t="56682" x="9226550" y="5719763"/>
          <p14:tracePt t="56693" x="9261475" y="5694363"/>
          <p14:tracePt t="56704" x="9277350" y="5676900"/>
          <p14:tracePt t="56710" x="9294813" y="5668963"/>
          <p14:tracePt t="56762" x="9312275" y="5659438"/>
          <p14:tracePt t="56771" x="9312275" y="5651500"/>
          <p14:tracePt t="56775" x="9320213" y="5651500"/>
          <p14:tracePt t="56778" x="9328150" y="5651500"/>
          <p14:tracePt t="56782" x="9345613" y="5641975"/>
          <p14:tracePt t="56791" x="9363075" y="5641975"/>
          <p14:tracePt t="56798" x="9388475" y="5641975"/>
          <p14:tracePt t="56805" x="9405938" y="5641975"/>
          <p14:tracePt t="56809" x="9421813" y="5641975"/>
          <p14:tracePt t="56811" x="9431338" y="5641975"/>
          <p14:tracePt t="56821" x="9447213" y="5634038"/>
          <p14:tracePt t="56825" x="9464675" y="5634038"/>
          <p14:tracePt t="56830" x="9482138" y="5634038"/>
          <p14:tracePt t="56840" x="9515475" y="5626100"/>
          <p14:tracePt t="56847" x="9523413" y="5626100"/>
          <p14:tracePt t="56851" x="9540875" y="5626100"/>
          <p14:tracePt t="56859" x="9558338" y="5626100"/>
          <p14:tracePt t="56861" x="9566275" y="5626100"/>
          <p14:tracePt t="56864" x="9583738" y="5626100"/>
          <p14:tracePt t="56874" x="9601200" y="5626100"/>
          <p14:tracePt t="56880" x="9617075" y="5626100"/>
          <p14:tracePt t="56887" x="9626600" y="5616575"/>
          <p14:tracePt t="56892" x="9634538" y="5616575"/>
          <p14:tracePt t="56897" x="9642475" y="5616575"/>
          <p14:tracePt t="56909" x="9652000" y="5616575"/>
          <p14:tracePt t="56912" x="9659938" y="5616575"/>
          <p14:tracePt t="56918" x="9667875" y="5616575"/>
          <p14:tracePt t="56928" x="9685338" y="5616575"/>
          <p14:tracePt t="56940" x="9694863" y="5616575"/>
          <p14:tracePt t="56944" x="9702800" y="5616575"/>
          <p14:tracePt t="56948" x="9710738" y="5616575"/>
          <p14:tracePt t="56959" x="9728200" y="5616575"/>
          <p14:tracePt t="56964" x="9736138" y="5616575"/>
          <p14:tracePt t="56977" x="9745663" y="5616575"/>
          <p14:tracePt t="56989" x="9753600" y="5616575"/>
          <p14:tracePt t="56993" x="9786938" y="5616575"/>
          <p14:tracePt t="57001" x="9804400" y="5616575"/>
          <p14:tracePt t="57009" x="9812338" y="5616575"/>
          <p14:tracePt t="57012" x="9839325" y="5616575"/>
          <p14:tracePt t="57018" x="9855200" y="5600700"/>
          <p14:tracePt t="57023" x="9864725" y="5575300"/>
          <p14:tracePt t="57032" x="9872663" y="5575300"/>
          <p14:tracePt t="57041" x="9880600" y="5575300"/>
          <p14:tracePt t="57044" x="9890125" y="5575300"/>
          <p14:tracePt t="57048" x="9906000" y="5583238"/>
          <p14:tracePt t="57051" x="9915525" y="5591175"/>
          <p14:tracePt t="57063" x="9923463" y="5600700"/>
          <p14:tracePt t="57071" x="9940925" y="5608638"/>
          <p14:tracePt t="57082" x="9940925" y="5616575"/>
          <p14:tracePt t="57103" x="9948863" y="5616575"/>
          <p14:tracePt t="57114" x="9956800" y="5626100"/>
          <p14:tracePt t="57130" x="9966325" y="5634038"/>
          <p14:tracePt t="57140" x="9966325" y="5641975"/>
          <p14:tracePt t="57168" x="9983788" y="5641975"/>
          <p14:tracePt t="57175" x="9991725" y="5651500"/>
          <p14:tracePt t="57207" x="9999663" y="5651500"/>
          <p14:tracePt t="57210" x="10009188" y="5651500"/>
          <p14:tracePt t="57221" x="10017125" y="5659438"/>
          <p14:tracePt t="57226" x="10025063" y="5659438"/>
          <p14:tracePt t="57228" x="10034588" y="5668963"/>
          <p14:tracePt t="57241" x="10050463" y="5668963"/>
          <p14:tracePt t="57244" x="10067925" y="5668963"/>
          <p14:tracePt t="57258" x="10075863" y="5676900"/>
          <p14:tracePt t="57259" x="10085388" y="5676900"/>
          <p14:tracePt t="57261" x="10093325" y="5676900"/>
          <p14:tracePt t="57270" x="10101263" y="5676900"/>
          <p14:tracePt t="57275" x="10118725" y="5676900"/>
          <p14:tracePt t="57278" x="10126663" y="5676900"/>
          <p14:tracePt t="57280" x="10136188" y="5684838"/>
          <p14:tracePt t="57290" x="10144125" y="5684838"/>
          <p14:tracePt t="57292" x="10153650" y="5684838"/>
          <p14:tracePt t="57309" x="10169525" y="5684838"/>
          <p14:tracePt t="57340" x="10179050" y="5684838"/>
          <p14:tracePt t="57342" x="10186988" y="5684838"/>
          <p14:tracePt t="57345" x="10194925" y="5694363"/>
          <p14:tracePt t="57353" x="10212388" y="5694363"/>
          <p14:tracePt t="57360" x="10220325" y="5694363"/>
          <p14:tracePt t="57372" x="10229850" y="5694363"/>
          <p14:tracePt t="57375" x="10237788" y="5694363"/>
          <p14:tracePt t="57389" x="10245725" y="5694363"/>
          <p14:tracePt t="57392" x="10263188" y="5702300"/>
          <p14:tracePt t="57420" x="10271125" y="5702300"/>
          <p14:tracePt t="57425" x="10280650" y="5710238"/>
          <p14:tracePt t="57778" x="10271125" y="5710238"/>
          <p14:tracePt t="57783" x="10245725" y="5710238"/>
          <p14:tracePt t="57790" x="10220325" y="5710238"/>
          <p14:tracePt t="57792" x="10212388" y="5710238"/>
          <p14:tracePt t="57794" x="10194925" y="5710238"/>
          <p14:tracePt t="57798" x="10186988" y="5710238"/>
          <p14:tracePt t="57804" x="10169525" y="5710238"/>
          <p14:tracePt t="57809" x="10153650" y="5710238"/>
          <p14:tracePt t="57810" x="10144125" y="5710238"/>
          <p14:tracePt t="57814" x="10118725" y="5710238"/>
          <p14:tracePt t="57821" x="10093325" y="5710238"/>
          <p14:tracePt t="57829" x="10059988" y="5710238"/>
          <p14:tracePt t="57830" x="10034588" y="5710238"/>
          <p14:tracePt t="57838" x="10017125" y="5710238"/>
          <p14:tracePt t="57841" x="9999663" y="5710238"/>
          <p14:tracePt t="57844" x="9983788" y="5710238"/>
          <p14:tracePt t="57847" x="9974263" y="5710238"/>
          <p14:tracePt t="57854" x="9966325" y="5710238"/>
          <p14:tracePt t="57858" x="9948863" y="5702300"/>
          <p14:tracePt t="57860" x="9940925" y="5702300"/>
          <p14:tracePt t="57868" x="9923463" y="5702300"/>
          <p14:tracePt t="57873" x="9906000" y="5694363"/>
          <p14:tracePt t="57877" x="9898063" y="5694363"/>
          <p14:tracePt t="57889" x="9890125" y="5694363"/>
          <p14:tracePt t="57892" x="9839325" y="5694363"/>
          <p14:tracePt t="57897" x="9804400" y="5684838"/>
          <p14:tracePt t="57902" x="9771063" y="5684838"/>
          <p14:tracePt t="57905" x="9694863" y="5710238"/>
          <p14:tracePt t="57909" x="9642475" y="5745163"/>
          <p14:tracePt t="57912" x="9591675" y="5795963"/>
          <p14:tracePt t="57918" x="9566275" y="5821363"/>
          <p14:tracePt t="57925" x="9532938" y="5829300"/>
          <p14:tracePt t="57929" x="9507538" y="5846763"/>
          <p14:tracePt t="57944" x="9490075" y="5854700"/>
          <p14:tracePt t="57948" x="9472613" y="5854700"/>
          <p14:tracePt t="57958" x="9456738" y="5854700"/>
          <p14:tracePt t="57960" x="9447213" y="5854700"/>
          <p14:tracePt t="57961" x="9431338" y="5854700"/>
          <p14:tracePt t="57964" x="9421813" y="5854700"/>
          <p14:tracePt t="57972" x="9405938" y="5854700"/>
          <p14:tracePt t="57975" x="9380538" y="5854700"/>
          <p14:tracePt t="57978" x="9363075" y="5854700"/>
          <p14:tracePt t="57980" x="9337675" y="5854700"/>
          <p14:tracePt t="57990" x="9312275" y="5854700"/>
          <p14:tracePt t="57997" x="9286875" y="5854700"/>
          <p14:tracePt t="58004" x="9269413" y="5854700"/>
          <p14:tracePt t="58009" x="9236075" y="5854700"/>
          <p14:tracePt t="58012" x="9226550" y="5854700"/>
          <p14:tracePt t="58018" x="9201150" y="5854700"/>
          <p14:tracePt t="58023" x="9183688" y="5854700"/>
          <p14:tracePt t="58026" x="9167813" y="5854700"/>
          <p14:tracePt t="58028" x="9132888" y="5854700"/>
          <p14:tracePt t="58033" x="9107488" y="5854700"/>
          <p14:tracePt t="58040" x="9064625" y="5846763"/>
          <p14:tracePt t="58044" x="9056688" y="5846763"/>
          <p14:tracePt t="58051" x="9039225" y="5846763"/>
          <p14:tracePt t="58057" x="9013825" y="5846763"/>
          <p14:tracePt t="58059" x="8997950" y="5846763"/>
          <p14:tracePt t="58061" x="8988425" y="5846763"/>
          <p14:tracePt t="58063" x="8963025" y="5846763"/>
          <p14:tracePt t="58070" x="8955088" y="5846763"/>
          <p14:tracePt t="58072" x="8937625" y="5846763"/>
          <p14:tracePt t="58078" x="8921750" y="5846763"/>
          <p14:tracePt t="58079" x="8912225" y="5846763"/>
          <p14:tracePt t="58083" x="8894763" y="5846763"/>
          <p14:tracePt t="58090" x="8886825" y="5846763"/>
          <p14:tracePt t="58092" x="8869363" y="5846763"/>
          <p14:tracePt t="58094" x="8861425" y="5846763"/>
          <p14:tracePt t="58098" x="8853488" y="5846763"/>
          <p14:tracePt t="58103" x="8843963" y="5846763"/>
          <p14:tracePt t="58110" x="8828088" y="5846763"/>
          <p14:tracePt t="58122" x="8818563" y="5846763"/>
          <p14:tracePt t="58125" x="8802688" y="5846763"/>
          <p14:tracePt t="58130" x="8793163" y="5846763"/>
          <p14:tracePt t="58138" x="8785225" y="5846763"/>
          <p14:tracePt t="58141" x="8777288" y="5846763"/>
          <p14:tracePt t="58142" x="8759825" y="5846763"/>
          <p14:tracePt t="58147" x="8742363" y="5846763"/>
          <p14:tracePt t="58153" x="8734425" y="5846763"/>
          <p14:tracePt t="58157" x="8716963" y="5846763"/>
          <p14:tracePt t="58158" x="8691563" y="5838825"/>
          <p14:tracePt t="58171" x="8674100" y="5838825"/>
          <p14:tracePt t="58175" x="8648700" y="5838825"/>
          <p14:tracePt t="58178" x="8623300" y="5838825"/>
          <p14:tracePt t="58183" x="8605838" y="5838825"/>
          <p14:tracePt t="58193" x="8547100" y="5838825"/>
          <p14:tracePt t="58196" x="8521700" y="5838825"/>
          <p14:tracePt t="58199" x="8504238" y="5838825"/>
          <p14:tracePt t="58204" x="8478838" y="5838825"/>
          <p14:tracePt t="58208" x="8453438" y="5838825"/>
          <p14:tracePt t="58210" x="8445500" y="5838825"/>
          <p14:tracePt t="58214" x="8428038" y="5838825"/>
          <p14:tracePt t="58222" x="8420100" y="5838825"/>
          <p14:tracePt t="58225" x="8377238" y="5838825"/>
          <p14:tracePt t="58228" x="8369300" y="5838825"/>
          <p14:tracePt t="58233" x="8351838" y="5838825"/>
          <p14:tracePt t="58241" x="8334375" y="5838825"/>
          <p14:tracePt t="58244" x="8308975" y="5838825"/>
          <p14:tracePt t="58248" x="8283575" y="5829300"/>
          <p14:tracePt t="58258" x="8258175" y="5829300"/>
          <p14:tracePt t="58260" x="8240713" y="5829300"/>
          <p14:tracePt t="58264" x="8215313" y="5829300"/>
          <p14:tracePt t="58272" x="8199438" y="5829300"/>
          <p14:tracePt t="58275" x="8189913" y="5829300"/>
          <p14:tracePt t="58278" x="8174038" y="5829300"/>
          <p14:tracePt t="58295" x="8164513" y="5829300"/>
          <p14:tracePt t="58298" x="8156575" y="5829300"/>
          <p14:tracePt t="58307" x="8147050" y="5821363"/>
          <p14:tracePt t="58325" x="8139113" y="5813425"/>
          <p14:tracePt t="58344" x="8131175" y="5813425"/>
          <p14:tracePt t="58348" x="8121650" y="5803900"/>
          <p14:tracePt t="58360" x="8113713" y="5795963"/>
          <p14:tracePt t="58364" x="8105775" y="5795963"/>
          <p14:tracePt t="58378" x="8096250" y="5795963"/>
          <p14:tracePt t="58380" x="8070850" y="5788025"/>
          <p14:tracePt t="58390" x="8062913" y="5778500"/>
          <p14:tracePt t="58397" x="8045450" y="5770563"/>
          <p14:tracePt t="58407" x="8020050" y="5753100"/>
          <p14:tracePt t="58409" x="8012113" y="5753100"/>
          <p14:tracePt t="58414" x="7994650" y="5745163"/>
          <p14:tracePt t="58423" x="7986713" y="5745163"/>
          <p14:tracePt t="58428" x="7977188" y="5735638"/>
          <p14:tracePt t="58437" x="7969250" y="5727700"/>
          <p14:tracePt t="58442" x="7951788" y="5719763"/>
          <p14:tracePt t="58447" x="7943850" y="5719763"/>
          <p14:tracePt t="58452" x="7943850" y="5710238"/>
          <p14:tracePt t="58458" x="7926388" y="5702300"/>
          <p14:tracePt t="58462" x="7918450" y="5702300"/>
          <p14:tracePt t="58471" x="7910513" y="5694363"/>
          <p14:tracePt t="58474" x="7900988" y="5694363"/>
          <p14:tracePt t="58477" x="7893050" y="5684838"/>
          <p14:tracePt t="58490" x="7893050" y="5676900"/>
          <p14:tracePt t="58499" x="7885113" y="5676900"/>
          <p14:tracePt t="58523" x="7875588" y="5676900"/>
          <p14:tracePt t="58526" x="7875588" y="5668963"/>
          <p14:tracePt t="58542" x="7867650" y="5668963"/>
          <p14:tracePt t="58547" x="7859713" y="5668963"/>
          <p14:tracePt t="58557" x="7850188" y="5659438"/>
          <p14:tracePt t="58571" x="7842250" y="5651500"/>
          <p14:tracePt t="58574" x="7832725" y="5651500"/>
          <p14:tracePt t="58590" x="7824788" y="5641975"/>
          <p14:tracePt t="58597" x="7824788" y="5634038"/>
          <p14:tracePt t="58658" x="7816850" y="5626100"/>
          <p14:tracePt t="58664" x="7807325" y="5616575"/>
          <p14:tracePt t="58674" x="7807325" y="5608638"/>
          <p14:tracePt t="58689" x="7799388" y="5608638"/>
          <p14:tracePt t="58703" x="7791450" y="5591175"/>
          <p14:tracePt t="58724" x="7781925" y="5583238"/>
          <p14:tracePt t="58733" x="7773988" y="5583238"/>
          <p14:tracePt t="58758" x="7766050" y="5565775"/>
          <p14:tracePt t="58862" x="7766050" y="5557838"/>
          <p14:tracePt t="58885" x="7766050" y="5549900"/>
          <p14:tracePt t="58894" x="7766050" y="5540375"/>
          <p14:tracePt t="58908" x="7766050" y="5532438"/>
          <p14:tracePt t="58927" x="7756525" y="5532438"/>
          <p14:tracePt t="58971" x="7756525" y="5524500"/>
          <p14:tracePt t="58989" x="7756525" y="5514975"/>
          <p14:tracePt t="59020" x="7756525" y="5507038"/>
          <p14:tracePt t="59041" x="7756525" y="5497513"/>
          <p14:tracePt t="59156" x="7756525" y="5489575"/>
          <p14:tracePt t="59210" x="7756525" y="5481638"/>
          <p14:tracePt t="59223" x="7756525" y="5472113"/>
          <p14:tracePt t="59227" x="7756525" y="5464175"/>
          <p14:tracePt t="59239" x="7756525" y="5456238"/>
          <p14:tracePt t="59252" x="7756525" y="5446713"/>
          <p14:tracePt t="59297" x="7756525" y="5438775"/>
          <p14:tracePt t="59312" x="7756525" y="5430838"/>
          <p14:tracePt t="59401" x="7756525" y="5421313"/>
          <p14:tracePt t="59510" x="7756525" y="5405438"/>
          <p14:tracePt t="59517" x="7756525" y="5395913"/>
          <p14:tracePt t="59551" x="7756525" y="5387975"/>
          <p14:tracePt t="59558" x="7756525" y="5380038"/>
          <p14:tracePt t="59642" x="7756525" y="5370513"/>
          <p14:tracePt t="59672" x="7766050" y="5362575"/>
          <p14:tracePt t="59688" x="7766050" y="5353050"/>
          <p14:tracePt t="59712" x="7766050" y="5345113"/>
          <p14:tracePt t="59805" x="7766050" y="5337175"/>
          <p14:tracePt t="60028" x="7766050" y="5327650"/>
          <p14:tracePt t="60052" x="7766050" y="5319713"/>
          <p14:tracePt t="60070" x="7766050" y="5311775"/>
          <p14:tracePt t="60108" x="7766050" y="5294313"/>
          <p14:tracePt t="60124" x="7766050" y="5286375"/>
          <p14:tracePt t="60140" x="7766050" y="5276850"/>
          <p14:tracePt t="60154" x="7766050" y="5268913"/>
          <p14:tracePt t="60170" x="7766050" y="5260975"/>
          <p14:tracePt t="60187" x="7766050" y="5251450"/>
          <p14:tracePt t="60189" x="7766050" y="5243513"/>
          <p14:tracePt t="60191" x="7766050" y="5235575"/>
          <p14:tracePt t="60204" x="7766050" y="5218113"/>
          <p14:tracePt t="60220" x="7756525" y="5218113"/>
          <p14:tracePt t="60227" x="7748588" y="5200650"/>
          <p14:tracePt t="60243" x="7748588" y="5192713"/>
          <p14:tracePt t="60269" x="7748588" y="5183188"/>
          <p14:tracePt t="60271" x="7748588" y="5175250"/>
          <p14:tracePt t="60278" x="7740650" y="5157788"/>
          <p14:tracePt t="60301" x="7740650" y="5149850"/>
          <p14:tracePt t="60307" x="7740650" y="5141913"/>
          <p14:tracePt t="60310" x="7731125" y="5141913"/>
          <p14:tracePt t="60337" x="7723188" y="5132388"/>
          <p14:tracePt t="60351" x="7723188" y="5124450"/>
          <p14:tracePt t="60358" x="7715250" y="5116513"/>
          <p14:tracePt t="60369" x="7705725" y="5106988"/>
          <p14:tracePt t="60377" x="7705725" y="5099050"/>
          <p14:tracePt t="60381" x="7697788" y="5091113"/>
          <p14:tracePt t="60404" x="7697788" y="5081588"/>
          <p14:tracePt t="60406" x="7697788" y="5064125"/>
          <p14:tracePt t="60412" x="7688263" y="5056188"/>
          <p14:tracePt t="60424" x="7688263" y="5048250"/>
          <p14:tracePt t="60428" x="7680325" y="5038725"/>
          <p14:tracePt t="60439" x="7680325" y="5030788"/>
          <p14:tracePt t="60440" x="7672388" y="5022850"/>
          <p14:tracePt t="60451" x="7672388" y="5013325"/>
          <p14:tracePt t="60460" x="7662863" y="5005388"/>
          <p14:tracePt t="60469" x="7662863" y="4997450"/>
          <p14:tracePt t="60473" x="7654925" y="4987925"/>
          <p14:tracePt t="60474" x="7646988" y="4979988"/>
          <p14:tracePt t="60481" x="7646988" y="4972050"/>
          <p14:tracePt t="60488" x="7646988" y="4962525"/>
          <p14:tracePt t="60492" x="7637463" y="4954588"/>
          <p14:tracePt t="60505" x="7629525" y="4937125"/>
          <p14:tracePt t="60523" x="7621588" y="4929188"/>
          <p14:tracePt t="60534" x="7612063" y="4903788"/>
          <p14:tracePt t="60542" x="7612063" y="4894263"/>
          <p14:tracePt t="60550" x="7612063" y="4886325"/>
          <p14:tracePt t="60555" x="7596188" y="4868863"/>
          <p14:tracePt t="60570" x="7578725" y="4843463"/>
          <p14:tracePt t="60574" x="7578725" y="4835525"/>
          <p14:tracePt t="60578" x="7578725" y="4827588"/>
          <p14:tracePt t="60585" x="7570788" y="4810125"/>
          <p14:tracePt t="60589" x="7570788" y="4802188"/>
          <p14:tracePt t="60594" x="7553325" y="4784725"/>
          <p14:tracePt t="60604" x="7553325" y="4767263"/>
          <p14:tracePt t="60607" x="7553325" y="4759325"/>
          <p14:tracePt t="60611" x="7545388" y="4741863"/>
          <p14:tracePt t="60620" x="7545388" y="4733925"/>
          <p14:tracePt t="60623" x="7527925" y="4716463"/>
          <p14:tracePt t="60631" x="7527925" y="4708525"/>
          <p14:tracePt t="60639" x="7518400" y="4699000"/>
          <p14:tracePt t="60648" x="7518400" y="4691063"/>
          <p14:tracePt t="60653" x="7510463" y="4683125"/>
          <p14:tracePt t="60655" x="7510463" y="4673600"/>
          <p14:tracePt t="60658" x="7510463" y="4665663"/>
          <p14:tracePt t="60671" x="7510463" y="4657725"/>
          <p14:tracePt t="60674" x="7502525" y="4640263"/>
          <p14:tracePt t="60678" x="7493000" y="4630738"/>
          <p14:tracePt t="60689" x="7485063" y="4622800"/>
          <p14:tracePt t="60701" x="7485063" y="4605338"/>
          <p14:tracePt t="60704" x="7477125" y="4597400"/>
          <p14:tracePt t="60710" x="7467600" y="4589463"/>
          <p14:tracePt t="60721" x="7467600" y="4572000"/>
          <p14:tracePt t="60722" x="7459663" y="4572000"/>
          <p14:tracePt t="60724" x="7459663" y="4564063"/>
          <p14:tracePt t="60728" x="7459663" y="4554538"/>
          <p14:tracePt t="60733" x="7459663" y="4546600"/>
          <p14:tracePt t="60740" x="7459663" y="4529138"/>
          <p14:tracePt t="60744" x="7459663" y="4513263"/>
          <p14:tracePt t="60751" x="7451725" y="4503738"/>
          <p14:tracePt t="60758" x="7442200" y="4486275"/>
          <p14:tracePt t="60769" x="7442200" y="4478338"/>
          <p14:tracePt t="60772" x="7442200" y="4460875"/>
          <p14:tracePt t="60786" x="7442200" y="4452938"/>
          <p14:tracePt t="60789" x="7434263" y="4435475"/>
          <p14:tracePt t="60799" x="7434263" y="4427538"/>
          <p14:tracePt t="60805" x="7426325" y="4419600"/>
          <p14:tracePt t="60808" x="7426325" y="4410075"/>
          <p14:tracePt t="60821" x="7426325" y="4402138"/>
          <p14:tracePt t="60822" x="7426325" y="4384675"/>
          <p14:tracePt t="60828" x="7426325" y="4376738"/>
          <p14:tracePt t="60839" x="7426325" y="4359275"/>
          <p14:tracePt t="60844" x="7426325" y="4351338"/>
          <p14:tracePt t="60851" x="7426325" y="4341813"/>
          <p14:tracePt t="60855" x="7426325" y="4333875"/>
          <p14:tracePt t="60858" x="7426325" y="4325938"/>
          <p14:tracePt t="60869" x="7426325" y="4316413"/>
          <p14:tracePt t="60872" x="7416800" y="4300538"/>
          <p14:tracePt t="60888" x="7416800" y="4291013"/>
          <p14:tracePt t="60898" x="7416800" y="4275138"/>
          <p14:tracePt t="60907" x="7416800" y="4257675"/>
          <p14:tracePt t="60910" x="7416800" y="4249738"/>
          <p14:tracePt t="60922" x="7416800" y="4240213"/>
          <p14:tracePt t="60926" x="7416800" y="4224338"/>
          <p14:tracePt t="60942" x="7416800" y="4214813"/>
          <p14:tracePt t="60952" x="7416800" y="4197350"/>
          <p14:tracePt t="60958" x="7416800" y="4189413"/>
          <p14:tracePt t="60962" x="7416800" y="4181475"/>
          <p14:tracePt t="60971" x="7416800" y="4171950"/>
          <p14:tracePt t="60989" x="7416800" y="4156075"/>
          <p14:tracePt t="60994" x="7416800" y="4146550"/>
          <p14:tracePt t="61000" x="7416800" y="4138613"/>
          <p14:tracePt t="61007" x="7416800" y="4130675"/>
          <p14:tracePt t="61027" x="7416800" y="4121150"/>
          <p14:tracePt t="61033" x="7416800" y="4113213"/>
          <p14:tracePt t="61038" x="7408863" y="4105275"/>
          <p14:tracePt t="61074" x="7408863" y="4095750"/>
          <p14:tracePt t="61083" x="7408863" y="4087813"/>
          <p14:tracePt t="61092" x="7408863" y="4079875"/>
          <p14:tracePt t="61098" x="7408863" y="4070350"/>
          <p14:tracePt t="61104" x="7408863" y="4062413"/>
          <p14:tracePt t="61119" x="7408863" y="4044950"/>
          <p14:tracePt t="61122" x="7408863" y="4037013"/>
          <p14:tracePt t="61128" x="7408863" y="4027488"/>
          <p14:tracePt t="61138" x="7391400" y="4011613"/>
          <p14:tracePt t="61157" x="7391400" y="4002088"/>
          <p14:tracePt t="61170" x="7391400" y="3986213"/>
          <p14:tracePt t="61244" x="7391400" y="3976688"/>
          <p14:tracePt t="61254" x="7383463" y="3968750"/>
          <p14:tracePt t="61288" x="7383463" y="3960813"/>
          <p14:tracePt t="61290" x="7383463" y="3951288"/>
          <p14:tracePt t="61294" x="7383463" y="3943350"/>
          <p14:tracePt t="61307" x="7383463" y="3935413"/>
          <p14:tracePt t="61319" x="7383463" y="3925888"/>
          <p14:tracePt t="61337" x="7383463" y="3917950"/>
          <p14:tracePt t="61339" x="7383463" y="3900488"/>
          <p14:tracePt t="61348" x="7373938" y="3892550"/>
          <p14:tracePt t="61371" x="7373938" y="3883025"/>
          <p14:tracePt t="61390" x="7373938" y="3875088"/>
          <p14:tracePt t="61394" x="7373938" y="3867150"/>
          <p14:tracePt t="61408" x="7373938" y="3857625"/>
          <p14:tracePt t="61422" x="7373938" y="3841750"/>
          <p14:tracePt t="61433" x="7373938" y="3832225"/>
          <p14:tracePt t="61438" x="7373938" y="3806825"/>
          <p14:tracePt t="61444" x="7373938" y="3798888"/>
          <p14:tracePt t="61452" x="7383463" y="3781425"/>
          <p14:tracePt t="61455" x="7391400" y="3763963"/>
          <p14:tracePt t="61460" x="7391400" y="3756025"/>
          <p14:tracePt t="61470" x="7400925" y="3738563"/>
          <p14:tracePt t="61483" x="7408863" y="3722688"/>
          <p14:tracePt t="61489" x="7408863" y="3705225"/>
          <p14:tracePt t="61505" x="7416800" y="3697288"/>
          <p14:tracePt t="61508" x="7426325" y="3687763"/>
          <p14:tracePt t="61519" x="7434263" y="3679825"/>
          <p14:tracePt t="61524" x="7451725" y="3654425"/>
          <p14:tracePt t="61533" x="7451725" y="3636963"/>
          <p14:tracePt t="61540" x="7459663" y="3629025"/>
          <p14:tracePt t="61554" x="7467600" y="3611563"/>
          <p14:tracePt t="61556" x="7477125" y="3594100"/>
          <p14:tracePt t="61558" x="7485063" y="3594100"/>
          <p14:tracePt t="61560" x="7485063" y="3586163"/>
          <p14:tracePt t="61569" x="7493000" y="3578225"/>
          <p14:tracePt t="61577" x="7502525" y="3568700"/>
          <p14:tracePt t="61588" x="7510463" y="3543300"/>
          <p14:tracePt t="61598" x="7510463" y="3535363"/>
          <p14:tracePt t="61603" x="7518400" y="3517900"/>
          <p14:tracePt t="61605" x="7527925" y="3509963"/>
          <p14:tracePt t="61609" x="7535863" y="3502025"/>
          <p14:tracePt t="61620" x="7545388" y="3484563"/>
          <p14:tracePt t="61622" x="7553325" y="3467100"/>
          <p14:tracePt t="61670" x="7561263" y="3449638"/>
          <p14:tracePt t="61683" x="7578725" y="3433763"/>
          <p14:tracePt t="61690" x="7586663" y="3416300"/>
          <p14:tracePt t="61704" x="7596188" y="3408363"/>
          <p14:tracePt t="61710" x="7596188" y="3398838"/>
          <p14:tracePt t="61722" x="7604125" y="3390900"/>
          <p14:tracePt t="61737" x="7612063" y="3382963"/>
          <p14:tracePt t="61739" x="7621588" y="3382963"/>
          <p14:tracePt t="61837" x="7621588" y="3365500"/>
          <p14:tracePt t="61856" x="7621588" y="3355975"/>
          <p14:tracePt t="61872" x="7612063" y="3355975"/>
          <p14:tracePt t="61887" x="7604125" y="3355975"/>
          <p14:tracePt t="61901" x="7570788" y="3382963"/>
          <p14:tracePt t="61913" x="7553325" y="3390900"/>
          <p14:tracePt t="61920" x="7545388" y="3398838"/>
          <p14:tracePt t="61924" x="7545388" y="3408363"/>
          <p14:tracePt t="61938" x="7527925" y="3408363"/>
          <p14:tracePt t="61940" x="7518400" y="3416300"/>
          <p14:tracePt t="61958" x="7510463" y="3416300"/>
          <p14:tracePt t="61960" x="7502525" y="3424238"/>
          <p14:tracePt t="62004" x="7493000" y="3433763"/>
          <p14:tracePt t="62020" x="7485063" y="3441700"/>
          <p14:tracePt t="62054" x="7477125" y="3449638"/>
          <p14:tracePt t="62082" x="7477125" y="3467100"/>
          <p14:tracePt t="62088" x="7467600" y="3484563"/>
          <p14:tracePt t="62090" x="7459663" y="3502025"/>
          <p14:tracePt t="62107" x="7451725" y="3502025"/>
          <p14:tracePt t="62110" x="7442200" y="3517900"/>
          <p14:tracePt t="62121" x="7426325" y="3552825"/>
          <p14:tracePt t="62133" x="7408863" y="3560763"/>
          <p14:tracePt t="62138" x="7400925" y="3568700"/>
          <p14:tracePt t="62152" x="7400925" y="3586163"/>
          <p14:tracePt t="62168" x="7391400" y="3603625"/>
          <p14:tracePt t="62170" x="7383463" y="3611563"/>
          <p14:tracePt t="62187" x="7383463" y="3619500"/>
          <p14:tracePt t="62189" x="7373938" y="3636963"/>
          <p14:tracePt t="62200" x="7366000" y="3654425"/>
          <p14:tracePt t="62213" x="7366000" y="3671888"/>
          <p14:tracePt t="62220" x="7358063" y="3687763"/>
          <p14:tracePt t="62240" x="7358063" y="3705225"/>
          <p14:tracePt t="62258" x="7358063" y="3713163"/>
          <p14:tracePt t="62260" x="7358063" y="3722688"/>
          <p14:tracePt t="62269" x="7348538" y="3722688"/>
          <p14:tracePt t="62277" x="7348538" y="3730625"/>
          <p14:tracePt t="62287" x="7340600" y="3738563"/>
          <p14:tracePt t="62300" x="7332663" y="3756025"/>
          <p14:tracePt t="62305" x="7332663" y="3773488"/>
          <p14:tracePt t="62320" x="7323138" y="3790950"/>
          <p14:tracePt t="62337" x="7315200" y="3798888"/>
          <p14:tracePt t="62353" x="7315200" y="3816350"/>
          <p14:tracePt t="62365" x="7315200" y="3824288"/>
          <p14:tracePt t="62384" x="7315200" y="3832225"/>
          <p14:tracePt t="62390" x="7315200" y="3841750"/>
          <p14:tracePt t="62418" x="7315200" y="3849688"/>
          <p14:tracePt t="62420" x="7315200" y="3857625"/>
          <p14:tracePt t="62422" x="7315200" y="3867150"/>
          <p14:tracePt t="62427" x="7315200" y="3875088"/>
          <p14:tracePt t="62436" x="7315200" y="3892550"/>
          <p14:tracePt t="62442" x="7315200" y="3900488"/>
          <p14:tracePt t="62450" x="7315200" y="3917950"/>
          <p14:tracePt t="62454" x="7315200" y="3935413"/>
          <p14:tracePt t="62458" x="7315200" y="3951288"/>
          <p14:tracePt t="62467" x="7315200" y="3968750"/>
          <p14:tracePt t="62470" x="7315200" y="3994150"/>
          <p14:tracePt t="62474" x="7323138" y="4011613"/>
          <p14:tracePt t="62479" x="7323138" y="4019550"/>
          <p14:tracePt t="62487" x="7323138" y="4037013"/>
          <p14:tracePt t="62491" x="7323138" y="4044950"/>
          <p14:tracePt t="62494" x="7323138" y="4062413"/>
          <p14:tracePt t="62502" x="7332663" y="4087813"/>
          <p14:tracePt t="62505" x="7340600" y="4105275"/>
          <p14:tracePt t="62508" x="7340600" y="4121150"/>
          <p14:tracePt t="62515" x="7340600" y="4138613"/>
          <p14:tracePt t="62520" x="7358063" y="4189413"/>
          <p14:tracePt t="62524" x="7366000" y="4214813"/>
          <p14:tracePt t="62529" x="7373938" y="4224338"/>
          <p14:tracePt t="62534" x="7373938" y="4249738"/>
          <p14:tracePt t="62538" x="7383463" y="4275138"/>
          <p14:tracePt t="62543" x="7383463" y="4291013"/>
          <p14:tracePt t="62547" x="7391400" y="4325938"/>
          <p14:tracePt t="62552" x="7400925" y="4359275"/>
          <p14:tracePt t="62554" x="7408863" y="4394200"/>
          <p14:tracePt t="62557" x="7408863" y="4427538"/>
          <p14:tracePt t="62560" x="7416800" y="4445000"/>
          <p14:tracePt t="62567" x="7426325" y="4470400"/>
          <p14:tracePt t="62570" x="7434263" y="4495800"/>
          <p14:tracePt t="62572" x="7442200" y="4529138"/>
          <p14:tracePt t="62577" x="7442200" y="4546600"/>
          <p14:tracePt t="62582" x="7442200" y="4572000"/>
          <p14:tracePt t="62588" x="7451725" y="4605338"/>
          <p14:tracePt t="62590" x="7451725" y="4630738"/>
          <p14:tracePt t="62592" x="7451725" y="4648200"/>
          <p14:tracePt t="62601" x="7459663" y="4691063"/>
          <p14:tracePt t="62604" x="7459663" y="4699000"/>
          <p14:tracePt t="62608" x="7459663" y="4733925"/>
          <p14:tracePt t="62617" x="7467600" y="4759325"/>
          <p14:tracePt t="62621" x="7477125" y="4792663"/>
          <p14:tracePt t="62624" x="7477125" y="4818063"/>
          <p14:tracePt t="62629" x="7485063" y="4835525"/>
          <p14:tracePt t="62637" x="7485063" y="4852988"/>
          <p14:tracePt t="62639" x="7485063" y="4868863"/>
          <p14:tracePt t="62640" x="7485063" y="4886325"/>
          <p14:tracePt t="62647" x="7485063" y="4903788"/>
          <p14:tracePt t="62652" x="7485063" y="4919663"/>
          <p14:tracePt t="62654" x="7485063" y="4937125"/>
          <p14:tracePt t="62657" x="7485063" y="4954588"/>
          <p14:tracePt t="62660" x="7485063" y="4962525"/>
          <p14:tracePt t="62669" x="7485063" y="4987925"/>
          <p14:tracePt t="62671" x="7485063" y="5013325"/>
          <p14:tracePt t="62672" x="7485063" y="5022850"/>
          <p14:tracePt t="62677" x="7485063" y="5038725"/>
          <p14:tracePt t="62679" x="7493000" y="5056188"/>
          <p14:tracePt t="62687" x="7493000" y="5064125"/>
          <p14:tracePt t="62688" x="7493000" y="5081588"/>
          <p14:tracePt t="62690" x="7493000" y="5091113"/>
          <p14:tracePt t="62697" x="7493000" y="5099050"/>
          <p14:tracePt t="62702" x="7493000" y="5116513"/>
          <p14:tracePt t="62704" x="7502525" y="5124450"/>
          <p14:tracePt t="62707" x="7502525" y="5141913"/>
          <p14:tracePt t="62710" x="7502525" y="5157788"/>
          <p14:tracePt t="62718" x="7502525" y="5167313"/>
          <p14:tracePt t="62720" x="7502525" y="5175250"/>
          <p14:tracePt t="62722" x="7502525" y="5192713"/>
          <p14:tracePt t="62728" x="7502525" y="5208588"/>
          <p14:tracePt t="62734" x="7510463" y="5226050"/>
          <p14:tracePt t="62738" x="7510463" y="5235575"/>
          <p14:tracePt t="62742" x="7510463" y="5260975"/>
          <p14:tracePt t="62750" x="7510463" y="5268913"/>
          <p14:tracePt t="62754" x="7510463" y="5286375"/>
          <p14:tracePt t="62769" x="7510463" y="5302250"/>
          <p14:tracePt t="62772" x="7510463" y="5327650"/>
          <p14:tracePt t="62779" x="7510463" y="5337175"/>
          <p14:tracePt t="62787" x="7510463" y="5345113"/>
          <p14:tracePt t="62790" x="7510463" y="5353050"/>
          <p14:tracePt t="62800" x="7510463" y="5362575"/>
          <p14:tracePt t="62804" x="7510463" y="5370513"/>
          <p14:tracePt t="62807" x="7510463" y="5380038"/>
          <p14:tracePt t="62810" x="7510463" y="5387975"/>
          <p14:tracePt t="62818" x="7510463" y="5395913"/>
          <p14:tracePt t="62822" x="7510463" y="5405438"/>
          <p14:tracePt t="62827" x="7510463" y="5413375"/>
          <p14:tracePt t="62836" x="7510463" y="5430838"/>
          <p14:tracePt t="62842" x="7510463" y="5446713"/>
          <p14:tracePt t="62853" x="7510463" y="5456238"/>
          <p14:tracePt t="62855" x="7510463" y="5464175"/>
          <p14:tracePt t="62868" x="7510463" y="5472113"/>
          <p14:tracePt t="62873" x="7510463" y="5489575"/>
          <p14:tracePt t="62877" x="7510463" y="5497513"/>
          <p14:tracePt t="62892" x="7510463" y="5514975"/>
          <p14:tracePt t="62900" x="7510463" y="5532438"/>
          <p14:tracePt t="62904" x="7510463" y="5540375"/>
          <p14:tracePt t="62905" x="7510463" y="5557838"/>
          <p14:tracePt t="62908" x="7510463" y="5565775"/>
          <p14:tracePt t="62920" x="7510463" y="5583238"/>
          <p14:tracePt t="62924" x="7510463" y="5591175"/>
          <p14:tracePt t="62929" x="7510463" y="5608638"/>
          <p14:tracePt t="62934" x="7510463" y="5616575"/>
          <p14:tracePt t="62947" x="7510463" y="5634038"/>
          <p14:tracePt t="62953" x="7510463" y="5641975"/>
          <p14:tracePt t="62960" x="7510463" y="5651500"/>
          <p14:tracePt t="62970" x="7510463" y="5668963"/>
          <p14:tracePt t="62977" x="7510463" y="5676900"/>
          <p14:tracePt t="62986" x="7510463" y="5684838"/>
          <p14:tracePt t="62988" x="7510463" y="5694363"/>
          <p14:tracePt t="63008" x="7510463" y="5702300"/>
          <p14:tracePt t="63019" x="7510463" y="5710238"/>
          <p14:tracePt t="63021" x="7510463" y="5719763"/>
          <p14:tracePt t="63048" x="7510463" y="5727700"/>
          <p14:tracePt t="63058" x="7510463" y="5735638"/>
          <p14:tracePt t="63118" x="7510463" y="5745163"/>
          <p14:tracePt t="64007" x="7510463" y="5753100"/>
          <p14:tracePt t="64019" x="7518400" y="5753100"/>
          <p14:tracePt t="64022" x="7527925" y="5753100"/>
          <p14:tracePt t="64027" x="7535863" y="5753100"/>
          <p14:tracePt t="64035" x="7545388" y="5753100"/>
          <p14:tracePt t="64039" x="7553325" y="5753100"/>
          <p14:tracePt t="64042" x="7570788" y="5753100"/>
          <p14:tracePt t="64049" x="7586663" y="5753100"/>
          <p14:tracePt t="64051" x="7596188" y="5753100"/>
          <p14:tracePt t="64055" x="7604125" y="5753100"/>
          <p14:tracePt t="64058" x="7612063" y="5753100"/>
          <p14:tracePt t="64063" x="7629525" y="5753100"/>
          <p14:tracePt t="64069" x="7646988" y="5753100"/>
          <p14:tracePt t="64071" x="7654925" y="5753100"/>
          <p14:tracePt t="64074" x="7662863" y="5753100"/>
          <p14:tracePt t="64086" x="7672388" y="5753100"/>
          <p14:tracePt t="64088" x="7680325" y="5753100"/>
          <p14:tracePt t="64090" x="7688263" y="5753100"/>
          <p14:tracePt t="64100" x="7697788" y="5753100"/>
          <p14:tracePt t="64102" x="7705725" y="5753100"/>
          <p14:tracePt t="64104" x="7715250" y="5753100"/>
          <p14:tracePt t="64119" x="7723188" y="5753100"/>
          <p14:tracePt t="64150" x="7740650" y="5753100"/>
          <p14:tracePt t="64167" x="7748588" y="5753100"/>
          <p14:tracePt t="64181" x="7756525" y="5753100"/>
          <p14:tracePt t="64188" x="7766050" y="5745163"/>
          <p14:tracePt t="64198" x="7781925" y="5735638"/>
          <p14:tracePt t="64203" x="7791450" y="5735638"/>
          <p14:tracePt t="64204" x="7799388" y="5735638"/>
          <p14:tracePt t="64214" x="7807325" y="5735638"/>
          <p14:tracePt t="64219" x="7816850" y="5735638"/>
          <p14:tracePt t="64221" x="7824788" y="5735638"/>
          <p14:tracePt t="64230" x="7832725" y="5735638"/>
          <p14:tracePt t="64234" x="7850188" y="5727700"/>
          <p14:tracePt t="64240" x="7859713" y="5727700"/>
          <p14:tracePt t="64249" x="7867650" y="5727700"/>
          <p14:tracePt t="64252" x="7875588" y="5727700"/>
          <p14:tracePt t="64261" x="7893050" y="5727700"/>
          <p14:tracePt t="64269" x="7900988" y="5727700"/>
          <p14:tracePt t="64282" x="7910513" y="5727700"/>
          <p14:tracePt t="64290" x="7918450" y="5727700"/>
          <p14:tracePt t="64300" x="7926388" y="5727700"/>
          <p14:tracePt t="64302" x="7935913" y="5727700"/>
          <p14:tracePt t="64311" x="7943850" y="5727700"/>
          <p14:tracePt t="64318" x="7951788" y="5727700"/>
          <p14:tracePt t="64320" x="7969250" y="5727700"/>
          <p14:tracePt t="64328" x="7977188" y="5727700"/>
          <p14:tracePt t="64331" x="7986713" y="5727700"/>
          <p14:tracePt t="64335" x="7994650" y="5727700"/>
          <p14:tracePt t="64339" x="8004175" y="5727700"/>
          <p14:tracePt t="64342" x="8020050" y="5727700"/>
          <p14:tracePt t="64351" x="8037513" y="5727700"/>
          <p14:tracePt t="64354" x="8045450" y="5727700"/>
          <p14:tracePt t="64358" x="8054975" y="5727700"/>
          <p14:tracePt t="64364" x="8070850" y="5727700"/>
          <p14:tracePt t="64369" x="8080375" y="5727700"/>
          <p14:tracePt t="64371" x="8096250" y="5727700"/>
          <p14:tracePt t="64374" x="8105775" y="5727700"/>
          <p14:tracePt t="64384" x="8131175" y="5727700"/>
          <p14:tracePt t="64390" x="8139113" y="5727700"/>
          <p14:tracePt t="64399" x="8147050" y="5727700"/>
          <p14:tracePt t="64402" x="8156575" y="5727700"/>
          <p14:tracePt t="64411" x="8174038" y="5727700"/>
          <p14:tracePt t="64418" x="8181975" y="5727700"/>
          <p14:tracePt t="64422" x="8189913" y="5727700"/>
          <p14:tracePt t="64428" x="8199438" y="5727700"/>
          <p14:tracePt t="64438" x="8207375" y="5727700"/>
          <p14:tracePt t="64442" x="8215313" y="5727700"/>
          <p14:tracePt t="64451" x="8224838" y="5727700"/>
          <p14:tracePt t="64467" x="8232775" y="5727700"/>
          <p14:tracePt t="64469" x="8240713" y="5727700"/>
          <p14:tracePt t="64485" x="8250238" y="5727700"/>
          <p14:tracePt t="64488" x="8258175" y="5727700"/>
          <p14:tracePt t="64492" x="8266113" y="5727700"/>
          <p14:tracePt t="64501" x="8283575" y="5727700"/>
          <p14:tracePt t="64504" x="8291513" y="5727700"/>
          <p14:tracePt t="64517" x="8301038" y="5727700"/>
          <p14:tracePt t="64519" x="8308975" y="5727700"/>
          <p14:tracePt t="64520" x="8318500" y="5727700"/>
          <p14:tracePt t="64524" x="8326438" y="5727700"/>
          <p14:tracePt t="64530" x="8334375" y="5727700"/>
          <p14:tracePt t="64535" x="8343900" y="5727700"/>
          <p14:tracePt t="64538" x="8359775" y="5727700"/>
          <p14:tracePt t="64550" x="8385175" y="5727700"/>
          <p14:tracePt t="64553" x="8402638" y="5727700"/>
          <p14:tracePt t="64557" x="8420100" y="5727700"/>
          <p14:tracePt t="64563" x="8428038" y="5727700"/>
          <p14:tracePt t="64569" x="8445500" y="5727700"/>
          <p14:tracePt t="64572" x="8453438" y="5727700"/>
          <p14:tracePt t="64580" x="8462963" y="5727700"/>
          <p14:tracePt t="64585" x="8470900" y="5727700"/>
          <p14:tracePt t="64592" x="8478838" y="5727700"/>
          <p14:tracePt t="64600" x="8496300" y="5727700"/>
          <p14:tracePt t="64604" x="8504238" y="5727700"/>
          <p14:tracePt t="64619" x="8513763" y="5727700"/>
          <p14:tracePt t="64634" x="8521700" y="5727700"/>
          <p14:tracePt t="64638" x="8529638" y="5727700"/>
          <p14:tracePt t="64642" x="8539163" y="5727700"/>
          <p14:tracePt t="64668" x="8547100" y="5727700"/>
          <p14:tracePt t="64670" x="8564563" y="5727700"/>
          <p14:tracePt t="64681" x="8572500" y="5727700"/>
          <p14:tracePt t="64688" x="8589963" y="5727700"/>
          <p14:tracePt t="64700" x="8605838" y="5727700"/>
          <p14:tracePt t="64728" x="8615363" y="5727700"/>
          <p14:tracePt t="65058" x="8623300" y="5727700"/>
          <p14:tracePt t="65063" x="8640763" y="5727700"/>
          <p14:tracePt t="65070" x="8648700" y="5727700"/>
          <p14:tracePt t="65072" x="8666163" y="5727700"/>
          <p14:tracePt t="65074" x="8674100" y="5727700"/>
          <p14:tracePt t="65084" x="8691563" y="5727700"/>
          <p14:tracePt t="65087" x="8709025" y="5727700"/>
          <p14:tracePt t="65090" x="8716963" y="5727700"/>
          <p14:tracePt t="65098" x="8734425" y="5727700"/>
          <p14:tracePt t="65102" x="8767763" y="5727700"/>
          <p14:tracePt t="65107" x="8785225" y="5727700"/>
          <p14:tracePt t="65113" x="8793163" y="5727700"/>
          <p14:tracePt t="65117" x="8818563" y="5727700"/>
          <p14:tracePt t="65120" x="8853488" y="5727700"/>
          <p14:tracePt t="65124" x="8869363" y="5727700"/>
          <p14:tracePt t="65131" x="8878888" y="5727700"/>
          <p14:tracePt t="65135" x="8894763" y="5727700"/>
          <p14:tracePt t="65138" x="8912225" y="5727700"/>
          <p14:tracePt t="65140" x="8929688" y="5727700"/>
          <p14:tracePt t="65147" x="8955088" y="5727700"/>
          <p14:tracePt t="65154" x="8963025" y="5727700"/>
          <p14:tracePt t="65158" x="8997950" y="5727700"/>
          <p14:tracePt t="65167" x="9031288" y="5719763"/>
          <p14:tracePt t="65172" x="9056688" y="5719763"/>
          <p14:tracePt t="65178" x="9074150" y="5719763"/>
          <p14:tracePt t="65183" x="9082088" y="5719763"/>
          <p14:tracePt t="65186" x="9091613" y="5719763"/>
          <p14:tracePt t="65188" x="9099550" y="5719763"/>
          <p14:tracePt t="65193" x="9107488" y="5719763"/>
          <p14:tracePt t="65200" x="9117013" y="5719763"/>
          <p14:tracePt t="65204" x="9124950" y="5719763"/>
          <p14:tracePt t="65208" x="9132888" y="5710238"/>
          <p14:tracePt t="65214" x="9142413" y="5710238"/>
          <p14:tracePt t="65220" x="9150350" y="5710238"/>
          <p14:tracePt t="65231" x="9167813" y="5710238"/>
          <p14:tracePt t="65238" x="9175750" y="5710238"/>
          <p14:tracePt t="65240" x="9183688" y="5710238"/>
          <p14:tracePt t="65250" x="9201150" y="5710238"/>
          <p14:tracePt t="65268" x="9218613" y="5710238"/>
          <p14:tracePt t="65281" x="9236075" y="5710238"/>
          <p14:tracePt t="65288" x="9244013" y="5710238"/>
          <p14:tracePt t="65290" x="9251950" y="5710238"/>
          <p14:tracePt t="65298" x="9261475" y="5710238"/>
          <p14:tracePt t="65301" x="9269413" y="5710238"/>
          <p14:tracePt t="65302" x="9286875" y="5702300"/>
          <p14:tracePt t="65307" x="9302750" y="5702300"/>
          <p14:tracePt t="65312" x="9312275" y="5702300"/>
          <p14:tracePt t="65318" x="9345613" y="5694363"/>
          <p14:tracePt t="65323" x="9363075" y="5684838"/>
          <p14:tracePt t="65332" x="9405938" y="5684838"/>
          <p14:tracePt t="65335" x="9421813" y="5684838"/>
          <p14:tracePt t="65338" x="9447213" y="5684838"/>
          <p14:tracePt t="65343" x="9472613" y="5676900"/>
          <p14:tracePt t="65350" x="9498013" y="5668963"/>
          <p14:tracePt t="65351" x="9515475" y="5668963"/>
          <p14:tracePt t="65355" x="9540875" y="5668963"/>
          <p14:tracePt t="65358" x="9550400" y="5668963"/>
          <p14:tracePt t="65367" x="9575800" y="5668963"/>
          <p14:tracePt t="65369" x="9591675" y="5668963"/>
          <p14:tracePt t="65371" x="9601200" y="5668963"/>
          <p14:tracePt t="65374" x="9617075" y="5668963"/>
          <p14:tracePt t="65382" x="9626600" y="5668963"/>
          <p14:tracePt t="65387" x="9634538" y="5668963"/>
          <p14:tracePt t="65390" x="9652000" y="5668963"/>
          <p14:tracePt t="65400" x="9659938" y="5668963"/>
          <p14:tracePt t="65403" x="9667875" y="5668963"/>
          <p14:tracePt t="65405" x="9677400" y="5668963"/>
          <p14:tracePt t="65412" x="9694863" y="5668963"/>
          <p14:tracePt t="65419" x="9702800" y="5668963"/>
          <p14:tracePt t="65422" x="9720263" y="5668963"/>
          <p14:tracePt t="65431" x="9728200" y="5668963"/>
          <p14:tracePt t="65435" x="9736138" y="5668963"/>
          <p14:tracePt t="65438" x="9745663" y="5668963"/>
          <p14:tracePt t="65443" x="9761538" y="5668963"/>
          <p14:tracePt t="65452" x="9779000" y="5668963"/>
          <p14:tracePt t="65454" x="9804400" y="5668963"/>
          <p14:tracePt t="65459" x="9821863" y="5668963"/>
          <p14:tracePt t="65464" x="9829800" y="5668963"/>
          <p14:tracePt t="65468" x="9847263" y="5668963"/>
          <p14:tracePt t="65472" x="9855200" y="5668963"/>
          <p14:tracePt t="65481" x="9864725" y="5668963"/>
          <p14:tracePt t="65484" x="9880600" y="5668963"/>
          <p14:tracePt t="65488" x="9890125" y="5668963"/>
          <p14:tracePt t="65493" x="9906000" y="5668963"/>
          <p14:tracePt t="65502" x="9931400" y="5668963"/>
          <p14:tracePt t="65505" x="9940925" y="5668963"/>
          <p14:tracePt t="65512" x="9956800" y="5668963"/>
          <p14:tracePt t="65518" x="9966325" y="5668963"/>
          <p14:tracePt t="65520" x="9974263" y="5668963"/>
          <p14:tracePt t="65524" x="9991725" y="5668963"/>
          <p14:tracePt t="65531" x="9999663" y="5668963"/>
          <p14:tracePt t="65535" x="10017125" y="5668963"/>
          <p14:tracePt t="65538" x="10034588" y="5668963"/>
          <p14:tracePt t="65540" x="10042525" y="5668963"/>
          <p14:tracePt t="65547" x="10067925" y="5668963"/>
          <p14:tracePt t="65550" x="10085388" y="5668963"/>
          <p14:tracePt t="65552" x="10110788" y="5668963"/>
          <p14:tracePt t="65557" x="10136188" y="5668963"/>
          <p14:tracePt t="65564" x="10153650" y="5668963"/>
          <p14:tracePt t="65568" x="10204450" y="5668963"/>
          <p14:tracePt t="65572" x="10237788" y="5668963"/>
          <p14:tracePt t="65581" x="10288588" y="5668963"/>
          <p14:tracePt t="65585" x="10313988" y="5668963"/>
          <p14:tracePt t="65589" x="10331450" y="5668963"/>
          <p14:tracePt t="65593" x="10348913" y="5668963"/>
          <p14:tracePt t="65600" x="10374313" y="5668963"/>
          <p14:tracePt t="65601" x="10382250" y="5668963"/>
          <p14:tracePt t="65604" x="10399713" y="5668963"/>
          <p14:tracePt t="65609" x="10407650" y="5668963"/>
          <p14:tracePt t="65614" x="10425113" y="5668963"/>
          <p14:tracePt t="65620" x="10433050" y="5668963"/>
          <p14:tracePt t="65634" x="10442575" y="5668963"/>
          <p14:tracePt t="65638" x="10450513" y="5668963"/>
          <p14:tracePt t="65647" x="10458450" y="5668963"/>
          <p14:tracePt t="65650" x="10475913" y="5668963"/>
          <p14:tracePt t="65654" x="10483850" y="5668963"/>
          <p14:tracePt t="65659" x="10501313" y="5668963"/>
          <p14:tracePt t="65664" x="10518775" y="5668963"/>
          <p14:tracePt t="65668" x="10526713" y="5668963"/>
          <p14:tracePt t="65670" x="10552113" y="5668963"/>
          <p14:tracePt t="65674" x="10569575" y="5668963"/>
          <p14:tracePt t="65682" x="10594975" y="5668963"/>
          <p14:tracePt t="65685" x="10620375" y="5668963"/>
          <p14:tracePt t="65688" x="10653713" y="5668963"/>
          <p14:tracePt t="65690" x="10679113" y="5668963"/>
          <p14:tracePt t="65701" x="10714038" y="5659438"/>
          <p14:tracePt t="65704" x="10747375" y="5651500"/>
          <p14:tracePt t="65706" x="10772775" y="5651500"/>
          <p14:tracePt t="65708" x="10807700" y="5651500"/>
          <p14:tracePt t="65717" x="10866438" y="5641975"/>
          <p14:tracePt t="65718" x="10891838" y="5641975"/>
          <p14:tracePt t="65722" x="10901363" y="5641975"/>
          <p14:tracePt t="65735" x="10960100" y="5641975"/>
          <p14:tracePt t="65738" x="10977563" y="5634038"/>
          <p14:tracePt t="65743" x="11002963" y="5634038"/>
          <p14:tracePt t="65750" x="11036300" y="5634038"/>
          <p14:tracePt t="65754" x="11053763" y="5634038"/>
          <p14:tracePt t="65759" x="11061700" y="5634038"/>
          <p14:tracePt t="65764" x="11071225" y="5634038"/>
          <p14:tracePt t="65768" x="11079163" y="5626100"/>
          <p14:tracePt t="65770" x="11087100" y="5626100"/>
          <p14:tracePt t="65782" x="11104563" y="5616575"/>
          <p14:tracePt t="65824" x="11112500" y="5616575"/>
          <p14:tracePt t="65850" x="11129963" y="5608638"/>
          <p14:tracePt t="65867" x="11137900" y="5600700"/>
          <p14:tracePt t="65880" x="11147425" y="5591175"/>
          <p14:tracePt t="65900" x="11155363" y="5591175"/>
          <p14:tracePt t="65924" x="11163300" y="5591175"/>
          <p14:tracePt t="65940" x="11172825" y="5591175"/>
          <p14:tracePt t="66014" x="11180763" y="5583238"/>
          <p14:tracePt t="66102" x="11172825" y="5583238"/>
          <p14:tracePt t="66107" x="11147425" y="5583238"/>
          <p14:tracePt t="66112" x="11122025" y="5583238"/>
          <p14:tracePt t="66117" x="11104563" y="5583238"/>
          <p14:tracePt t="66119" x="11071225" y="5583238"/>
          <p14:tracePt t="66122" x="11028363" y="5583238"/>
          <p14:tracePt t="66130" x="10993438" y="5575300"/>
          <p14:tracePt t="66134" x="10917238" y="5575300"/>
          <p14:tracePt t="66138" x="10874375" y="5575300"/>
          <p14:tracePt t="66143" x="10858500" y="5575300"/>
          <p14:tracePt t="66151" x="10807700" y="5575300"/>
          <p14:tracePt t="66154" x="10790238" y="5575300"/>
          <p14:tracePt t="66159" x="10772775" y="5575300"/>
          <p14:tracePt t="66166" x="10747375" y="5575300"/>
          <p14:tracePt t="66169" x="10729913" y="5575300"/>
          <p14:tracePt t="66170" x="10714038" y="5575300"/>
          <p14:tracePt t="66174" x="10688638" y="5575300"/>
          <p14:tracePt t="66182" x="10663238" y="5575300"/>
          <p14:tracePt t="66185" x="10645775" y="5575300"/>
          <p14:tracePt t="66198" x="10637838" y="5575300"/>
          <p14:tracePt t="66200" x="10628313" y="5575300"/>
          <p14:tracePt t="66202" x="10620375" y="5575300"/>
          <p14:tracePt t="66204" x="10612438" y="5575300"/>
          <p14:tracePt t="66209" x="10594975" y="5575300"/>
          <p14:tracePt t="66215" x="10585450" y="5575300"/>
          <p14:tracePt t="66218" x="10577513" y="5575300"/>
          <p14:tracePt t="66220" x="10560050" y="5575300"/>
          <p14:tracePt t="66226" x="10544175" y="5575300"/>
          <p14:tracePt t="66231" x="10526713" y="5575300"/>
          <p14:tracePt t="66237" x="10509250" y="5575300"/>
          <p14:tracePt t="66240" x="10493375" y="5575300"/>
          <p14:tracePt t="66252" x="10483850" y="5575300"/>
          <p14:tracePt t="66255" x="10467975" y="5565775"/>
          <p14:tracePt t="66258" x="10458450" y="5565775"/>
          <p14:tracePt t="66261" x="10450513" y="5565775"/>
          <p14:tracePt t="66266" x="10442575" y="5565775"/>
          <p14:tracePt t="66268" x="10425113" y="5565775"/>
          <p14:tracePt t="66280" x="10407650" y="5565775"/>
          <p14:tracePt t="66284" x="10390188" y="5565775"/>
          <p14:tracePt t="66285" x="10382250" y="5565775"/>
          <p14:tracePt t="66288" x="10364788" y="5565775"/>
          <p14:tracePt t="66298" x="10356850" y="5565775"/>
          <p14:tracePt t="66300" x="10348913" y="5565775"/>
          <p14:tracePt t="66301" x="10339388" y="5565775"/>
          <p14:tracePt t="66306" x="10323513" y="5565775"/>
          <p14:tracePt t="66311" x="10306050" y="5565775"/>
          <p14:tracePt t="66318" x="10280650" y="5565775"/>
          <p14:tracePt t="66320" x="10263188" y="5565775"/>
          <p14:tracePt t="66330" x="10245725" y="5565775"/>
          <p14:tracePt t="66334" x="10237788" y="5565775"/>
          <p14:tracePt t="66337" x="10212388" y="5565775"/>
          <p14:tracePt t="66348" x="10186988" y="5565775"/>
          <p14:tracePt t="66350" x="10179050" y="5565775"/>
          <p14:tracePt t="66352" x="10161588" y="5565775"/>
          <p14:tracePt t="66357" x="10144125" y="5565775"/>
          <p14:tracePt t="66364" x="10118725" y="5565775"/>
          <p14:tracePt t="66368" x="10110788" y="5565775"/>
          <p14:tracePt t="66370" x="10093325" y="5565775"/>
          <p14:tracePt t="66377" x="10075863" y="5565775"/>
          <p14:tracePt t="66382" x="10067925" y="5575300"/>
          <p14:tracePt t="66384" x="10059988" y="5575300"/>
          <p14:tracePt t="66387" x="10042525" y="5575300"/>
          <p14:tracePt t="66390" x="10034588" y="5583238"/>
          <p14:tracePt t="66399" x="10025063" y="5591175"/>
          <p14:tracePt t="66400" x="10017125" y="5591175"/>
          <p14:tracePt t="66403" x="10009188" y="5600700"/>
          <p14:tracePt t="66407" x="9991725" y="5600700"/>
          <p14:tracePt t="66413" x="9974263" y="5600700"/>
          <p14:tracePt t="66418" x="9948863" y="5600700"/>
          <p14:tracePt t="66422" x="9940925" y="5608638"/>
          <p14:tracePt t="66431" x="9923463" y="5608638"/>
          <p14:tracePt t="66434" x="9906000" y="5608638"/>
          <p14:tracePt t="66438" x="9898063" y="5608638"/>
          <p14:tracePt t="66445" x="9890125" y="5608638"/>
          <p14:tracePt t="66450" x="9872663" y="5616575"/>
          <p14:tracePt t="66459" x="9855200" y="5626100"/>
          <p14:tracePt t="66467" x="9847263" y="5626100"/>
          <p14:tracePt t="66480" x="9829800" y="5626100"/>
          <p14:tracePt t="66488" x="9812338" y="5626100"/>
          <p14:tracePt t="66498" x="9804400" y="5626100"/>
          <p14:tracePt t="66500" x="9796463" y="5634038"/>
          <p14:tracePt t="66547" x="9786938" y="5634038"/>
          <p14:tracePt t="66550" x="9779000" y="5634038"/>
          <p14:tracePt t="66557" x="9771063" y="5634038"/>
          <p14:tracePt t="66568" x="9761538" y="5641975"/>
          <p14:tracePt t="66572" x="9745663" y="5651500"/>
          <p14:tracePt t="66578" x="9736138" y="5651500"/>
          <p14:tracePt t="66583" x="9728200" y="5651500"/>
          <p14:tracePt t="66594" x="9720263" y="5651500"/>
          <p14:tracePt t="66604" x="9710738" y="5651500"/>
          <p14:tracePt t="66614" x="9702800" y="5651500"/>
          <p14:tracePt t="66626" x="9694863" y="5651500"/>
          <p14:tracePt t="66633" x="9694863" y="5659438"/>
          <p14:tracePt t="66640" x="9677400" y="5668963"/>
          <p14:tracePt t="66649" x="9667875" y="5676900"/>
          <p14:tracePt t="66662" x="9659938" y="5676900"/>
          <p14:tracePt t="66667" x="9652000" y="5676900"/>
          <p14:tracePt t="66668" x="9642475" y="5684838"/>
          <p14:tracePt t="66672" x="9634538" y="5684838"/>
          <p14:tracePt t="66680" x="9617075" y="5694363"/>
          <p14:tracePt t="66689" x="9583738" y="5710238"/>
          <p14:tracePt t="66700" x="9575800" y="5710238"/>
          <p14:tracePt t="66701" x="9566275" y="5719763"/>
          <p14:tracePt t="66704" x="9558338" y="5727700"/>
          <p14:tracePt t="66711" x="9550400" y="5727700"/>
          <p14:tracePt t="66714" x="9540875" y="5727700"/>
          <p14:tracePt t="66718" x="9532938" y="5727700"/>
          <p14:tracePt t="66720" x="9515475" y="5727700"/>
          <p14:tracePt t="66730" x="9498013" y="5735638"/>
          <p14:tracePt t="66750" x="9490075" y="5735638"/>
          <p14:tracePt t="66768" x="9482138" y="5735638"/>
          <p14:tracePt t="66777" x="9472613" y="5735638"/>
          <p14:tracePt t="66790" x="9464675" y="5735638"/>
          <p14:tracePt t="66807" x="9456738" y="5735638"/>
          <p14:tracePt t="66831" x="9447213" y="5735638"/>
          <p14:tracePt t="66849" x="9439275" y="5735638"/>
          <p14:tracePt t="66887" x="9421813" y="5735638"/>
          <p14:tracePt t="66898" x="9413875" y="5735638"/>
          <p14:tracePt t="66933" x="9405938" y="5735638"/>
          <p14:tracePt t="67182" x="9396413" y="5735638"/>
          <p14:tracePt t="67691" x="9388475" y="5735638"/>
          <p14:tracePt t="67700" x="9396413" y="5719763"/>
          <p14:tracePt t="67704" x="9431338" y="5676900"/>
          <p14:tracePt t="67710" x="9472613" y="5626100"/>
          <p14:tracePt t="67715" x="9523413" y="5575300"/>
          <p14:tracePt t="67717" x="9575800" y="5524500"/>
          <p14:tracePt t="67720" x="9626600" y="5481638"/>
          <p14:tracePt t="67729" x="9694863" y="5438775"/>
          <p14:tracePt t="67731" x="9745663" y="5395913"/>
          <p14:tracePt t="67733" x="9796463" y="5362575"/>
          <p14:tracePt t="67734" x="9847263" y="5319713"/>
          <p14:tracePt t="67738" x="9872663" y="5294313"/>
          <p14:tracePt t="67743" x="9898063" y="5276850"/>
          <p14:tracePt t="67749" x="9915525" y="5260975"/>
          <p14:tracePt t="67751" x="9931400" y="5243513"/>
          <p14:tracePt t="67754" x="9948863" y="5235575"/>
          <p14:tracePt t="67759" x="9974263" y="5226050"/>
          <p14:tracePt t="67763" x="9983788" y="5218113"/>
          <p14:tracePt t="67768" x="9999663" y="5200650"/>
          <p14:tracePt t="67770" x="10017125" y="5183188"/>
          <p14:tracePt t="67780" x="10034588" y="5175250"/>
          <p14:tracePt t="67782" x="10050463" y="5167313"/>
          <p14:tracePt t="67790" x="10059988" y="5157788"/>
          <p14:tracePt t="67797" x="10110788" y="5124450"/>
          <p14:tracePt t="67799" x="10136188" y="5106988"/>
          <p14:tracePt t="67802" x="10153650" y="5099050"/>
          <p14:tracePt t="67810" x="10212388" y="5064125"/>
          <p14:tracePt t="67815" x="10245725" y="5048250"/>
          <p14:tracePt t="67818" x="10280650" y="5030788"/>
          <p14:tracePt t="67822" x="10306050" y="5013325"/>
          <p14:tracePt t="67829" x="10331450" y="5005388"/>
          <p14:tracePt t="67832" x="10364788" y="4987925"/>
          <p14:tracePt t="67835" x="10399713" y="4962525"/>
          <p14:tracePt t="67839" x="10433050" y="4946650"/>
          <p14:tracePt t="67844" x="10467975" y="4929188"/>
          <p14:tracePt t="67848" x="10518775" y="4894263"/>
          <p14:tracePt t="67850" x="10560050" y="4868863"/>
          <p14:tracePt t="67854" x="10594975" y="4843463"/>
          <p14:tracePt t="67861" x="10628313" y="4827588"/>
          <p14:tracePt t="67865" x="10679113" y="4802188"/>
          <p14:tracePt t="67868" x="10714038" y="4767263"/>
          <p14:tracePt t="67870" x="10764838" y="4749800"/>
          <p14:tracePt t="67879" x="10798175" y="4733925"/>
          <p14:tracePt t="67882" x="10823575" y="4716463"/>
          <p14:tracePt t="67885" x="10858500" y="4699000"/>
          <p14:tracePt t="67887" x="10891838" y="4673600"/>
          <p14:tracePt t="67891" x="10926763" y="4648200"/>
          <p14:tracePt t="67897" x="10952163" y="4630738"/>
          <p14:tracePt t="67899" x="10985500" y="4614863"/>
          <p14:tracePt t="67902" x="11036300" y="4597400"/>
          <p14:tracePt t="67904" x="11071225" y="4564063"/>
          <p14:tracePt t="67909" x="11104563" y="4546600"/>
          <p14:tracePt t="67914" x="11155363" y="4503738"/>
          <p14:tracePt t="67918" x="11206163" y="4452938"/>
          <p14:tracePt t="67920" x="11249025" y="4435475"/>
          <p14:tracePt t="67927" x="11282363" y="4419600"/>
          <p14:tracePt t="67929" x="11317288" y="4394200"/>
          <p14:tracePt t="67932" x="11368088" y="4376738"/>
          <p14:tracePt t="67938" x="11418888" y="4341813"/>
          <p14:tracePt t="67941" x="11477625" y="4308475"/>
          <p14:tracePt t="67948" x="11555413" y="4283075"/>
          <p14:tracePt t="67950" x="11631613" y="4249738"/>
          <p14:tracePt t="67952" x="11707813" y="4214813"/>
          <p14:tracePt t="67960" x="11784013" y="4181475"/>
          <p14:tracePt t="67963" x="11852275" y="4164013"/>
          <p14:tracePt t="67966" x="11945938" y="4138613"/>
          <p14:tracePt t="67968" x="12022138" y="4121150"/>
          <p14:tracePt t="67973" x="12090400" y="4087813"/>
          <p14:tracePt t="67982" x="12166600" y="4062413"/>
        </p14:tracePtLst>
      </p14:laserTraceLst>
    </p:ext>
    <p:ext uri="{E180D4A7-C9FB-4DFB-919C-405C955672EB}">
      <p14:showEvtLst xmlns:p14="http://schemas.microsoft.com/office/powerpoint/2010/main">
        <p14:playEvt time="837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80810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1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Cách thực hiện: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92" name="Picture 20">
            <a:extLst>
              <a:ext uri="{FF2B5EF4-FFF2-40B4-BE49-F238E27FC236}">
                <a16:creationId xmlns:a16="http://schemas.microsoft.com/office/drawing/2014/main" id="{A98FE608-30E6-4BF9-8179-29FD7ED4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55" y="1744128"/>
            <a:ext cx="8305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A10F00-9DD9-4C6D-912C-DC067D1ABC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92">
        <p15:prstTrans prst="pageCurlDouble"/>
      </p:transition>
    </mc:Choice>
    <mc:Fallback>
      <p:transition spd="slow" advTm="68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80810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1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Cách thực hiện: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92" name="Picture 20">
            <a:extLst>
              <a:ext uri="{FF2B5EF4-FFF2-40B4-BE49-F238E27FC236}">
                <a16:creationId xmlns:a16="http://schemas.microsoft.com/office/drawing/2014/main" id="{A98FE608-30E6-4BF9-8179-29FD7ED4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55" y="1744128"/>
            <a:ext cx="8305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FF2F4-7277-49A4-8384-981F42F53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76200"/>
            <a:ext cx="12192000" cy="6934200"/>
          </a:xfrm>
          <a:prstGeom prst="rect">
            <a:avLst/>
          </a:prstGeom>
        </p:spPr>
      </p:pic>
      <p:pic>
        <p:nvPicPr>
          <p:cNvPr id="2" name="Video cách nặn dáng người">
            <a:hlinkClick r:id="" action="ppaction://media"/>
            <a:extLst>
              <a:ext uri="{FF2B5EF4-FFF2-40B4-BE49-F238E27FC236}">
                <a16:creationId xmlns:a16="http://schemas.microsoft.com/office/drawing/2014/main" id="{E44F25EA-CE55-4B92-9A51-085F959ED7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7800" y="457200"/>
            <a:ext cx="9753600" cy="54864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B9B17D-22C1-4F66-BF60-407452BCC26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842358"/>
      </p:ext>
    </p:extLst>
  </p:cSld>
  <p:clrMapOvr>
    <a:masterClrMapping/>
  </p:clrMapOvr>
  <p:transition advTm="470422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5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73" objId="2"/>
        <p14:triggerEvt type="onClick" time="2074" objId="2"/>
        <p14:pauseEvt time="146052" objId="2"/>
        <p14:triggerEvt type="onClick" time="146052" objId="2"/>
        <p14:stopEvt time="470322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80810"/>
            <a:ext cx="92964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Nặn các bộ phận chính (đầu, mình, chân, tay,...)</a:t>
            </a:r>
          </a:p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Ghép dính các bộ phận thành hình người.</a:t>
            </a:r>
          </a:p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Tạo thêm các chi tiết như tóc, bàn tay, bàn chân, mắt, mũi, miệng,....</a:t>
            </a:r>
          </a:p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Tạo dáng cho phù hợp với hoạt động của nhân vật (chạy, nhảy, ngồi, nằm,...)</a:t>
            </a:r>
          </a:p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Nặn thêm các hình ảnh khác có liên quan đến nội dung (quả bóng, ghế, cây, nhà,...)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1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92" name="Picture 20">
            <a:extLst>
              <a:ext uri="{FF2B5EF4-FFF2-40B4-BE49-F238E27FC236}">
                <a16:creationId xmlns:a16="http://schemas.microsoft.com/office/drawing/2014/main" id="{A98FE608-30E6-4BF9-8179-29FD7ED44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-62282" r="459" b="62282"/>
          <a:stretch/>
        </p:blipFill>
        <p:spPr bwMode="auto">
          <a:xfrm>
            <a:off x="1651819" y="2423652"/>
            <a:ext cx="8305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oveIsBlue-RichardClayderman_3da28">
            <a:hlinkClick r:id="" action="ppaction://media"/>
            <a:extLst>
              <a:ext uri="{FF2B5EF4-FFF2-40B4-BE49-F238E27FC236}">
                <a16:creationId xmlns:a16="http://schemas.microsoft.com/office/drawing/2014/main" id="{B965A2EA-A4D1-42CC-A583-B55FB9D9D3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546" y="6019800"/>
            <a:ext cx="487363" cy="4873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397711-569D-4E42-8E5D-CB8F881D8DD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0776375"/>
      </p:ext>
    </p:extLst>
  </p:cSld>
  <p:clrMapOvr>
    <a:masterClrMapping/>
  </p:clrMapOvr>
  <p:transition advTm="4784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09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977" y="2805380"/>
            <a:ext cx="110109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295400"/>
            <a:ext cx="4343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6E615F-FCF3-43AF-A5F5-C94447DE1C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399365"/>
      </p:ext>
    </p:extLst>
  </p:cSld>
  <p:clrMapOvr>
    <a:masterClrMapping/>
  </p:clrMapOvr>
  <p:transition advTm="11945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748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021191"/>
            <a:ext cx="99441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90600"/>
            <a:ext cx="5486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F3E531-B2FE-4D88-8C4A-9F479FFBA9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530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474">
        <p15:prstTrans prst="drape"/>
      </p:transition>
    </mc:Choice>
    <mc:Fallback>
      <p:transition spd="slow" advTm="15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B28658-D108-407D-A727-081C4A2D6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31754" name="Rectangle 10">
            <a:extLst>
              <a:ext uri="{FF2B5EF4-FFF2-40B4-BE49-F238E27FC236}">
                <a16:creationId xmlns:a16="http://schemas.microsoft.com/office/drawing/2014/main" id="{DEB0F498-BEEA-455E-BC7F-17904E96D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9" name="Picture 15">
            <a:extLst>
              <a:ext uri="{FF2B5EF4-FFF2-40B4-BE49-F238E27FC236}">
                <a16:creationId xmlns:a16="http://schemas.microsoft.com/office/drawing/2014/main" id="{2CE495A2-5B82-4276-A9A2-379700CC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4343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>
            <a:extLst>
              <a:ext uri="{FF2B5EF4-FFF2-40B4-BE49-F238E27FC236}">
                <a16:creationId xmlns:a16="http://schemas.microsoft.com/office/drawing/2014/main" id="{A1EC9C0F-C597-44DD-9E4A-520E62A7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3962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17">
            <a:extLst>
              <a:ext uri="{FF2B5EF4-FFF2-40B4-BE49-F238E27FC236}">
                <a16:creationId xmlns:a16="http://schemas.microsoft.com/office/drawing/2014/main" id="{970B0DF0-A139-436F-A2CA-64FCB562A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5"/>
          <a:stretch/>
        </p:blipFill>
        <p:spPr bwMode="auto">
          <a:xfrm>
            <a:off x="1828800" y="3657601"/>
            <a:ext cx="4343400" cy="303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>
            <a:extLst>
              <a:ext uri="{FF2B5EF4-FFF2-40B4-BE49-F238E27FC236}">
                <a16:creationId xmlns:a16="http://schemas.microsoft.com/office/drawing/2014/main" id="{CE2E23FA-FC0A-4F0E-B3F5-2A1A7289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4038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3348FC-5E17-4015-B342-D9B9A4FA2F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0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2800" y="1600200"/>
            <a:ext cx="5100000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7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CHÚC CÁC CON </a:t>
            </a:r>
          </a:p>
          <a:p>
            <a:pPr algn="ctr">
              <a:defRPr/>
            </a:pPr>
            <a:r>
              <a:rPr lang="en-US" sz="307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72465" y="2672344"/>
            <a:ext cx="691453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B3D48B-D0BD-4CCF-B7E2-29B3CBC45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1"/>
    </mc:Choice>
    <mc:Fallback>
      <p:transition spd="slow" advTm="1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9ED50B-C5AA-4D96-9B53-BFD957F7E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sp>
        <p:nvSpPr>
          <p:cNvPr id="16397" name="WordArt 13">
            <a:extLst>
              <a:ext uri="{FF2B5EF4-FFF2-40B4-BE49-F238E27FC236}">
                <a16:creationId xmlns:a16="http://schemas.microsoft.com/office/drawing/2014/main" id="{AD93D07F-EC37-4CF6-96BA-43872DA0E1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62300" y="1295400"/>
            <a:ext cx="5867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F37183-E403-480D-AF69-FD80B73C2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508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9ED50B-C5AA-4D96-9B53-BFD957F7E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E91C06D-950C-4267-8C01-420BB75212A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-152400"/>
            <a:ext cx="12191999" cy="677934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0E08BE-51AB-4394-9686-CDF48F4D11D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964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23400">
        <p15:prstTrans prst="curtains"/>
      </p:transition>
    </mc:Choice>
    <mc:Fallback>
      <p:transition spd="slow" advTm="123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31" objId="2"/>
        <p14:triggerEvt type="onClick" time="831" objId="2"/>
        <p14:pauseEvt time="113042" objId="2"/>
        <p14:triggerEvt type="onClick" time="113042" objId="2"/>
        <p14:stopEvt time="116014" objId="2"/>
        <p14:playEvt time="116015" objId="2"/>
        <p14:pauseEvt time="117790" objId="2"/>
        <p14:triggerEvt type="onClick" time="117790" objId="2"/>
        <p14:stopEvt time="12336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3E0E32-6310-490A-848F-E2ED2DCBD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D3FD71-8E6C-4141-8B4B-447C58741B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/>
          <a:stretch/>
        </p:blipFill>
        <p:spPr>
          <a:xfrm>
            <a:off x="4191000" y="1260386"/>
            <a:ext cx="4524462" cy="5254714"/>
          </a:xfrm>
          <a:prstGeom prst="rect">
            <a:avLst/>
          </a:prstGeom>
        </p:spPr>
      </p:pic>
      <p:grpSp>
        <p:nvGrpSpPr>
          <p:cNvPr id="19458" name="Group 5">
            <a:extLst>
              <a:ext uri="{FF2B5EF4-FFF2-40B4-BE49-F238E27FC236}">
                <a16:creationId xmlns:a16="http://schemas.microsoft.com/office/drawing/2014/main" id="{66424271-24F2-4C69-8923-570E99CB49B9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5387976"/>
            <a:ext cx="8991600" cy="1470025"/>
            <a:chOff x="96" y="3394"/>
            <a:chExt cx="5664" cy="926"/>
          </a:xfrm>
        </p:grpSpPr>
        <p:pic>
          <p:nvPicPr>
            <p:cNvPr id="19459" name="Picture 6" descr="GRANS024">
              <a:extLst>
                <a:ext uri="{FF2B5EF4-FFF2-40B4-BE49-F238E27FC236}">
                  <a16:creationId xmlns:a16="http://schemas.microsoft.com/office/drawing/2014/main" id="{D10147B7-8832-48AE-99E9-44C15FC34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Picture 7" descr="GRANS024">
              <a:extLst>
                <a:ext uri="{FF2B5EF4-FFF2-40B4-BE49-F238E27FC236}">
                  <a16:creationId xmlns:a16="http://schemas.microsoft.com/office/drawing/2014/main" id="{9E56BF49-AF7A-4A5D-8D5E-D7B1B5C74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5FB52C-C484-4F77-B672-C6FEC52D51D0}"/>
              </a:ext>
            </a:extLst>
          </p:cNvPr>
          <p:cNvSpPr txBox="1"/>
          <p:nvPr/>
        </p:nvSpPr>
        <p:spPr>
          <a:xfrm>
            <a:off x="1933664" y="394266"/>
            <a:ext cx="868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LoveIsBlue-RichardClayderman_3da28">
            <a:hlinkClick r:id="" action="ppaction://media"/>
            <a:extLst>
              <a:ext uri="{FF2B5EF4-FFF2-40B4-BE49-F238E27FC236}">
                <a16:creationId xmlns:a16="http://schemas.microsoft.com/office/drawing/2014/main" id="{61949E96-2EAF-4DBA-B95F-E4A066825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8406" y="5715000"/>
            <a:ext cx="487363" cy="4873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41DE84-E5C2-4C48-BEA6-9DD97FB1C4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1356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6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2336B1AD-5484-4594-965F-4AD393DF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18" name="Group 5">
            <a:extLst>
              <a:ext uri="{FF2B5EF4-FFF2-40B4-BE49-F238E27FC236}">
                <a16:creationId xmlns:a16="http://schemas.microsoft.com/office/drawing/2014/main" id="{F36DA7DD-963D-4CF1-A458-75AD27ED6D80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5387976"/>
            <a:ext cx="8991600" cy="1470025"/>
            <a:chOff x="96" y="3394"/>
            <a:chExt cx="5664" cy="926"/>
          </a:xfrm>
        </p:grpSpPr>
        <p:pic>
          <p:nvPicPr>
            <p:cNvPr id="34819" name="Picture 6" descr="GRANS024">
              <a:extLst>
                <a:ext uri="{FF2B5EF4-FFF2-40B4-BE49-F238E27FC236}">
                  <a16:creationId xmlns:a16="http://schemas.microsoft.com/office/drawing/2014/main" id="{033254EA-BCEF-4887-B6EE-26BD53AE5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0" name="Picture 7" descr="GRANS024">
              <a:extLst>
                <a:ext uri="{FF2B5EF4-FFF2-40B4-BE49-F238E27FC236}">
                  <a16:creationId xmlns:a16="http://schemas.microsoft.com/office/drawing/2014/main" id="{7D60FD43-BE92-4A75-9D53-B49944222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8" name="WordArt 12">
            <a:extLst>
              <a:ext uri="{FF2B5EF4-FFF2-40B4-BE49-F238E27FC236}">
                <a16:creationId xmlns:a16="http://schemas.microsoft.com/office/drawing/2014/main" id="{048E6B57-2EE5-4637-8F8C-60734B65FB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72131" y="495302"/>
            <a:ext cx="3048000" cy="5333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sp>
        <p:nvSpPr>
          <p:cNvPr id="34830" name="WordArt 14">
            <a:extLst>
              <a:ext uri="{FF2B5EF4-FFF2-40B4-BE49-F238E27FC236}">
                <a16:creationId xmlns:a16="http://schemas.microsoft.com/office/drawing/2014/main" id="{F953B240-D390-446A-845E-F71486DB95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1180" y="1295402"/>
            <a:ext cx="2438400" cy="5333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4831" name="WordArt 15">
            <a:extLst>
              <a:ext uri="{FF2B5EF4-FFF2-40B4-BE49-F238E27FC236}">
                <a16:creationId xmlns:a16="http://schemas.microsoft.com/office/drawing/2014/main" id="{ABDDAB31-F45C-441F-80A1-2E29DAC557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6726" y="2106351"/>
            <a:ext cx="6292823" cy="1675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</a:t>
            </a:r>
          </a:p>
          <a:p>
            <a:pPr algn="ctr"/>
            <a:r>
              <a:rPr lang="vi-VN" sz="3600" kern="10" dirty="0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động của dáng người</a:t>
            </a:r>
            <a:endParaRPr lang="en-US" sz="3600" kern="10" dirty="0">
              <a:gradFill rotWithShape="0">
                <a:gsLst>
                  <a:gs pos="0">
                    <a:srgbClr val="FF6600"/>
                  </a:gs>
                  <a:gs pos="100000">
                    <a:srgbClr val="9900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kern="10" dirty="0" err="1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A082C1-6233-444F-9BCC-57DE89B57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13381"/>
      </p:ext>
    </p:extLst>
  </p:cSld>
  <p:clrMapOvr>
    <a:masterClrMapping/>
  </p:clrMapOvr>
  <p:transition advTm="1152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arta Beqiri (bbeqiri1821) - Profile | Pinterest">
            <a:extLst>
              <a:ext uri="{FF2B5EF4-FFF2-40B4-BE49-F238E27FC236}">
                <a16:creationId xmlns:a16="http://schemas.microsoft.com/office/drawing/2014/main" id="{CC041BC1-56B6-44CE-B421-11D61DAF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64" y="1"/>
            <a:ext cx="91756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E29DB0E5-8102-40B4-88BC-A3EBA0A0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9">
            <a:off x="4683657" y="1412621"/>
            <a:ext cx="1395628" cy="15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ình ảnh : Công nghệ, trái cam, Văn phòng, màu xanh da trời, Cục gôm, nhãn,  phông chữ, điều chỉnh, xóa bỏ, lỗi, Cơ sở, Phụ kiện văn phòng, Vật tư văn">
            <a:extLst>
              <a:ext uri="{FF2B5EF4-FFF2-40B4-BE49-F238E27FC236}">
                <a16:creationId xmlns:a16="http://schemas.microsoft.com/office/drawing/2014/main" id="{F29C5491-483D-4B54-954B-14F80822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04" y="2936117"/>
            <a:ext cx="1135772" cy="9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0CC0546-BDC4-43F0-9A27-E85DC98D3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0" b="18121"/>
          <a:stretch>
            <a:fillRect/>
          </a:stretch>
        </p:blipFill>
        <p:spPr bwMode="auto">
          <a:xfrm>
            <a:off x="6530302" y="1569171"/>
            <a:ext cx="1094181" cy="97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AE90F40-5D10-4DF4-B22B-A446F2680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461" b="13835"/>
          <a:stretch>
            <a:fillRect/>
          </a:stretch>
        </p:blipFill>
        <p:spPr bwMode="auto">
          <a:xfrm>
            <a:off x="7855112" y="1714913"/>
            <a:ext cx="2352442" cy="195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A32B49D-EC38-49D2-AC7D-018A57252E32}"/>
              </a:ext>
            </a:extLst>
          </p:cNvPr>
          <p:cNvSpPr txBox="1"/>
          <p:nvPr/>
        </p:nvSpPr>
        <p:spPr>
          <a:xfrm>
            <a:off x="4495800" y="819323"/>
            <a:ext cx="335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CHUẨN BỊ ĐỒ DÙNG</a:t>
            </a:r>
            <a:endParaRPr lang="en-GB" sz="2400" b="1" dirty="0">
              <a:solidFill>
                <a:srgbClr val="C00000"/>
              </a:solidFill>
              <a:latin typeface="Calibri Light" panose="020F0302020204030204"/>
            </a:endParaRPr>
          </a:p>
        </p:txBody>
      </p:sp>
      <p:pic>
        <p:nvPicPr>
          <p:cNvPr id="1026" name="Picture 2" descr="Học Mĩ thuật lớp 4 theo định hướng phát triển năng lực - Công ty CP Phát  hành sách Giáo dục">
            <a:extLst>
              <a:ext uri="{FF2B5EF4-FFF2-40B4-BE49-F238E27FC236}">
                <a16:creationId xmlns:a16="http://schemas.microsoft.com/office/drawing/2014/main" id="{D7739570-1DB3-4913-8894-1A9AFD0F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64" y="841897"/>
            <a:ext cx="1725632" cy="23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Những trò chơi đất nặn đầy thú vị dành cho bé">
            <a:extLst>
              <a:ext uri="{FF2B5EF4-FFF2-40B4-BE49-F238E27FC236}">
                <a16:creationId xmlns:a16="http://schemas.microsoft.com/office/drawing/2014/main" id="{E8C691D8-9270-4DAC-92ED-EE17FC4B3A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0" name="Picture 6" descr="Đất nặn">
            <a:extLst>
              <a:ext uri="{FF2B5EF4-FFF2-40B4-BE49-F238E27FC236}">
                <a16:creationId xmlns:a16="http://schemas.microsoft.com/office/drawing/2014/main" id="{F53D7079-495C-49CF-B360-EC742865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10" y="3276601"/>
            <a:ext cx="1643269" cy="16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BF8D9CC-EF01-4D0A-B337-434011698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6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1619">
        <p15:prstTrans prst="prestige"/>
      </p:transition>
    </mc:Choice>
    <mc:Fallback>
      <p:transition spd="slow" advTm="11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DFF1-C6FA-488E-A5E3-CFB4E7EEA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9239A-B9DB-4DAB-B1CD-5E31D6FE18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id="{98C0386C-B95F-42EC-A4E1-66FF709F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3FED0-8EB6-413B-BA28-3F1461AA4140}"/>
              </a:ext>
            </a:extLst>
          </p:cNvPr>
          <p:cNvSpPr txBox="1"/>
          <p:nvPr/>
        </p:nvSpPr>
        <p:spPr>
          <a:xfrm>
            <a:off x="3276601" y="1287687"/>
            <a:ext cx="8153399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4000" dirty="0"/>
          </a:p>
          <a:p>
            <a:pPr algn="just">
              <a:buFontTx/>
              <a:buChar char="-"/>
            </a:pP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Hiểu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nêu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đặc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điểm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phận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chính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đang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với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nhau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800" dirty="0" err="1">
                <a:solidFill>
                  <a:srgbClr val="002060"/>
                </a:solidFill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bằng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đất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nặn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dáng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người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theo</a:t>
            </a:r>
            <a:r>
              <a:rPr lang="en-US" altLang="en-US" sz="2800" dirty="0">
                <a:solidFill>
                  <a:srgbClr val="002060"/>
                </a:solidFill>
              </a:rPr>
              <a:t> ý </a:t>
            </a:r>
            <a:r>
              <a:rPr lang="en-US" altLang="en-US" sz="2800" dirty="0" err="1">
                <a:solidFill>
                  <a:srgbClr val="002060"/>
                </a:solidFill>
              </a:rPr>
              <a:t>thích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Giới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thiệu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nêu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cảm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sản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phẩm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bạn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Tx/>
              <a:buChar char="-"/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E37E80-9996-4535-B9B0-72B95D97A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7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72"/>
    </mc:Choice>
    <mc:Fallback>
      <p:transition spd="slow" advTm="2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7A2D96-B59E-4F9A-B7D2-1D91517B6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5610" name="Text Box 10">
            <a:extLst>
              <a:ext uri="{FF2B5EF4-FFF2-40B4-BE49-F238E27FC236}">
                <a16:creationId xmlns:a16="http://schemas.microsoft.com/office/drawing/2014/main" id="{055FF957-51D0-4618-A49B-A1897EC20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0370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         </a:t>
            </a: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solidFill>
                <a:srgbClr val="CC0000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F33B33E6-3F6B-437C-B263-CBF4225D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872" y="410552"/>
            <a:ext cx="529712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6" name="Text Box 16">
            <a:extLst>
              <a:ext uri="{FF2B5EF4-FFF2-40B4-BE49-F238E27FC236}">
                <a16:creationId xmlns:a16="http://schemas.microsoft.com/office/drawing/2014/main" id="{266F3D42-0AE3-4C3B-91A6-37BB4C8F0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497" y="962467"/>
            <a:ext cx="8763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621" name="Picture 21">
            <a:extLst>
              <a:ext uri="{FF2B5EF4-FFF2-40B4-BE49-F238E27FC236}">
                <a16:creationId xmlns:a16="http://schemas.microsoft.com/office/drawing/2014/main" id="{05DE010A-020D-41CA-AD7E-6D34B1E9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84" y="2347509"/>
            <a:ext cx="8458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0F4B43-FC3B-4DC1-856B-309E11330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285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81" x="3651250" y="6388100"/>
          <p14:tracePt t="35038" x="2854325" y="6799263"/>
          <p14:tracePt t="35040" x="2854325" y="6746875"/>
          <p14:tracePt t="35043" x="2863850" y="6713538"/>
          <p14:tracePt t="35048" x="2863850" y="6688138"/>
          <p14:tracePt t="35052" x="2863850" y="6654800"/>
          <p14:tracePt t="35058" x="2863850" y="6627813"/>
          <p14:tracePt t="35060" x="2863850" y="6586538"/>
          <p14:tracePt t="35064" x="2863850" y="6551613"/>
          <p14:tracePt t="35069" x="2863850" y="6510338"/>
          <p14:tracePt t="35073" x="2879725" y="6467475"/>
          <p14:tracePt t="35078" x="2879725" y="6432550"/>
          <p14:tracePt t="35080" x="2879725" y="6391275"/>
          <p14:tracePt t="35088" x="2879725" y="6330950"/>
          <p14:tracePt t="35092" x="2889250" y="6186488"/>
          <p14:tracePt t="35096" x="2889250" y="6102350"/>
          <p14:tracePt t="35100" x="2897188" y="6016625"/>
          <p14:tracePt t="35108" x="2905125" y="5915025"/>
          <p14:tracePt t="35109" x="2922588" y="5821363"/>
          <p14:tracePt t="35112" x="2922588" y="5719763"/>
          <p14:tracePt t="35118" x="2930525" y="5634038"/>
          <p14:tracePt t="35121" x="2940050" y="5540375"/>
          <p14:tracePt t="35126" x="2955925" y="5456238"/>
          <p14:tracePt t="35128" x="2955925" y="5387975"/>
          <p14:tracePt t="35133" x="2955925" y="5311775"/>
          <p14:tracePt t="35141" x="2965450" y="5200650"/>
          <p14:tracePt t="35146" x="2973388" y="5141913"/>
          <p14:tracePt t="35148" x="2973388" y="5081588"/>
          <p14:tracePt t="35154" x="2973388" y="5038725"/>
          <p14:tracePt t="35160" x="2982913" y="4962525"/>
          <p14:tracePt t="35163" x="2990850" y="4929188"/>
          <p14:tracePt t="35175" x="2990850" y="4860925"/>
          <p14:tracePt t="35178" x="2998788" y="4843463"/>
          <p14:tracePt t="35180" x="2998788" y="4818063"/>
          <p14:tracePt t="35182" x="2998788" y="4792663"/>
          <p14:tracePt t="35191" x="3008313" y="4767263"/>
          <p14:tracePt t="35193" x="3008313" y="4749800"/>
          <p14:tracePt t="35195" x="3016250" y="4724400"/>
          <p14:tracePt t="35198" x="3016250" y="4699000"/>
          <p14:tracePt t="35203" x="3016250" y="4673600"/>
          <p14:tracePt t="35209" x="3024188" y="4640263"/>
          <p14:tracePt t="35210" x="3033713" y="4605338"/>
          <p14:tracePt t="35214" x="3033713" y="4564063"/>
          <p14:tracePt t="35221" x="3041650" y="4529138"/>
          <p14:tracePt t="35224" x="3041650" y="4495800"/>
          <p14:tracePt t="35227" x="3049588" y="4460875"/>
          <p14:tracePt t="35230" x="3049588" y="4445000"/>
          <p14:tracePt t="35241" x="3059113" y="4394200"/>
          <p14:tracePt t="35243" x="3067050" y="4368800"/>
          <p14:tracePt t="35247" x="3067050" y="4351338"/>
          <p14:tracePt t="35253" x="3067050" y="4325938"/>
          <p14:tracePt t="35257" x="3074988" y="4308475"/>
          <p14:tracePt t="35259" x="3074988" y="4291013"/>
          <p14:tracePt t="35262" x="3084513" y="4275138"/>
          <p14:tracePt t="35267" x="3084513" y="4257675"/>
          <p14:tracePt t="35273" x="3084513" y="4249738"/>
          <p14:tracePt t="35276" x="3092450" y="4232275"/>
          <p14:tracePt t="35278" x="3092450" y="4214813"/>
          <p14:tracePt t="35282" x="3092450" y="4206875"/>
          <p14:tracePt t="35291" x="3100388" y="4189413"/>
          <p14:tracePt t="35292" x="3100388" y="4181475"/>
          <p14:tracePt t="35294" x="3100388" y="4164013"/>
          <p14:tracePt t="35298" x="3109913" y="4146550"/>
          <p14:tracePt t="35307" x="3109913" y="4130675"/>
          <p14:tracePt t="35310" x="3127375" y="4079875"/>
          <p14:tracePt t="35314" x="3127375" y="4052888"/>
          <p14:tracePt t="35320" x="3127375" y="4044950"/>
          <p14:tracePt t="35326" x="3143250" y="4011613"/>
          <p14:tracePt t="35328" x="3152775" y="3986213"/>
          <p14:tracePt t="35330" x="3160713" y="3968750"/>
          <p14:tracePt t="35336" x="3160713" y="3951288"/>
          <p14:tracePt t="35338" x="3168650" y="3925888"/>
          <p14:tracePt t="35343" x="3178175" y="3908425"/>
          <p14:tracePt t="35347" x="3178175" y="3892550"/>
          <p14:tracePt t="35351" x="3186113" y="3875088"/>
          <p14:tracePt t="35357" x="3194050" y="3857625"/>
          <p14:tracePt t="35360" x="3203575" y="3841750"/>
          <p14:tracePt t="35363" x="3203575" y="3832225"/>
          <p14:tracePt t="35377" x="3203575" y="3816350"/>
          <p14:tracePt t="35390" x="3211513" y="3816350"/>
          <p14:tracePt t="35391" x="3219450" y="3798888"/>
          <p14:tracePt t="35407" x="3219450" y="3790950"/>
          <p14:tracePt t="35432" x="3219450" y="3781425"/>
          <p14:tracePt t="35452" x="3219450" y="3773488"/>
          <p14:tracePt t="35458" x="3228975" y="3763963"/>
          <p14:tracePt t="35464" x="3228975" y="3756025"/>
          <p14:tracePt t="35472" x="3236913" y="3748088"/>
          <p14:tracePt t="35477" x="3244850" y="3730625"/>
          <p14:tracePt t="35488" x="3244850" y="3713163"/>
          <p14:tracePt t="35491" x="3244850" y="3705225"/>
          <p14:tracePt t="35496" x="3254375" y="3687763"/>
          <p14:tracePt t="35507" x="3254375" y="3679825"/>
          <p14:tracePt t="35512" x="3262313" y="3662363"/>
          <p14:tracePt t="35525" x="3262313" y="3654425"/>
          <p14:tracePt t="35539" x="3262313" y="3646488"/>
          <p14:tracePt t="35541" x="3262313" y="3636963"/>
          <p14:tracePt t="35552" x="3262313" y="3629025"/>
          <p14:tracePt t="35562" x="3262313" y="3619500"/>
          <p14:tracePt t="35568" x="3270250" y="3611563"/>
          <p14:tracePt t="35572" x="3270250" y="3603625"/>
          <p14:tracePt t="35578" x="3270250" y="3586163"/>
          <p14:tracePt t="35582" x="3279775" y="3578225"/>
          <p14:tracePt t="35589" x="3279775" y="3568700"/>
          <p14:tracePt t="35591" x="3279775" y="3560763"/>
          <p14:tracePt t="35594" x="3279775" y="3552825"/>
          <p14:tracePt t="35598" x="3279775" y="3543300"/>
          <p14:tracePt t="35603" x="3279775" y="3527425"/>
          <p14:tracePt t="35609" x="3279775" y="3517900"/>
          <p14:tracePt t="35614" x="3279775" y="3509963"/>
          <p14:tracePt t="35621" x="3279775" y="3502025"/>
          <p14:tracePt t="35627" x="3279775" y="3484563"/>
          <p14:tracePt t="35639" x="3279775" y="3475038"/>
          <p14:tracePt t="35642" x="3279775" y="3459163"/>
          <p14:tracePt t="35646" x="3279775" y="3449638"/>
          <p14:tracePt t="35659" x="3279775" y="3441700"/>
          <p14:tracePt t="35668" x="3279775" y="3433763"/>
          <p14:tracePt t="35672" x="3279775" y="3416300"/>
          <p14:tracePt t="35678" x="3279775" y="3398838"/>
          <p14:tracePt t="35690" x="3279775" y="3382963"/>
          <p14:tracePt t="35698" x="3279775" y="3373438"/>
          <p14:tracePt t="35706" x="3279775" y="3355975"/>
          <p14:tracePt t="35714" x="3279775" y="3340100"/>
          <p14:tracePt t="35721" x="3279775" y="3330575"/>
          <p14:tracePt t="35728" x="3279775" y="3322638"/>
          <p14:tracePt t="35739" x="3279775" y="3305175"/>
          <p14:tracePt t="35744" x="3279775" y="3297238"/>
          <p14:tracePt t="35753" x="3279775" y="3279775"/>
          <p14:tracePt t="35760" x="3279775" y="3271838"/>
          <p14:tracePt t="35789" x="3270250" y="3263900"/>
          <p14:tracePt t="35817" x="3270250" y="3254375"/>
          <p14:tracePt t="35832" x="3270250" y="3246438"/>
          <p14:tracePt t="35844" x="3262313" y="3238500"/>
          <p14:tracePt t="35857" x="3262313" y="3228975"/>
          <p14:tracePt t="35864" x="3254375" y="3221038"/>
          <p14:tracePt t="35871" x="3254375" y="3211513"/>
          <p14:tracePt t="35875" x="3244850" y="3203575"/>
          <p14:tracePt t="35892" x="3244850" y="3195638"/>
          <p14:tracePt t="35894" x="3228975" y="3178175"/>
          <p14:tracePt t="35903" x="3228975" y="3170238"/>
          <p14:tracePt t="35908" x="3219450" y="3160713"/>
          <p14:tracePt t="35914" x="3211513" y="3160713"/>
          <p14:tracePt t="35922" x="3203575" y="3160713"/>
          <p14:tracePt t="35925" x="3203575" y="3152775"/>
          <p14:tracePt t="35929" x="3194050" y="3144838"/>
          <p14:tracePt t="35941" x="3186113" y="3135313"/>
          <p14:tracePt t="35952" x="3178175" y="3135313"/>
          <p14:tracePt t="35958" x="3168650" y="3119438"/>
          <p14:tracePt t="35970" x="3160713" y="3101975"/>
          <p14:tracePt t="35978" x="3152775" y="3094038"/>
          <p14:tracePt t="35989" x="3143250" y="3084513"/>
          <p14:tracePt t="35994" x="3143250" y="3076575"/>
          <p14:tracePt t="35997" x="3135313" y="3067050"/>
          <p14:tracePt t="36008" x="3117850" y="3059113"/>
          <p14:tracePt t="36014" x="3100388" y="3051175"/>
          <p14:tracePt t="36022" x="3092450" y="3051175"/>
          <p14:tracePt t="36025" x="3092450" y="3041650"/>
          <p14:tracePt t="36027" x="3084513" y="3041650"/>
          <p14:tracePt t="36030" x="3074988" y="3033713"/>
          <p14:tracePt t="36042" x="3067050" y="3033713"/>
          <p14:tracePt t="36046" x="3059113" y="3033713"/>
          <p14:tracePt t="36052" x="3049588" y="3025775"/>
          <p14:tracePt t="36058" x="3041650" y="3016250"/>
          <p14:tracePt t="36062" x="3033713" y="3016250"/>
          <p14:tracePt t="36071" x="3016250" y="3016250"/>
          <p14:tracePt t="36074" x="3008313" y="3008313"/>
          <p14:tracePt t="36078" x="2998788" y="3008313"/>
          <p14:tracePt t="36080" x="2990850" y="3008313"/>
          <p14:tracePt t="36089" x="2973388" y="3008313"/>
          <p14:tracePt t="36091" x="2965450" y="3008313"/>
          <p14:tracePt t="36092" x="2947988" y="3008313"/>
          <p14:tracePt t="36097" x="2930525" y="3008313"/>
          <p14:tracePt t="36102" x="2922588" y="3008313"/>
          <p14:tracePt t="36108" x="2897188" y="3008313"/>
          <p14:tracePt t="36112" x="2879725" y="3008313"/>
          <p14:tracePt t="36122" x="2854325" y="3008313"/>
          <p14:tracePt t="36125" x="2846388" y="3008313"/>
          <p14:tracePt t="36129" x="2838450" y="3008313"/>
          <p14:tracePt t="36132" x="2828925" y="3008313"/>
          <p14:tracePt t="36140" x="2803525" y="3008313"/>
          <p14:tracePt t="36148" x="2778125" y="3008313"/>
          <p14:tracePt t="36153" x="2770188" y="3008313"/>
          <p14:tracePt t="36158" x="2760663" y="3008313"/>
          <p14:tracePt t="36159" x="2744788" y="3008313"/>
          <p14:tracePt t="36163" x="2735263" y="3016250"/>
          <p14:tracePt t="36173" x="2719388" y="3025775"/>
          <p14:tracePt t="36177" x="2701925" y="3033713"/>
          <p14:tracePt t="36179" x="2693988" y="3041650"/>
          <p14:tracePt t="36187" x="2684463" y="3051175"/>
          <p14:tracePt t="36190" x="2668588" y="3059113"/>
          <p14:tracePt t="36192" x="2641600" y="3076575"/>
          <p14:tracePt t="36197" x="2625725" y="3084513"/>
          <p14:tracePt t="36206" x="2616200" y="3094038"/>
          <p14:tracePt t="36208" x="2608263" y="3109913"/>
          <p14:tracePt t="36212" x="2600325" y="3119438"/>
          <p14:tracePt t="36222" x="2590800" y="3119438"/>
          <p14:tracePt t="36224" x="2574925" y="3135313"/>
          <p14:tracePt t="36226" x="2574925" y="3144838"/>
          <p14:tracePt t="36228" x="2565400" y="3144838"/>
          <p14:tracePt t="36232" x="2557463" y="3152775"/>
          <p14:tracePt t="36240" x="2540000" y="3170238"/>
          <p14:tracePt t="36244" x="2532063" y="3178175"/>
          <p14:tracePt t="36248" x="2514600" y="3195638"/>
          <p14:tracePt t="36258" x="2514600" y="3203575"/>
          <p14:tracePt t="36263" x="2506663" y="3203575"/>
          <p14:tracePt t="36271" x="2497138" y="3221038"/>
          <p14:tracePt t="36275" x="2489200" y="3238500"/>
          <p14:tracePt t="36278" x="2489200" y="3246438"/>
          <p14:tracePt t="36289" x="2489200" y="3254375"/>
          <p14:tracePt t="36291" x="2481263" y="3263900"/>
          <p14:tracePt t="36294" x="2471738" y="3271838"/>
          <p14:tracePt t="36298" x="2463800" y="3279775"/>
          <p14:tracePt t="36303" x="2463800" y="3289300"/>
          <p14:tracePt t="36308" x="2455863" y="3305175"/>
          <p14:tracePt t="36318" x="2446338" y="3314700"/>
          <p14:tracePt t="36323" x="2430463" y="3355975"/>
          <p14:tracePt t="36327" x="2430463" y="3365500"/>
          <p14:tracePt t="36330" x="2420938" y="3373438"/>
          <p14:tracePt t="36338" x="2420938" y="3382963"/>
          <p14:tracePt t="36341" x="2413000" y="3390900"/>
          <p14:tracePt t="36347" x="2405063" y="3408363"/>
          <p14:tracePt t="36353" x="2405063" y="3416300"/>
          <p14:tracePt t="36358" x="2395538" y="3433763"/>
          <p14:tracePt t="36361" x="2395538" y="3441700"/>
          <p14:tracePt t="36371" x="2395538" y="3449638"/>
          <p14:tracePt t="36375" x="2395538" y="3467100"/>
          <p14:tracePt t="36382" x="2387600" y="3475038"/>
          <p14:tracePt t="36390" x="2387600" y="3492500"/>
          <p14:tracePt t="36394" x="2387600" y="3502025"/>
          <p14:tracePt t="36399" x="2379663" y="3509963"/>
          <p14:tracePt t="36404" x="2379663" y="3527425"/>
          <p14:tracePt t="36410" x="2379663" y="3543300"/>
          <p14:tracePt t="36422" x="2379663" y="3552825"/>
          <p14:tracePt t="36424" x="2379663" y="3568700"/>
          <p14:tracePt t="36427" x="2379663" y="3586163"/>
          <p14:tracePt t="36432" x="2379663" y="3594100"/>
          <p14:tracePt t="36444" x="2379663" y="3611563"/>
          <p14:tracePt t="36454" x="2379663" y="3619500"/>
          <p14:tracePt t="36464" x="2379663" y="3629025"/>
          <p14:tracePt t="36472" x="2379663" y="3646488"/>
          <p14:tracePt t="36480" x="2379663" y="3654425"/>
          <p14:tracePt t="36488" x="2379663" y="3662363"/>
          <p14:tracePt t="36492" x="2379663" y="3671888"/>
          <p14:tracePt t="36496" x="2379663" y="3679825"/>
          <p14:tracePt t="36504" x="2379663" y="3687763"/>
          <p14:tracePt t="36508" x="2379663" y="3697288"/>
          <p14:tracePt t="36512" x="2379663" y="3705225"/>
          <p14:tracePt t="36521" x="2379663" y="3722688"/>
          <p14:tracePt t="36524" x="2379663" y="3730625"/>
          <p14:tracePt t="36535" x="2379663" y="3738563"/>
          <p14:tracePt t="36540" x="2379663" y="3756025"/>
          <p14:tracePt t="36543" x="2379663" y="3763963"/>
          <p14:tracePt t="36548" x="2379663" y="3781425"/>
          <p14:tracePt t="36557" x="2379663" y="3790950"/>
          <p14:tracePt t="36560" x="2387600" y="3798888"/>
          <p14:tracePt t="36571" x="2387600" y="3816350"/>
          <p14:tracePt t="36574" x="2395538" y="3824288"/>
          <p14:tracePt t="36577" x="2405063" y="3832225"/>
          <p14:tracePt t="36587" x="2413000" y="3841750"/>
          <p14:tracePt t="36591" x="2413000" y="3849688"/>
          <p14:tracePt t="36592" x="2420938" y="3857625"/>
          <p14:tracePt t="36596" x="2430463" y="3857625"/>
          <p14:tracePt t="36606" x="2438400" y="3875088"/>
          <p14:tracePt t="36610" x="2446338" y="3892550"/>
          <p14:tracePt t="36614" x="2455863" y="3892550"/>
          <p14:tracePt t="36621" x="2463800" y="3900488"/>
          <p14:tracePt t="36627" x="2463800" y="3908425"/>
          <p14:tracePt t="36629" x="2471738" y="3908425"/>
          <p14:tracePt t="36639" x="2489200" y="3917950"/>
          <p14:tracePt t="36646" x="2497138" y="3925888"/>
          <p14:tracePt t="36652" x="2506663" y="3935413"/>
          <p14:tracePt t="36658" x="2514600" y="3935413"/>
          <p14:tracePt t="36671" x="2524125" y="3951288"/>
          <p14:tracePt t="36678" x="2532063" y="3960813"/>
          <p14:tracePt t="36685" x="2540000" y="3960813"/>
          <p14:tracePt t="36690" x="2540000" y="3968750"/>
          <p14:tracePt t="36694" x="2549525" y="3976688"/>
          <p14:tracePt t="36702" x="2557463" y="3976688"/>
          <p14:tracePt t="36710" x="2565400" y="3986213"/>
          <p14:tracePt t="36721" x="2574925" y="3994150"/>
          <p14:tracePt t="36724" x="2582863" y="4002088"/>
          <p14:tracePt t="36729" x="2590800" y="4002088"/>
          <p14:tracePt t="36738" x="2608263" y="4002088"/>
          <p14:tracePt t="36740" x="2616200" y="4002088"/>
          <p14:tracePt t="36742" x="2625725" y="4011613"/>
          <p14:tracePt t="36753" x="2633663" y="4011613"/>
          <p14:tracePt t="36757" x="2641600" y="4011613"/>
          <p14:tracePt t="36761" x="2651125" y="4011613"/>
          <p14:tracePt t="36783" x="2659063" y="4011613"/>
          <p14:tracePt t="36806" x="2668588" y="4011613"/>
          <p14:tracePt t="36808" x="2676525" y="4011613"/>
          <p14:tracePt t="36820" x="2684463" y="4011613"/>
          <p14:tracePt t="36823" x="2701925" y="4011613"/>
          <p14:tracePt t="36828" x="2709863" y="4011613"/>
          <p14:tracePt t="36856" x="2719388" y="4011613"/>
          <p14:tracePt t="36873" x="2727325" y="4002088"/>
          <p14:tracePt t="36880" x="2727325" y="3994150"/>
          <p14:tracePt t="36887" x="2735263" y="3986213"/>
          <p14:tracePt t="36890" x="2744788" y="3986213"/>
          <p14:tracePt t="36891" x="2752725" y="3976688"/>
          <p14:tracePt t="36896" x="2752725" y="3960813"/>
          <p14:tracePt t="36902" x="2760663" y="3960813"/>
          <p14:tracePt t="36906" x="2770188" y="3943350"/>
          <p14:tracePt t="36908" x="2786063" y="3925888"/>
          <p14:tracePt t="36912" x="2795588" y="3917950"/>
          <p14:tracePt t="36920" x="2803525" y="3900488"/>
          <p14:tracePt t="36925" x="2838450" y="3867150"/>
          <p14:tracePt t="36928" x="2846388" y="3867150"/>
          <p14:tracePt t="36935" x="2854325" y="3849688"/>
          <p14:tracePt t="36940" x="2879725" y="3824288"/>
          <p14:tracePt t="36948" x="2897188" y="3806825"/>
          <p14:tracePt t="36953" x="2905125" y="3798888"/>
          <p14:tracePt t="36960" x="2914650" y="3790950"/>
          <p14:tracePt t="36961" x="2930525" y="3773488"/>
          <p14:tracePt t="36972" x="2940050" y="3763963"/>
          <p14:tracePt t="36978" x="2955925" y="3748088"/>
          <p14:tracePt t="36989" x="2973388" y="3730625"/>
          <p14:tracePt t="37002" x="2990850" y="3713163"/>
          <p14:tracePt t="37010" x="2998788" y="3697288"/>
          <p14:tracePt t="37020" x="3008313" y="3697288"/>
          <p14:tracePt t="37023" x="3008313" y="3679825"/>
          <p14:tracePt t="37027" x="3016250" y="3671888"/>
          <p14:tracePt t="37030" x="3024188" y="3671888"/>
          <p14:tracePt t="37037" x="3033713" y="3654425"/>
          <p14:tracePt t="37040" x="3033713" y="3646488"/>
          <p14:tracePt t="37042" x="3041650" y="3636963"/>
          <p14:tracePt t="37052" x="3059113" y="3629025"/>
          <p14:tracePt t="37056" x="3067050" y="3611563"/>
          <p14:tracePt t="37070" x="3092450" y="3578225"/>
          <p14:tracePt t="37078" x="3100388" y="3578225"/>
          <p14:tracePt t="37085" x="3100388" y="3568700"/>
          <p14:tracePt t="37090" x="3117850" y="3552825"/>
          <p14:tracePt t="37103" x="3127375" y="3535363"/>
          <p14:tracePt t="37109" x="3135313" y="3517900"/>
          <p14:tracePt t="37116" x="3143250" y="3509963"/>
          <p14:tracePt t="37122" x="3152775" y="3502025"/>
          <p14:tracePt t="37123" x="3152775" y="3492500"/>
          <p14:tracePt t="37130" x="3160713" y="3475038"/>
          <p14:tracePt t="37137" x="3168650" y="3459163"/>
          <p14:tracePt t="37140" x="3186113" y="3433763"/>
          <p14:tracePt t="37143" x="3194050" y="3416300"/>
          <p14:tracePt t="37156" x="3211513" y="3398838"/>
          <p14:tracePt t="37158" x="3219450" y="3390900"/>
          <p14:tracePt t="37160" x="3228975" y="3373438"/>
          <p14:tracePt t="37166" x="3236913" y="3365500"/>
          <p14:tracePt t="37171" x="3236913" y="3355975"/>
          <p14:tracePt t="37176" x="3244850" y="3340100"/>
          <p14:tracePt t="37187" x="3254375" y="3322638"/>
          <p14:tracePt t="37191" x="3262313" y="3322638"/>
          <p14:tracePt t="37196" x="3270250" y="3305175"/>
          <p14:tracePt t="37206" x="3270250" y="3297238"/>
          <p14:tracePt t="37208" x="3270250" y="3289300"/>
          <p14:tracePt t="37212" x="3270250" y="3271838"/>
          <p14:tracePt t="37220" x="3279775" y="3263900"/>
          <p14:tracePt t="37224" x="3287713" y="3254375"/>
          <p14:tracePt t="37228" x="3297238" y="3238500"/>
          <p14:tracePt t="37239" x="3297238" y="3221038"/>
          <p14:tracePt t="37243" x="3305175" y="3203575"/>
          <p14:tracePt t="37250" x="3322638" y="3186113"/>
          <p14:tracePt t="37254" x="3330575" y="3186113"/>
          <p14:tracePt t="37257" x="3338513" y="3178175"/>
          <p14:tracePt t="37260" x="3338513" y="3152775"/>
          <p14:tracePt t="37266" x="3348038" y="3144838"/>
          <p14:tracePt t="37268" x="3348038" y="3135313"/>
          <p14:tracePt t="37273" x="3355975" y="3119438"/>
          <p14:tracePt t="37280" x="3363913" y="3094038"/>
          <p14:tracePt t="37288" x="3373438" y="3084513"/>
          <p14:tracePt t="37289" x="3373438" y="3067050"/>
          <p14:tracePt t="37296" x="3373438" y="3051175"/>
          <p14:tracePt t="37301" x="3381375" y="3041650"/>
          <p14:tracePt t="37306" x="3389313" y="3025775"/>
          <p14:tracePt t="37320" x="3398838" y="3008313"/>
          <p14:tracePt t="37324" x="3398838" y="3000375"/>
          <p14:tracePt t="37342" x="3398838" y="2982913"/>
          <p14:tracePt t="37347" x="3414713" y="2965450"/>
          <p14:tracePt t="37356" x="3424238" y="2957513"/>
          <p14:tracePt t="37358" x="3424238" y="2949575"/>
          <p14:tracePt t="37362" x="3424238" y="2940050"/>
          <p14:tracePt t="37373" x="3424238" y="2914650"/>
          <p14:tracePt t="37375" x="3424238" y="2906713"/>
          <p14:tracePt t="37378" x="3424238" y="2897188"/>
          <p14:tracePt t="37384" x="3424238" y="2889250"/>
          <p14:tracePt t="37390" x="3424238" y="2881313"/>
          <p14:tracePt t="37392" x="3424238" y="2871788"/>
          <p14:tracePt t="37395" x="3424238" y="2855913"/>
          <p14:tracePt t="37403" x="3424238" y="2846388"/>
          <p14:tracePt t="37408" x="3424238" y="2830513"/>
          <p14:tracePt t="37410" x="3424238" y="2820988"/>
          <p14:tracePt t="37420" x="3424238" y="2813050"/>
          <p14:tracePt t="37427" x="3424238" y="2795588"/>
          <p14:tracePt t="37439" x="3424238" y="2778125"/>
          <p14:tracePt t="37446" x="3424238" y="2770188"/>
          <p14:tracePt t="37455" x="3424238" y="2762250"/>
          <p14:tracePt t="37458" x="3424238" y="2752725"/>
          <p14:tracePt t="37461" x="3424238" y="2744788"/>
          <p14:tracePt t="37470" x="3424238" y="2727325"/>
          <p14:tracePt t="37474" x="3424238" y="2711450"/>
          <p14:tracePt t="37489" x="3414713" y="2701925"/>
          <p14:tracePt t="37490" x="3414713" y="2693988"/>
          <p14:tracePt t="37496" x="3406775" y="2686050"/>
          <p14:tracePt t="37502" x="3398838" y="2686050"/>
          <p14:tracePt t="37508" x="3398838" y="2676525"/>
          <p14:tracePt t="37512" x="3389313" y="2668588"/>
          <p14:tracePt t="37521" x="3381375" y="2660650"/>
          <p14:tracePt t="37539" x="3373438" y="2660650"/>
          <p14:tracePt t="37540" x="3363913" y="2660650"/>
          <p14:tracePt t="37544" x="3355975" y="2660650"/>
          <p14:tracePt t="37551" x="3355975" y="2643188"/>
          <p14:tracePt t="37555" x="3348038" y="2643188"/>
          <p14:tracePt t="37558" x="3338513" y="2643188"/>
          <p14:tracePt t="37560" x="3330575" y="2633663"/>
          <p14:tracePt t="37566" x="3322638" y="2633663"/>
          <p14:tracePt t="37572" x="3313113" y="2633663"/>
          <p14:tracePt t="37577" x="3287713" y="2633663"/>
          <p14:tracePt t="37579" x="3279775" y="2633663"/>
          <p14:tracePt t="37589" x="3262313" y="2633663"/>
          <p14:tracePt t="37596" x="3254375" y="2633663"/>
          <p14:tracePt t="37603" x="3236913" y="2633663"/>
          <p14:tracePt t="37606" x="3228975" y="2633663"/>
          <p14:tracePt t="37608" x="3219450" y="2633663"/>
          <p14:tracePt t="37612" x="3211513" y="2633663"/>
          <p14:tracePt t="37620" x="3203575" y="2633663"/>
          <p14:tracePt t="37623" x="3194050" y="2625725"/>
          <p14:tracePt t="37628" x="3186113" y="2625725"/>
          <p14:tracePt t="37638" x="3178175" y="2625725"/>
          <p14:tracePt t="37644" x="3152775" y="2625725"/>
          <p14:tracePt t="37650" x="3135313" y="2625725"/>
          <p14:tracePt t="37657" x="3117850" y="2625725"/>
          <p14:tracePt t="37660" x="3109913" y="2625725"/>
          <p14:tracePt t="37673" x="3084513" y="2625725"/>
          <p14:tracePt t="37675" x="3074988" y="2625725"/>
          <p14:tracePt t="37677" x="3067050" y="2625725"/>
          <p14:tracePt t="37687" x="3059113" y="2625725"/>
          <p14:tracePt t="37690" x="3024188" y="2625725"/>
          <p14:tracePt t="37700" x="3008313" y="2625725"/>
          <p14:tracePt t="37703" x="2998788" y="2625725"/>
          <p14:tracePt t="37707" x="2990850" y="2625725"/>
          <p14:tracePt t="37709" x="2982913" y="2633663"/>
          <p14:tracePt t="37716" x="2973388" y="2633663"/>
          <p14:tracePt t="37723" x="2965450" y="2643188"/>
          <p14:tracePt t="37727" x="2955925" y="2651125"/>
          <p14:tracePt t="37730" x="2947988" y="2651125"/>
          <p14:tracePt t="37738" x="2940050" y="2651125"/>
          <p14:tracePt t="37739" x="2930525" y="2651125"/>
          <p14:tracePt t="37747" x="2930525" y="2660650"/>
          <p14:tracePt t="37756" x="2922588" y="2668588"/>
          <p14:tracePt t="37757" x="2914650" y="2668588"/>
          <p14:tracePt t="37761" x="2905125" y="2668588"/>
          <p14:tracePt t="37770" x="2905125" y="2676525"/>
          <p14:tracePt t="37772" x="2897188" y="2686050"/>
          <p14:tracePt t="37774" x="2889250" y="2686050"/>
          <p14:tracePt t="37787" x="2879725" y="2701925"/>
          <p14:tracePt t="37789" x="2854325" y="2719388"/>
          <p14:tracePt t="37794" x="2854325" y="2727325"/>
          <p14:tracePt t="37800" x="2838450" y="2744788"/>
          <p14:tracePt t="37805" x="2820988" y="2752725"/>
          <p14:tracePt t="37807" x="2803525" y="2770188"/>
          <p14:tracePt t="37811" x="2795588" y="2787650"/>
          <p14:tracePt t="37816" x="2778125" y="2813050"/>
          <p14:tracePt t="37818" x="2770188" y="2830513"/>
          <p14:tracePt t="37822" x="2760663" y="2838450"/>
          <p14:tracePt t="37827" x="2752725" y="2855913"/>
          <p14:tracePt t="37830" x="2735263" y="2871788"/>
          <p14:tracePt t="37835" x="2735263" y="2881313"/>
          <p14:tracePt t="37840" x="2727325" y="2897188"/>
          <p14:tracePt t="37841" x="2719388" y="2914650"/>
          <p14:tracePt t="37849" x="2709863" y="2940050"/>
          <p14:tracePt t="37853" x="2693988" y="2965450"/>
          <p14:tracePt t="37857" x="2684463" y="2982913"/>
          <p14:tracePt t="37867" x="2684463" y="3008313"/>
          <p14:tracePt t="37868" x="2676525" y="3025775"/>
          <p14:tracePt t="37873" x="2676525" y="3033713"/>
          <p14:tracePt t="37876" x="2668588" y="3051175"/>
          <p14:tracePt t="37881" x="2668588" y="3067050"/>
          <p14:tracePt t="37885" x="2659063" y="3076575"/>
          <p14:tracePt t="37890" x="2659063" y="3094038"/>
          <p14:tracePt t="37892" x="2659063" y="3101975"/>
          <p14:tracePt t="37898" x="2651125" y="3119438"/>
          <p14:tracePt t="37901" x="2651125" y="3135313"/>
          <p14:tracePt t="37907" x="2651125" y="3144838"/>
          <p14:tracePt t="37909" x="2651125" y="3152775"/>
          <p14:tracePt t="37912" x="2651125" y="3170238"/>
          <p14:tracePt t="37920" x="2651125" y="3178175"/>
          <p14:tracePt t="37924" x="2651125" y="3203575"/>
          <p14:tracePt t="37928" x="2651125" y="3211513"/>
          <p14:tracePt t="37937" x="2651125" y="3228975"/>
          <p14:tracePt t="37940" x="2651125" y="3254375"/>
          <p14:tracePt t="37943" x="2651125" y="3271838"/>
          <p14:tracePt t="37950" x="2651125" y="3279775"/>
          <p14:tracePt t="37955" x="2651125" y="3297238"/>
          <p14:tracePt t="37958" x="2651125" y="3322638"/>
          <p14:tracePt t="37960" x="2651125" y="3330575"/>
          <p14:tracePt t="37970" x="2651125" y="3355975"/>
          <p14:tracePt t="37972" x="2651125" y="3382963"/>
          <p14:tracePt t="37976" x="2651125" y="3398838"/>
          <p14:tracePt t="37980" x="2651125" y="3408363"/>
          <p14:tracePt t="37988" x="2651125" y="3424238"/>
          <p14:tracePt t="37989" x="2651125" y="3441700"/>
          <p14:tracePt t="37991" x="2651125" y="3449638"/>
          <p14:tracePt t="37997" x="2651125" y="3467100"/>
          <p14:tracePt t="38005" x="2651125" y="3475038"/>
          <p14:tracePt t="38008" x="2651125" y="3502025"/>
          <p14:tracePt t="38019" x="2651125" y="3509963"/>
          <p14:tracePt t="38022" x="2651125" y="3527425"/>
          <p14:tracePt t="38027" x="2651125" y="3535363"/>
          <p14:tracePt t="38030" x="2651125" y="3543300"/>
          <p14:tracePt t="38037" x="2651125" y="3552825"/>
          <p14:tracePt t="38039" x="2651125" y="3568700"/>
          <p14:tracePt t="38047" x="2651125" y="3586163"/>
          <p14:tracePt t="38056" x="2651125" y="3594100"/>
          <p14:tracePt t="38058" x="2651125" y="3611563"/>
          <p14:tracePt t="38061" x="2651125" y="3619500"/>
          <p14:tracePt t="38071" x="2651125" y="3636963"/>
          <p14:tracePt t="38074" x="2651125" y="3646488"/>
          <p14:tracePt t="38077" x="2651125" y="3654425"/>
          <p14:tracePt t="38083" x="2651125" y="3671888"/>
          <p14:tracePt t="38089" x="2651125" y="3679825"/>
          <p14:tracePt t="38090" x="2651125" y="3697288"/>
          <p14:tracePt t="38094" x="2651125" y="3705225"/>
          <p14:tracePt t="38100" x="2651125" y="3722688"/>
          <p14:tracePt t="38107" x="2651125" y="3738563"/>
          <p14:tracePt t="38109" x="2651125" y="3748088"/>
          <p14:tracePt t="38120" x="2651125" y="3763963"/>
          <p14:tracePt t="38122" x="2651125" y="3781425"/>
          <p14:tracePt t="38130" x="2651125" y="3798888"/>
          <p14:tracePt t="38139" x="2651125" y="3806825"/>
          <p14:tracePt t="38142" x="2651125" y="3824288"/>
          <p14:tracePt t="38150" x="2651125" y="3841750"/>
          <p14:tracePt t="38162" x="2651125" y="3849688"/>
          <p14:tracePt t="38171" x="2651125" y="3857625"/>
          <p14:tracePt t="38174" x="2651125" y="3867150"/>
          <p14:tracePt t="38189" x="2651125" y="3875088"/>
          <p14:tracePt t="38191" x="2659063" y="3883025"/>
          <p14:tracePt t="38207" x="2659063" y="3892550"/>
          <p14:tracePt t="38211" x="2668588" y="3900488"/>
          <p14:tracePt t="38224" x="2668588" y="3917950"/>
          <p14:tracePt t="38228" x="2668588" y="3925888"/>
          <p14:tracePt t="38238" x="2676525" y="3925888"/>
          <p14:tracePt t="38240" x="2684463" y="3943350"/>
          <p14:tracePt t="38257" x="2693988" y="3960813"/>
          <p14:tracePt t="38287" x="2693988" y="3976688"/>
          <p14:tracePt t="38289" x="2701925" y="3986213"/>
          <p14:tracePt t="38320" x="2709863" y="3994150"/>
          <p14:tracePt t="38332" x="2709863" y="4002088"/>
          <p14:tracePt t="38344" x="2719388" y="4002088"/>
          <p14:tracePt t="38350" x="2727325" y="4011613"/>
          <p14:tracePt t="38360" x="2735263" y="4019550"/>
          <p14:tracePt t="38370" x="2735263" y="4027488"/>
          <p14:tracePt t="38377" x="2744788" y="4037013"/>
          <p14:tracePt t="38384" x="2752725" y="4052888"/>
          <p14:tracePt t="38400" x="2760663" y="4052888"/>
          <p14:tracePt t="38410" x="2770188" y="4062413"/>
          <p14:tracePt t="38420" x="2786063" y="4070350"/>
          <p14:tracePt t="38422" x="2795588" y="4079875"/>
          <p14:tracePt t="38430" x="2803525" y="4079875"/>
          <p14:tracePt t="38437" x="2811463" y="4079875"/>
          <p14:tracePt t="38439" x="2820988" y="4087813"/>
          <p14:tracePt t="38441" x="2828925" y="4095750"/>
          <p14:tracePt t="38451" x="2846388" y="4105275"/>
          <p14:tracePt t="38458" x="2863850" y="4113213"/>
          <p14:tracePt t="38472" x="2871788" y="4113213"/>
          <p14:tracePt t="38478" x="2889250" y="4113213"/>
          <p14:tracePt t="38490" x="2905125" y="4121150"/>
          <p14:tracePt t="38507" x="2914650" y="4121150"/>
          <p14:tracePt t="38510" x="2922588" y="4130675"/>
          <p14:tracePt t="38538" x="2940050" y="4130675"/>
          <p14:tracePt t="38550" x="2947988" y="4130675"/>
          <p14:tracePt t="38558" x="2955925" y="4130675"/>
          <p14:tracePt t="38562" x="2965450" y="4130675"/>
          <p14:tracePt t="38572" x="2982913" y="4130675"/>
          <p14:tracePt t="38580" x="2998788" y="4130675"/>
          <p14:tracePt t="38588" x="3008313" y="4130675"/>
          <p14:tracePt t="38592" x="3016250" y="4130675"/>
          <p14:tracePt t="38605" x="3024188" y="4130675"/>
          <p14:tracePt t="38632" x="3033713" y="4130675"/>
          <p14:tracePt t="38644" x="3041650" y="4130675"/>
          <p14:tracePt t="38676" x="3049588" y="4130675"/>
          <p14:tracePt t="38681" x="3059113" y="4130675"/>
          <p14:tracePt t="38691" x="3067050" y="4130675"/>
          <p14:tracePt t="38728" x="3074988" y="4130675"/>
          <p14:tracePt t="38733" x="3084513" y="4130675"/>
          <p14:tracePt t="38744" x="3100388" y="4130675"/>
          <p14:tracePt t="38758" x="3117850" y="4130675"/>
          <p14:tracePt t="38769" x="3127375" y="4121150"/>
          <p14:tracePt t="38771" x="3135313" y="4121150"/>
          <p14:tracePt t="38774" x="3143250" y="4113213"/>
          <p14:tracePt t="38777" x="3152775" y="4105275"/>
          <p14:tracePt t="38787" x="3168650" y="4105275"/>
          <p14:tracePt t="38789" x="3211513" y="4087813"/>
          <p14:tracePt t="38793" x="3228975" y="4087813"/>
          <p14:tracePt t="38804" x="3244850" y="4087813"/>
          <p14:tracePt t="38806" x="3262313" y="4079875"/>
          <p14:tracePt t="38810" x="3270250" y="4079875"/>
          <p14:tracePt t="38819" x="3287713" y="4070350"/>
          <p14:tracePt t="38832" x="3305175" y="4062413"/>
          <p14:tracePt t="38851" x="3305175" y="4052888"/>
          <p14:tracePt t="38869" x="3313113" y="4052888"/>
          <p14:tracePt t="38907" x="3322638" y="4044950"/>
          <p14:tracePt t="38919" x="3322638" y="4037013"/>
          <p14:tracePt t="38922" x="3330575" y="4027488"/>
          <p14:tracePt t="38924" x="3338513" y="4027488"/>
          <p14:tracePt t="38928" x="3348038" y="4019550"/>
          <p14:tracePt t="38938" x="3348038" y="4011613"/>
          <p14:tracePt t="38944" x="3355975" y="3994150"/>
          <p14:tracePt t="38953" x="3355975" y="3986213"/>
          <p14:tracePt t="38960" x="3363913" y="3976688"/>
          <p14:tracePt t="38970" x="3363913" y="3960813"/>
          <p14:tracePt t="38972" x="3373438" y="3943350"/>
          <p14:tracePt t="38982" x="3381375" y="3935413"/>
          <p14:tracePt t="38992" x="3381375" y="3917950"/>
          <p14:tracePt t="39000" x="3389313" y="3900488"/>
          <p14:tracePt t="39013" x="3389313" y="3883025"/>
          <p14:tracePt t="39019" x="3398838" y="3875088"/>
          <p14:tracePt t="39023" x="3398838" y="3867150"/>
          <p14:tracePt t="39028" x="3398838" y="3857625"/>
          <p14:tracePt t="39038" x="3406775" y="3849688"/>
          <p14:tracePt t="39040" x="3406775" y="3841750"/>
          <p14:tracePt t="39044" x="3406775" y="3832225"/>
          <p14:tracePt t="39051" x="3414713" y="3816350"/>
          <p14:tracePt t="39057" x="3414713" y="3798888"/>
          <p14:tracePt t="39060" x="3424238" y="3781425"/>
          <p14:tracePt t="39071" x="3424238" y="3763963"/>
          <p14:tracePt t="39082" x="3432175" y="3748088"/>
          <p14:tracePt t="39088" x="3432175" y="3730625"/>
          <p14:tracePt t="39098" x="3441700" y="3722688"/>
          <p14:tracePt t="39103" x="3441700" y="3697288"/>
          <p14:tracePt t="39110" x="3441700" y="3679825"/>
          <p14:tracePt t="39119" x="3441700" y="3671888"/>
          <p14:tracePt t="39121" x="3449638" y="3636963"/>
          <p14:tracePt t="39127" x="3457575" y="3619500"/>
          <p14:tracePt t="39137" x="3457575" y="3611563"/>
          <p14:tracePt t="39138" x="3467100" y="3594100"/>
          <p14:tracePt t="39142" x="3467100" y="3586163"/>
          <p14:tracePt t="39148" x="3467100" y="3578225"/>
          <p14:tracePt t="39151" x="3467100" y="3560763"/>
          <p14:tracePt t="39156" x="3467100" y="3552825"/>
          <p14:tracePt t="39163" x="3475038" y="3535363"/>
          <p14:tracePt t="39169" x="3475038" y="3517900"/>
          <p14:tracePt t="39172" x="3475038" y="3509963"/>
          <p14:tracePt t="39174" x="3475038" y="3502025"/>
          <p14:tracePt t="39178" x="3482975" y="3492500"/>
          <p14:tracePt t="39188" x="3482975" y="3484563"/>
          <p14:tracePt t="39190" x="3482975" y="3475038"/>
          <p14:tracePt t="39202" x="3482975" y="3459163"/>
          <p14:tracePt t="39205" x="3492500" y="3441700"/>
          <p14:tracePt t="39207" x="3492500" y="3433763"/>
          <p14:tracePt t="39219" x="3492500" y="3424238"/>
          <p14:tracePt t="39224" x="3492500" y="3398838"/>
          <p14:tracePt t="39227" x="3492500" y="3390900"/>
          <p14:tracePt t="39232" x="3492500" y="3382963"/>
          <p14:tracePt t="39238" x="3500438" y="3355975"/>
          <p14:tracePt t="39242" x="3500438" y="3340100"/>
          <p14:tracePt t="39248" x="3500438" y="3322638"/>
          <p14:tracePt t="39253" x="3500438" y="3314700"/>
          <p14:tracePt t="39255" x="3508375" y="3289300"/>
          <p14:tracePt t="39258" x="3508375" y="3263900"/>
          <p14:tracePt t="39263" x="3517900" y="3238500"/>
          <p14:tracePt t="39272" x="3517900" y="3228975"/>
          <p14:tracePt t="39273" x="3517900" y="3211513"/>
          <p14:tracePt t="39275" x="3525838" y="3203575"/>
          <p14:tracePt t="39278" x="3525838" y="3186113"/>
          <p14:tracePt t="39283" x="3525838" y="3170238"/>
          <p14:tracePt t="39288" x="3533775" y="3144838"/>
          <p14:tracePt t="39292" x="3533775" y="3127375"/>
          <p14:tracePt t="39301" x="3533775" y="3119438"/>
          <p14:tracePt t="39305" x="3533775" y="3109913"/>
          <p14:tracePt t="39372" x="3533775" y="3094038"/>
          <p14:tracePt t="39404" x="3525838" y="3094038"/>
          <p14:tracePt t="39420" x="3525838" y="3101975"/>
          <p14:tracePt t="39424" x="3517900" y="3101975"/>
          <p14:tracePt t="39444" x="3508375" y="3109913"/>
          <p14:tracePt t="39450" x="3508375" y="3119438"/>
          <p14:tracePt t="39458" x="3500438" y="3119438"/>
          <p14:tracePt t="39469" x="3482975" y="3127375"/>
          <p14:tracePt t="39473" x="3482975" y="3135313"/>
          <p14:tracePt t="39490" x="3475038" y="3144838"/>
          <p14:tracePt t="39504" x="3467100" y="3144838"/>
          <p14:tracePt t="39507" x="3457575" y="3152775"/>
          <p14:tracePt t="39519" x="3457575" y="3160713"/>
          <p14:tracePt t="39522" x="3441700" y="3170238"/>
          <p14:tracePt t="39537" x="3432175" y="3186113"/>
          <p14:tracePt t="39538" x="3432175" y="3195638"/>
          <p14:tracePt t="39552" x="3424238" y="3195638"/>
          <p14:tracePt t="39555" x="3414713" y="3203575"/>
          <p14:tracePt t="39562" x="3406775" y="3211513"/>
          <p14:tracePt t="39570" x="3406775" y="3221038"/>
          <p14:tracePt t="39578" x="3406775" y="3228975"/>
          <p14:tracePt t="39583" x="3398838" y="3246438"/>
          <p14:tracePt t="39594" x="3389313" y="3263900"/>
          <p14:tracePt t="39603" x="3381375" y="3263900"/>
          <p14:tracePt t="39607" x="3381375" y="3271838"/>
          <p14:tracePt t="39610" x="3373438" y="3279775"/>
          <p14:tracePt t="39619" x="3373438" y="3289300"/>
          <p14:tracePt t="39621" x="3363913" y="3305175"/>
          <p14:tracePt t="39627" x="3355975" y="3314700"/>
          <p14:tracePt t="39637" x="3355975" y="3322638"/>
          <p14:tracePt t="39638" x="3348038" y="3330575"/>
          <p14:tracePt t="39644" x="3338513" y="3348038"/>
          <p14:tracePt t="39652" x="3330575" y="3365500"/>
          <p14:tracePt t="39658" x="3322638" y="3373438"/>
          <p14:tracePt t="39660" x="3313113" y="3390900"/>
          <p14:tracePt t="39667" x="3313113" y="3398838"/>
          <p14:tracePt t="39670" x="3313113" y="3416300"/>
          <p14:tracePt t="39672" x="3313113" y="3433763"/>
          <p14:tracePt t="39677" x="3305175" y="3449638"/>
          <p14:tracePt t="39690" x="3297238" y="3467100"/>
          <p14:tracePt t="39692" x="3297238" y="3484563"/>
          <p14:tracePt t="39701" x="3297238" y="3492500"/>
          <p14:tracePt t="39705" x="3287713" y="3509963"/>
          <p14:tracePt t="39720" x="3287713" y="3517900"/>
          <p14:tracePt t="39724" x="3287713" y="3527425"/>
          <p14:tracePt t="39733" x="3279775" y="3543300"/>
          <p14:tracePt t="39739" x="3279775" y="3560763"/>
          <p14:tracePt t="39753" x="3279775" y="3568700"/>
          <p14:tracePt t="39760" x="3279775" y="3578225"/>
          <p14:tracePt t="39769" x="3279775" y="3594100"/>
          <p14:tracePt t="39788" x="3279775" y="3603625"/>
          <p14:tracePt t="39792" x="3279775" y="3611563"/>
          <p14:tracePt t="39804" x="3270250" y="3611563"/>
          <p14:tracePt t="39808" x="3262313" y="3619500"/>
          <p14:tracePt t="39827" x="3262313" y="3629025"/>
          <p14:tracePt t="39838" x="3262313" y="3636963"/>
          <p14:tracePt t="39870" x="3254375" y="3646488"/>
          <p14:tracePt t="39887" x="3254375" y="3654425"/>
          <p14:tracePt t="39903" x="3254375" y="3662363"/>
          <p14:tracePt t="39919" x="3254375" y="3671888"/>
          <p14:tracePt t="39926" x="3254375" y="3679825"/>
          <p14:tracePt t="39938" x="3254375" y="3687763"/>
          <p14:tracePt t="39951" x="3254375" y="3705225"/>
          <p14:tracePt t="39969" x="3254375" y="3713163"/>
          <p14:tracePt t="39971" x="3254375" y="3722688"/>
          <p14:tracePt t="40004" x="3254375" y="3730625"/>
          <p14:tracePt t="40028" x="3254375" y="3738563"/>
          <p14:tracePt t="40060" x="3254375" y="3748088"/>
          <p14:tracePt t="40076" x="3254375" y="3756025"/>
          <p14:tracePt t="40098" x="3254375" y="3773488"/>
          <p14:tracePt t="40104" x="3254375" y="3781425"/>
          <p14:tracePt t="40113" x="3244850" y="3798888"/>
          <p14:tracePt t="40132" x="3244850" y="3806825"/>
          <p14:tracePt t="40144" x="3244850" y="3816350"/>
          <p14:tracePt t="40151" x="3236913" y="3824288"/>
          <p14:tracePt t="40348" x="3236913" y="3832225"/>
          <p14:tracePt t="40716" x="3279775" y="3832225"/>
          <p14:tracePt t="40723" x="3322638" y="3832225"/>
          <p14:tracePt t="40728" x="3348038" y="3832225"/>
          <p14:tracePt t="40733" x="3373438" y="3832225"/>
          <p14:tracePt t="40737" x="3398838" y="3832225"/>
          <p14:tracePt t="40741" x="3424238" y="3824288"/>
          <p14:tracePt t="40746" x="3457575" y="3824288"/>
          <p14:tracePt t="40750" x="3482975" y="3824288"/>
          <p14:tracePt t="40754" x="3517900" y="3816350"/>
          <p14:tracePt t="40757" x="3551238" y="3806825"/>
          <p14:tracePt t="40759" x="3586163" y="3806825"/>
          <p14:tracePt t="40767" x="3627438" y="3798888"/>
          <p14:tracePt t="40769" x="3662363" y="3798888"/>
          <p14:tracePt t="40772" x="3703638" y="3798888"/>
          <p14:tracePt t="40777" x="3738563" y="3790950"/>
          <p14:tracePt t="40782" x="3763963" y="3790950"/>
          <p14:tracePt t="40787" x="3789363" y="3781425"/>
          <p14:tracePt t="40789" x="3814763" y="3773488"/>
          <p14:tracePt t="40792" x="3840163" y="3773488"/>
          <p14:tracePt t="40800" x="3848100" y="3773488"/>
          <p14:tracePt t="40802" x="3873500" y="3763963"/>
          <p14:tracePt t="40804" x="3900488" y="3763963"/>
          <p14:tracePt t="40807" x="3908425" y="3763963"/>
          <p14:tracePt t="40814" x="3925888" y="3763963"/>
          <p14:tracePt t="40819" x="3933825" y="3763963"/>
          <p14:tracePt t="40821" x="3976688" y="3756025"/>
          <p14:tracePt t="40827" x="3984625" y="3756025"/>
          <p14:tracePt t="40833" x="4002088" y="3756025"/>
          <p14:tracePt t="40837" x="4017963" y="3748088"/>
          <p14:tracePt t="40838" x="4027488" y="3748088"/>
          <p14:tracePt t="40842" x="4044950" y="3748088"/>
          <p14:tracePt t="40850" x="4060825" y="3748088"/>
          <p14:tracePt t="40853" x="4070350" y="3748088"/>
          <p14:tracePt t="40857" x="4078288" y="3748088"/>
          <p14:tracePt t="40864" x="4086225" y="3738563"/>
          <p14:tracePt t="40870" x="4111625" y="3738563"/>
          <p14:tracePt t="40874" x="4121150" y="3738563"/>
          <p14:tracePt t="40880" x="4137025" y="3738563"/>
          <p14:tracePt t="40883" x="4154488" y="3738563"/>
          <p14:tracePt t="40887" x="4162425" y="3738563"/>
          <p14:tracePt t="40889" x="4179888" y="3738563"/>
          <p14:tracePt t="40896" x="4205288" y="3738563"/>
          <p14:tracePt t="40901" x="4214813" y="3738563"/>
          <p14:tracePt t="40907" x="4273550" y="3738563"/>
          <p14:tracePt t="40910" x="4281488" y="3738563"/>
          <p14:tracePt t="40917" x="4306888" y="3738563"/>
          <p14:tracePt t="40920" x="4332288" y="3738563"/>
          <p14:tracePt t="40922" x="4349750" y="3738563"/>
          <p14:tracePt t="40926" x="4375150" y="3738563"/>
          <p14:tracePt t="40931" x="4400550" y="3738563"/>
          <p14:tracePt t="40936" x="4425950" y="3738563"/>
          <p14:tracePt t="40938" x="4443413" y="3738563"/>
          <p14:tracePt t="40942" x="4468813" y="3738563"/>
          <p14:tracePt t="40950" x="4486275" y="3738563"/>
          <p14:tracePt t="40953" x="4511675" y="3738563"/>
          <p14:tracePt t="40954" x="4537075" y="3738563"/>
          <p14:tracePt t="40958" x="4554538" y="3738563"/>
          <p14:tracePt t="40964" x="4579938" y="3738563"/>
          <p14:tracePt t="40970" x="4630738" y="3738563"/>
          <p14:tracePt t="40974" x="4656138" y="3738563"/>
          <p14:tracePt t="40981" x="4681538" y="3738563"/>
          <p14:tracePt t="40985" x="4699000" y="3738563"/>
          <p14:tracePt t="40987" x="4724400" y="3738563"/>
          <p14:tracePt t="40989" x="4740275" y="3738563"/>
          <p14:tracePt t="40996" x="4765675" y="3738563"/>
          <p14:tracePt t="41003" x="4818063" y="3738563"/>
          <p14:tracePt t="41005" x="4851400" y="3738563"/>
          <p14:tracePt t="41008" x="4868863" y="3738563"/>
          <p14:tracePt t="41014" x="4902200" y="3738563"/>
          <p14:tracePt t="41019" x="4962525" y="3738563"/>
          <p14:tracePt t="41023" x="4987925" y="3738563"/>
          <p14:tracePt t="41031" x="5029200" y="3738563"/>
          <p14:tracePt t="41033" x="5064125" y="3738563"/>
          <p14:tracePt t="41037" x="5097463" y="3748088"/>
          <p14:tracePt t="41039" x="5140325" y="3756025"/>
          <p14:tracePt t="41046" x="5191125" y="3763963"/>
          <p14:tracePt t="41052" x="5216525" y="3763963"/>
          <p14:tracePt t="41053" x="5241925" y="3773488"/>
          <p14:tracePt t="41057" x="5276850" y="3773488"/>
          <p14:tracePt t="41060" x="5310188" y="3773488"/>
          <p14:tracePt t="41067" x="5335588" y="3781425"/>
          <p14:tracePt t="41070" x="5360988" y="3781425"/>
          <p14:tracePt t="41072" x="5394325" y="3790950"/>
          <p14:tracePt t="41076" x="5429250" y="3790950"/>
          <p14:tracePt t="41083" x="5462588" y="3798888"/>
          <p14:tracePt t="41086" x="5487988" y="3798888"/>
          <p14:tracePt t="41088" x="5522913" y="3798888"/>
          <p14:tracePt t="41092" x="5556250" y="3806825"/>
          <p14:tracePt t="41100" x="5581650" y="3806825"/>
          <p14:tracePt t="41103" x="5641975" y="3824288"/>
          <p14:tracePt t="41108" x="5675313" y="3824288"/>
          <p14:tracePt t="41114" x="5708650" y="3832225"/>
          <p14:tracePt t="41120" x="5768975" y="3841750"/>
          <p14:tracePt t="41124" x="5802313" y="3841750"/>
          <p14:tracePt t="41129" x="5837238" y="3849688"/>
          <p14:tracePt t="41133" x="5870575" y="3849688"/>
          <p14:tracePt t="41138" x="5888038" y="3849688"/>
          <p14:tracePt t="41139" x="5913438" y="3857625"/>
          <p14:tracePt t="41146" x="5938838" y="3857625"/>
          <p14:tracePt t="41152" x="5956300" y="3867150"/>
          <p14:tracePt t="41153" x="5972175" y="3867150"/>
          <p14:tracePt t="41156" x="5989638" y="3867150"/>
          <p14:tracePt t="41160" x="5997575" y="3867150"/>
          <p14:tracePt t="41168" x="6024563" y="3867150"/>
          <p14:tracePt t="41169" x="6040438" y="3875088"/>
          <p14:tracePt t="41176" x="6049963" y="3875088"/>
          <p14:tracePt t="41181" x="6065838" y="3883025"/>
          <p14:tracePt t="41187" x="6091238" y="3892550"/>
          <p14:tracePt t="41189" x="6100763" y="3892550"/>
          <p14:tracePt t="41196" x="6108700" y="3892550"/>
          <p14:tracePt t="41198" x="6126163" y="3892550"/>
          <p14:tracePt t="41210" x="6134100" y="3892550"/>
          <p14:tracePt t="41218" x="6142038" y="3892550"/>
          <p14:tracePt t="41219" x="6151563" y="3900488"/>
          <p14:tracePt t="41221" x="6159500" y="3900488"/>
          <p14:tracePt t="41227" x="6167438" y="3900488"/>
          <p14:tracePt t="41237" x="6184900" y="3900488"/>
          <p14:tracePt t="41238" x="6210300" y="3917950"/>
          <p14:tracePt t="41241" x="6227763" y="3917950"/>
          <p14:tracePt t="41249" x="6235700" y="3917950"/>
          <p14:tracePt t="41252" x="6245225" y="3925888"/>
          <p14:tracePt t="41254" x="6253163" y="3925888"/>
          <p14:tracePt t="41257" x="6270625" y="3925888"/>
          <p14:tracePt t="41267" x="6286500" y="3925888"/>
          <p14:tracePt t="41270" x="6303963" y="3935413"/>
          <p14:tracePt t="41273" x="6321425" y="3935413"/>
          <p14:tracePt t="41281" x="6329363" y="3935413"/>
          <p14:tracePt t="41283" x="6346825" y="3943350"/>
          <p14:tracePt t="41286" x="6354763" y="3951288"/>
          <p14:tracePt t="41290" x="6364288" y="3951288"/>
          <p14:tracePt t="41296" x="6380163" y="3951288"/>
          <p14:tracePt t="41302" x="6397625" y="3951288"/>
          <p14:tracePt t="41307" x="6415088" y="3951288"/>
          <p14:tracePt t="41310" x="6423025" y="3951288"/>
          <p14:tracePt t="41317" x="6440488" y="3951288"/>
          <p14:tracePt t="41319" x="6448425" y="3951288"/>
          <p14:tracePt t="41324" x="6465888" y="3951288"/>
          <p14:tracePt t="41329" x="6483350" y="3951288"/>
          <p14:tracePt t="41331" x="6491288" y="3960813"/>
          <p14:tracePt t="41337" x="6499225" y="3960813"/>
          <p14:tracePt t="41339" x="6508750" y="3960813"/>
          <p14:tracePt t="41342" x="6516688" y="3960813"/>
          <p14:tracePt t="41347" x="6534150" y="3960813"/>
          <p14:tracePt t="41354" x="6542088" y="3960813"/>
          <p14:tracePt t="41357" x="6559550" y="3960813"/>
          <p14:tracePt t="41360" x="6575425" y="3960813"/>
          <p14:tracePt t="41372" x="6600825" y="3968750"/>
          <p14:tracePt t="41377" x="6600825" y="3976688"/>
          <p14:tracePt t="41381" x="6618288" y="3976688"/>
          <p14:tracePt t="41386" x="6626225" y="3976688"/>
          <p14:tracePt t="41388" x="6635750" y="3986213"/>
          <p14:tracePt t="41391" x="6643688" y="3986213"/>
          <p14:tracePt t="41401" x="6661150" y="3986213"/>
          <p14:tracePt t="41404" x="6678613" y="3986213"/>
          <p14:tracePt t="41419" x="6686550" y="3986213"/>
          <p14:tracePt t="41421" x="6694488" y="3986213"/>
          <p14:tracePt t="41424" x="6704013" y="3986213"/>
          <p14:tracePt t="41436" x="6711950" y="3994150"/>
          <p14:tracePt t="41439" x="6719888" y="3994150"/>
          <p14:tracePt t="41450" x="6729413" y="3994150"/>
          <p14:tracePt t="41452" x="6745288" y="3994150"/>
          <p14:tracePt t="41461" x="6762750" y="3994150"/>
          <p14:tracePt t="41469" x="6788150" y="3994150"/>
          <p14:tracePt t="41472" x="6797675" y="3994150"/>
          <p14:tracePt t="41477" x="6813550" y="3994150"/>
          <p14:tracePt t="41485" x="6823075" y="3994150"/>
          <p14:tracePt t="41488" x="6831013" y="3994150"/>
          <p14:tracePt t="41491" x="6838950" y="3994150"/>
          <p14:tracePt t="41502" x="6848475" y="3994150"/>
          <p14:tracePt t="41503" x="6856413" y="3994150"/>
          <p14:tracePt t="41513" x="6864350" y="3994150"/>
          <p14:tracePt t="41520" x="6881813" y="3994150"/>
          <p14:tracePt t="41530" x="6889750" y="3994150"/>
          <p14:tracePt t="41535" x="6899275" y="3994150"/>
          <p14:tracePt t="41538" x="6907213" y="3994150"/>
          <p14:tracePt t="41558" x="6915150" y="3994150"/>
          <p14:tracePt t="41567" x="6924675" y="3994150"/>
          <p14:tracePt t="41580" x="6932613" y="3994150"/>
          <p14:tracePt t="41584" x="6942138" y="3994150"/>
          <p14:tracePt t="41587" x="6950075" y="3994150"/>
          <p14:tracePt t="41602" x="6958013" y="3994150"/>
          <p14:tracePt t="41615" x="6967538" y="3994150"/>
          <p14:tracePt t="41670" x="6983413" y="3994150"/>
          <p14:tracePt t="41683" x="6992938" y="3994150"/>
          <p14:tracePt t="42016" x="7000875" y="3994150"/>
          <p14:tracePt t="42018" x="7008813" y="3994150"/>
          <p14:tracePt t="42022" x="7018338" y="3994150"/>
          <p14:tracePt t="42036" x="7026275" y="3994150"/>
          <p14:tracePt t="42042" x="7034213" y="3994150"/>
          <p14:tracePt t="42050" x="7034213" y="3986213"/>
          <p14:tracePt t="42058" x="7051675" y="3968750"/>
          <p14:tracePt t="42070" x="7059613" y="3968750"/>
          <p14:tracePt t="42082" x="7059613" y="3960813"/>
          <p14:tracePt t="42099" x="7069138" y="3951288"/>
          <p14:tracePt t="42105" x="7077075" y="3943350"/>
          <p14:tracePt t="42118" x="7085013" y="3943350"/>
          <p14:tracePt t="42119" x="7102475" y="3943350"/>
          <p14:tracePt t="42124" x="7112000" y="3935413"/>
          <p14:tracePt t="42134" x="7119938" y="3935413"/>
          <p14:tracePt t="42140" x="7137400" y="3935413"/>
          <p14:tracePt t="42150" x="7145338" y="3935413"/>
          <p14:tracePt t="42156" x="7162800" y="3935413"/>
          <p14:tracePt t="42180" x="7170738" y="3935413"/>
          <p14:tracePt t="42192" x="7178675" y="3935413"/>
          <p14:tracePt t="42204" x="7188200" y="3925888"/>
          <p14:tracePt t="42233" x="7196138" y="3917950"/>
          <p14:tracePt t="42254" x="7204075" y="3917950"/>
          <p14:tracePt t="42263" x="7213600" y="3908425"/>
          <p14:tracePt t="42274" x="7221538" y="3900488"/>
          <p14:tracePt t="42299" x="7229475" y="3900488"/>
          <p14:tracePt t="42307" x="7239000" y="3892550"/>
          <p14:tracePt t="42328" x="7239000" y="3883025"/>
          <p14:tracePt t="42335" x="7246938" y="3875088"/>
          <p14:tracePt t="42338" x="7256463" y="3875088"/>
          <p14:tracePt t="42349" x="7264400" y="3875088"/>
          <p14:tracePt t="42351" x="7281863" y="3867150"/>
          <p14:tracePt t="42354" x="7281863" y="3857625"/>
          <p14:tracePt t="42357" x="7289800" y="3849688"/>
          <p14:tracePt t="42363" x="7307263" y="3849688"/>
          <p14:tracePt t="42368" x="7323138" y="3849688"/>
          <p14:tracePt t="42370" x="7348538" y="3849688"/>
          <p14:tracePt t="42374" x="7366000" y="3849688"/>
          <p14:tracePt t="42381" x="7383463" y="3849688"/>
          <p14:tracePt t="42386" x="7408863" y="3849688"/>
          <p14:tracePt t="42388" x="7434263" y="3849688"/>
          <p14:tracePt t="42391" x="7442200" y="3849688"/>
          <p14:tracePt t="42399" x="7459663" y="3849688"/>
          <p14:tracePt t="42401" x="7485063" y="3849688"/>
          <p14:tracePt t="42402" x="7493000" y="3849688"/>
          <p14:tracePt t="42407" x="7518400" y="3841750"/>
          <p14:tracePt t="42412" x="7535863" y="3841750"/>
          <p14:tracePt t="42418" x="7561263" y="3841750"/>
          <p14:tracePt t="42422" x="7570788" y="3841750"/>
          <p14:tracePt t="42427" x="7586663" y="3841750"/>
          <p14:tracePt t="42432" x="7596188" y="3841750"/>
          <p14:tracePt t="42435" x="7604125" y="3841750"/>
          <p14:tracePt t="42439" x="7629525" y="3841750"/>
          <p14:tracePt t="42450" x="7637463" y="3841750"/>
          <p14:tracePt t="42456" x="7646988" y="3841750"/>
          <p14:tracePt t="42468" x="7654925" y="3841750"/>
          <p14:tracePt t="42492" x="7672388" y="3841750"/>
          <p14:tracePt t="42508" x="7680325" y="3841750"/>
          <p14:tracePt t="42518" x="7697788" y="3841750"/>
          <p14:tracePt t="42520" x="7715250" y="3841750"/>
          <p14:tracePt t="42549" x="7723188" y="3841750"/>
          <p14:tracePt t="42561" x="7731125" y="3841750"/>
          <p14:tracePt t="42568" x="7740650" y="3841750"/>
          <p14:tracePt t="42581" x="7748588" y="3841750"/>
          <p14:tracePt t="42587" x="7756525" y="3841750"/>
          <p14:tracePt t="42599" x="7773988" y="3841750"/>
          <p14:tracePt t="42601" x="7781925" y="3841750"/>
          <p14:tracePt t="42606" x="7791450" y="3841750"/>
          <p14:tracePt t="42630" x="7799388" y="3841750"/>
          <p14:tracePt t="42754" x="7807325" y="3841750"/>
          <p14:tracePt t="42764" x="7807325" y="3849688"/>
          <p14:tracePt t="42767" x="7807325" y="3857625"/>
          <p14:tracePt t="42780" x="7799388" y="3857625"/>
          <p14:tracePt t="42785" x="7781925" y="3857625"/>
          <p14:tracePt t="42788" x="7766050" y="3857625"/>
          <p14:tracePt t="42793" x="7756525" y="3857625"/>
          <p14:tracePt t="42799" x="7731125" y="3867150"/>
          <p14:tracePt t="42801" x="7697788" y="3867150"/>
          <p14:tracePt t="42804" x="7654925" y="3867150"/>
          <p14:tracePt t="42808" x="7621588" y="3875088"/>
          <p14:tracePt t="42817" x="7578725" y="3875088"/>
          <p14:tracePt t="42818" x="7535863" y="3875088"/>
          <p14:tracePt t="42820" x="7493000" y="3875088"/>
          <p14:tracePt t="42824" x="7442200" y="3883025"/>
          <p14:tracePt t="42830" x="7400925" y="3900488"/>
          <p14:tracePt t="42834" x="7358063" y="3908425"/>
          <p14:tracePt t="42837" x="7307263" y="3908425"/>
          <p14:tracePt t="42840" x="7281863" y="3908425"/>
          <p14:tracePt t="42849" x="7246938" y="3908425"/>
          <p14:tracePt t="42851" x="7162800" y="3908425"/>
          <p14:tracePt t="42857" x="7119938" y="3908425"/>
          <p14:tracePt t="42862" x="7069138" y="3908425"/>
          <p14:tracePt t="42868" x="6983413" y="3908425"/>
          <p14:tracePt t="42871" x="6950075" y="3917950"/>
          <p14:tracePt t="42878" x="6932613" y="3917950"/>
          <p14:tracePt t="42882" x="6907213" y="3917950"/>
          <p14:tracePt t="42885" x="6881813" y="3917950"/>
          <p14:tracePt t="42888" x="6856413" y="3917950"/>
          <p14:tracePt t="42892" x="6831013" y="3917950"/>
          <p14:tracePt t="42899" x="6813550" y="3917950"/>
          <p14:tracePt t="42901" x="6797675" y="3917950"/>
          <p14:tracePt t="42905" x="6780213" y="3917950"/>
          <p14:tracePt t="42907" x="6762750" y="3917950"/>
          <p14:tracePt t="42915" x="6754813" y="3917950"/>
          <p14:tracePt t="42919" x="6729413" y="3917950"/>
          <p14:tracePt t="42920" x="6711950" y="3917950"/>
          <p14:tracePt t="42924" x="6704013" y="3917950"/>
          <p14:tracePt t="42931" x="6686550" y="3917950"/>
          <p14:tracePt t="42937" x="6678613" y="3917950"/>
          <p14:tracePt t="42939" x="6669088" y="3917950"/>
          <p14:tracePt t="42947" x="6661150" y="3925888"/>
          <p14:tracePt t="42950" x="6653213" y="3925888"/>
          <p14:tracePt t="42956" x="6635750" y="3935413"/>
          <p14:tracePt t="42962" x="6618288" y="3935413"/>
          <p14:tracePt t="42970" x="6600825" y="3935413"/>
          <p14:tracePt t="42973" x="6584950" y="3943350"/>
          <p14:tracePt t="42982" x="6567488" y="3943350"/>
          <p14:tracePt t="42985" x="6559550" y="3951288"/>
          <p14:tracePt t="42987" x="6542088" y="3951288"/>
          <p14:tracePt t="42990" x="6516688" y="3951288"/>
          <p14:tracePt t="42999" x="6508750" y="3951288"/>
          <p14:tracePt t="43001" x="6483350" y="3951288"/>
          <p14:tracePt t="43002" x="6473825" y="3951288"/>
          <p14:tracePt t="43006" x="6456363" y="3951288"/>
          <p14:tracePt t="43012" x="6448425" y="3951288"/>
          <p14:tracePt t="43018" x="6440488" y="3951288"/>
          <p14:tracePt t="43030" x="6430963" y="3951288"/>
          <p14:tracePt t="43114" x="6423025" y="3951288"/>
          <p14:tracePt t="43138" x="6440488" y="3943350"/>
          <p14:tracePt t="43145" x="6456363" y="3925888"/>
          <p14:tracePt t="43148" x="6473825" y="3917950"/>
          <p14:tracePt t="43157" x="6491288" y="3900488"/>
          <p14:tracePt t="43162" x="6499225" y="3892550"/>
          <p14:tracePt t="43167" x="6516688" y="3892550"/>
          <p14:tracePt t="43169" x="6534150" y="3883025"/>
          <p14:tracePt t="43181" x="6567488" y="3875088"/>
          <p14:tracePt t="43184" x="6584950" y="3875088"/>
          <p14:tracePt t="43188" x="6592888" y="3867150"/>
          <p14:tracePt t="43192" x="6618288" y="3857625"/>
          <p14:tracePt t="43200" x="6635750" y="3857625"/>
          <p14:tracePt t="43201" x="6643688" y="3857625"/>
          <p14:tracePt t="43204" x="6661150" y="3849688"/>
          <p14:tracePt t="43208" x="6678613" y="3849688"/>
          <p14:tracePt t="43214" x="6686550" y="3849688"/>
          <p14:tracePt t="43218" x="6711950" y="3841750"/>
          <p14:tracePt t="43220" x="6737350" y="3841750"/>
          <p14:tracePt t="43224" x="6754813" y="3841750"/>
          <p14:tracePt t="43232" x="6780213" y="3841750"/>
          <p14:tracePt t="43236" x="6805613" y="3841750"/>
          <p14:tracePt t="43237" x="6831013" y="3841750"/>
          <p14:tracePt t="43240" x="6856413" y="3841750"/>
          <p14:tracePt t="43249" x="6907213" y="3841750"/>
          <p14:tracePt t="43252" x="6932613" y="3841750"/>
          <p14:tracePt t="43256" x="6967538" y="3841750"/>
          <p14:tracePt t="43262" x="6992938" y="3841750"/>
          <p14:tracePt t="43267" x="7008813" y="3841750"/>
          <p14:tracePt t="43269" x="7034213" y="3841750"/>
          <p14:tracePt t="43272" x="7069138" y="3841750"/>
          <p14:tracePt t="43280" x="7094538" y="3841750"/>
          <p14:tracePt t="43288" x="7170738" y="3841750"/>
          <p14:tracePt t="43292" x="7196138" y="3841750"/>
          <p14:tracePt t="43299" x="7229475" y="3841750"/>
          <p14:tracePt t="43301" x="7246938" y="3841750"/>
          <p14:tracePt t="43303" x="7264400" y="3841750"/>
          <p14:tracePt t="43313" x="7289800" y="3841750"/>
          <p14:tracePt t="43318" x="7297738" y="3841750"/>
          <p14:tracePt t="43320" x="7315200" y="3841750"/>
          <p14:tracePt t="43322" x="7332663" y="3841750"/>
          <p14:tracePt t="43329" x="7340600" y="3841750"/>
          <p14:tracePt t="43331" x="7366000" y="3832225"/>
          <p14:tracePt t="43337" x="7383463" y="3832225"/>
          <p14:tracePt t="43338" x="7391400" y="3832225"/>
          <p14:tracePt t="43342" x="7400925" y="3832225"/>
          <p14:tracePt t="43350" x="7426325" y="3832225"/>
          <p14:tracePt t="43353" x="7442200" y="3832225"/>
          <p14:tracePt t="43358" x="7451725" y="3832225"/>
          <p14:tracePt t="43363" x="7467600" y="3832225"/>
          <p14:tracePt t="43368" x="7485063" y="3832225"/>
          <p14:tracePt t="43370" x="7502525" y="3832225"/>
          <p14:tracePt t="43374" x="7518400" y="3832225"/>
          <p14:tracePt t="43381" x="7527925" y="3832225"/>
          <p14:tracePt t="43384" x="7545388" y="3832225"/>
          <p14:tracePt t="43390" x="7570788" y="3832225"/>
          <p14:tracePt t="43399" x="7604125" y="3832225"/>
          <p14:tracePt t="43402" x="7612063" y="3832225"/>
          <p14:tracePt t="43406" x="7629525" y="3832225"/>
          <p14:tracePt t="43413" x="7646988" y="3832225"/>
          <p14:tracePt t="43417" x="7672388" y="3832225"/>
          <p14:tracePt t="43422" x="7680325" y="3832225"/>
          <p14:tracePt t="43431" x="7731125" y="3832225"/>
          <p14:tracePt t="43434" x="7748588" y="3832225"/>
          <p14:tracePt t="43437" x="7773988" y="3832225"/>
          <p14:tracePt t="43442" x="7799388" y="3832225"/>
          <p14:tracePt t="43449" x="7824788" y="3832225"/>
          <p14:tracePt t="43451" x="7850188" y="3832225"/>
          <p14:tracePt t="43454" x="7875588" y="3832225"/>
          <p14:tracePt t="43458" x="7893050" y="3832225"/>
          <p14:tracePt t="43464" x="7918450" y="3832225"/>
          <p14:tracePt t="43468" x="7951788" y="3832225"/>
          <p14:tracePt t="43469" x="7977188" y="3832225"/>
          <p14:tracePt t="43473" x="7994650" y="3824288"/>
          <p14:tracePt t="43481" x="8020050" y="3824288"/>
          <p14:tracePt t="43490" x="8045450" y="3824288"/>
          <p14:tracePt t="43500" x="8113713" y="3824288"/>
          <p14:tracePt t="43503" x="8121650" y="3824288"/>
          <p14:tracePt t="43508" x="8147050" y="3824288"/>
          <p14:tracePt t="43517" x="8174038" y="3816350"/>
          <p14:tracePt t="43519" x="8181975" y="3816350"/>
          <p14:tracePt t="43520" x="8215313" y="3816350"/>
          <p14:tracePt t="43523" x="8240713" y="3816350"/>
          <p14:tracePt t="43531" x="8250238" y="3816350"/>
          <p14:tracePt t="43534" x="8275638" y="3816350"/>
          <p14:tracePt t="43537" x="8291513" y="3816350"/>
          <p14:tracePt t="43540" x="8308975" y="3816350"/>
          <p14:tracePt t="43550" x="8343900" y="3816350"/>
          <p14:tracePt t="43552" x="8369300" y="3816350"/>
          <p14:tracePt t="43556" x="8394700" y="3816350"/>
          <p14:tracePt t="43564" x="8402638" y="3816350"/>
          <p14:tracePt t="43568" x="8445500" y="3816350"/>
          <p14:tracePt t="43572" x="8453438" y="3816350"/>
          <p14:tracePt t="43581" x="8496300" y="3816350"/>
          <p14:tracePt t="43584" x="8513763" y="3816350"/>
          <p14:tracePt t="43588" x="8529638" y="3816350"/>
          <p14:tracePt t="43592" x="8539163" y="3816350"/>
          <p14:tracePt t="43600" x="8572500" y="3816350"/>
          <p14:tracePt t="43604" x="8580438" y="3816350"/>
          <p14:tracePt t="43608" x="8597900" y="3816350"/>
          <p14:tracePt t="43617" x="8605838" y="3816350"/>
          <p14:tracePt t="43620" x="8623300" y="3816350"/>
          <p14:tracePt t="43631" x="8640763" y="3816350"/>
          <p14:tracePt t="43636" x="8648700" y="3816350"/>
          <p14:tracePt t="43640" x="8658225" y="3816350"/>
          <p14:tracePt t="43652" x="8666163" y="3816350"/>
          <p14:tracePt t="43656" x="8674100" y="3816350"/>
          <p14:tracePt t="43666" x="8683625" y="3816350"/>
          <p14:tracePt t="44038" x="8683625" y="3824288"/>
          <p14:tracePt t="44048" x="8674100" y="3832225"/>
          <p14:tracePt t="44050" x="8666163" y="3832225"/>
          <p14:tracePt t="44053" x="8666163" y="3841750"/>
          <p14:tracePt t="44059" x="8658225" y="3841750"/>
          <p14:tracePt t="44064" x="8648700" y="3841750"/>
          <p14:tracePt t="44068" x="8640763" y="3849688"/>
          <p14:tracePt t="44070" x="8623300" y="3849688"/>
          <p14:tracePt t="44076" x="8615363" y="3849688"/>
          <p14:tracePt t="44083" x="8605838" y="3857625"/>
          <p14:tracePt t="44085" x="8597900" y="3857625"/>
          <p14:tracePt t="44087" x="8580438" y="3857625"/>
          <p14:tracePt t="44089" x="8564563" y="3857625"/>
          <p14:tracePt t="44097" x="8555038" y="3857625"/>
          <p14:tracePt t="44099" x="8539163" y="3857625"/>
          <p14:tracePt t="44102" x="8529638" y="3857625"/>
          <p14:tracePt t="44108" x="8513763" y="3857625"/>
          <p14:tracePt t="44113" x="8496300" y="3857625"/>
          <p14:tracePt t="44117" x="8470900" y="3857625"/>
          <p14:tracePt t="44126" x="8462963" y="3857625"/>
          <p14:tracePt t="44132" x="8445500" y="3867150"/>
          <p14:tracePt t="44138" x="8428038" y="3867150"/>
          <p14:tracePt t="44149" x="8410575" y="3867150"/>
          <p14:tracePt t="44152" x="8402638" y="3867150"/>
          <p14:tracePt t="44162" x="8385175" y="3867150"/>
          <p14:tracePt t="44167" x="8369300" y="3867150"/>
          <p14:tracePt t="44179" x="8359775" y="3867150"/>
          <p14:tracePt t="44183" x="8351838" y="3867150"/>
          <p14:tracePt t="44194" x="8343900" y="3867150"/>
          <p14:tracePt t="44200" x="8326438" y="3867150"/>
          <p14:tracePt t="44218" x="8318500" y="3867150"/>
          <p14:tracePt t="44226" x="8308975" y="3867150"/>
          <p14:tracePt t="44233" x="8291513" y="3867150"/>
          <p14:tracePt t="44236" x="8283575" y="3867150"/>
          <p14:tracePt t="44249" x="8266113" y="3867150"/>
          <p14:tracePt t="44251" x="8258175" y="3867150"/>
          <p14:tracePt t="44256" x="8240713" y="3867150"/>
          <p14:tracePt t="44261" x="8224838" y="3867150"/>
          <p14:tracePt t="44268" x="8199438" y="3867150"/>
          <p14:tracePt t="44272" x="8174038" y="3875088"/>
          <p14:tracePt t="44280" x="8164513" y="3883025"/>
          <p14:tracePt t="44282" x="8147050" y="3892550"/>
          <p14:tracePt t="44285" x="8131175" y="3900488"/>
          <p14:tracePt t="44288" x="8121650" y="3900488"/>
          <p14:tracePt t="44294" x="8105775" y="3908425"/>
          <p14:tracePt t="44300" x="8070850" y="3925888"/>
          <p14:tracePt t="44304" x="8045450" y="3935413"/>
          <p14:tracePt t="44309" x="8020050" y="3951288"/>
          <p14:tracePt t="44316" x="7994650" y="3960813"/>
          <p14:tracePt t="44318" x="7977188" y="3976688"/>
          <p14:tracePt t="44320" x="7961313" y="3976688"/>
          <p14:tracePt t="44326" x="7935913" y="3994150"/>
          <p14:tracePt t="44329" x="7900988" y="4011613"/>
          <p14:tracePt t="44332" x="7875588" y="4027488"/>
          <p14:tracePt t="44338" x="7824788" y="4052888"/>
          <p14:tracePt t="44342" x="7791450" y="4070350"/>
          <p14:tracePt t="44349" x="7766050" y="4079875"/>
          <p14:tracePt t="44350" x="7723188" y="4095750"/>
          <p14:tracePt t="44355" x="7688263" y="4113213"/>
          <p14:tracePt t="44363" x="7654925" y="4130675"/>
          <p14:tracePt t="44366" x="7621588" y="4146550"/>
          <p14:tracePt t="44369" x="7553325" y="4171950"/>
          <p14:tracePt t="44377" x="7518400" y="4189413"/>
          <p14:tracePt t="44380" x="7485063" y="4206875"/>
          <p14:tracePt t="44383" x="7451725" y="4224338"/>
          <p14:tracePt t="44387" x="7426325" y="4240213"/>
          <p14:tracePt t="44390" x="7391400" y="4257675"/>
          <p14:tracePt t="44395" x="7358063" y="4275138"/>
          <p14:tracePt t="44399" x="7323138" y="4291013"/>
          <p14:tracePt t="44402" x="7289800" y="4300538"/>
          <p14:tracePt t="44408" x="7256463" y="4316413"/>
          <p14:tracePt t="44411" x="7221538" y="4341813"/>
          <p14:tracePt t="44416" x="7178675" y="4359275"/>
          <p14:tracePt t="44418" x="7145338" y="4376738"/>
          <p14:tracePt t="44422" x="7119938" y="4394200"/>
          <p14:tracePt t="44428" x="7102475" y="4410075"/>
          <p14:tracePt t="44432" x="7069138" y="4419600"/>
          <p14:tracePt t="44435" x="7043738" y="4435475"/>
          <p14:tracePt t="44438" x="7008813" y="4452938"/>
          <p14:tracePt t="44444" x="6983413" y="4478338"/>
          <p14:tracePt t="44450" x="6958013" y="4503738"/>
          <p14:tracePt t="44451" x="6924675" y="4521200"/>
          <p14:tracePt t="44454" x="6899275" y="4538663"/>
          <p14:tracePt t="44459" x="6873875" y="4564063"/>
          <p14:tracePt t="44462" x="6856413" y="4579938"/>
          <p14:tracePt t="44467" x="6823075" y="4597400"/>
          <p14:tracePt t="44470" x="6780213" y="4622800"/>
          <p14:tracePt t="44476" x="6754813" y="4648200"/>
          <p14:tracePt t="44478" x="6729413" y="4673600"/>
          <p14:tracePt t="44482" x="6694488" y="4699000"/>
          <p14:tracePt t="44487" x="6669088" y="4716463"/>
          <p14:tracePt t="44489" x="6635750" y="4741863"/>
          <p14:tracePt t="44494" x="6600825" y="4775200"/>
          <p14:tracePt t="44501" x="6559550" y="4810125"/>
          <p14:tracePt t="44502" x="6534150" y="4827588"/>
          <p14:tracePt t="44508" x="6516688" y="4843463"/>
          <p14:tracePt t="44514" x="6448425" y="4903788"/>
          <p14:tracePt t="44517" x="6430963" y="4911725"/>
          <p14:tracePt t="44520" x="6389688" y="4954588"/>
          <p14:tracePt t="44526" x="6364288" y="4979988"/>
          <p14:tracePt t="44528" x="6346825" y="4987925"/>
          <p14:tracePt t="44532" x="6321425" y="5013325"/>
          <p14:tracePt t="44536" x="6296025" y="5030788"/>
          <p14:tracePt t="44541" x="6270625" y="5048250"/>
          <p14:tracePt t="44549" x="6219825" y="5091113"/>
          <p14:tracePt t="44551" x="6184900" y="5106988"/>
          <p14:tracePt t="44558" x="6159500" y="5132388"/>
          <p14:tracePt t="44563" x="6142038" y="5149850"/>
          <p14:tracePt t="44566" x="6126163" y="5157788"/>
          <p14:tracePt t="44568" x="6100763" y="5175250"/>
          <p14:tracePt t="44572" x="6083300" y="5192713"/>
          <p14:tracePt t="44580" x="6065838" y="5208588"/>
          <p14:tracePt t="44582" x="6049963" y="5235575"/>
          <p14:tracePt t="44583" x="6024563" y="5251450"/>
          <p14:tracePt t="44588" x="6007100" y="5260975"/>
          <p14:tracePt t="44598" x="5989638" y="5276850"/>
          <p14:tracePt t="44599" x="5972175" y="5294313"/>
          <p14:tracePt t="44601" x="5964238" y="5311775"/>
          <p14:tracePt t="44604" x="5930900" y="5337175"/>
          <p14:tracePt t="44610" x="5905500" y="5353050"/>
          <p14:tracePt t="44613" x="5880100" y="5370513"/>
          <p14:tracePt t="44617" x="5853113" y="5380038"/>
          <p14:tracePt t="44620" x="5827713" y="5395913"/>
          <p14:tracePt t="44626" x="5811838" y="5413375"/>
          <p14:tracePt t="44628" x="5786438" y="5438775"/>
          <p14:tracePt t="44633" x="5751513" y="5456238"/>
          <p14:tracePt t="44637" x="5726113" y="5481638"/>
          <p14:tracePt t="44640" x="5700713" y="5497513"/>
          <p14:tracePt t="44644" x="5667375" y="5524500"/>
          <p14:tracePt t="44649" x="5632450" y="5540375"/>
          <p14:tracePt t="44653" x="5599113" y="5557838"/>
          <p14:tracePt t="44658" x="5556250" y="5575300"/>
          <p14:tracePt t="44661" x="5538788" y="5583238"/>
          <p14:tracePt t="44666" x="5505450" y="5600700"/>
          <p14:tracePt t="44668" x="5480050" y="5616575"/>
          <p14:tracePt t="44673" x="5446713" y="5634038"/>
          <p14:tracePt t="44678" x="5411788" y="5651500"/>
          <p14:tracePt t="44682" x="5378450" y="5668963"/>
          <p14:tracePt t="44683" x="5335588" y="5684838"/>
          <p14:tracePt t="44687" x="5302250" y="5702300"/>
          <p14:tracePt t="44690" x="5267325" y="5719763"/>
          <p14:tracePt t="44695" x="5233988" y="5735638"/>
          <p14:tracePt t="44697" x="5208588" y="5753100"/>
          <p14:tracePt t="44702" x="5191125" y="5761038"/>
          <p14:tracePt t="44707" x="5165725" y="5770563"/>
          <p14:tracePt t="44713" x="5132388" y="5788025"/>
          <p14:tracePt t="44716" x="5097463" y="5795963"/>
          <p14:tracePt t="44718" x="5072063" y="5803900"/>
          <p14:tracePt t="44722" x="5046663" y="5813425"/>
          <p14:tracePt t="44730" x="5029200" y="5821363"/>
          <p14:tracePt t="44735" x="5013325" y="5829300"/>
          <p14:tracePt t="44737" x="4953000" y="5838825"/>
          <p14:tracePt t="44748" x="4935538" y="5846763"/>
          <p14:tracePt t="44749" x="4910138" y="5854700"/>
          <p14:tracePt t="44750" x="4884738" y="5854700"/>
          <p14:tracePt t="44753" x="4876800" y="5854700"/>
          <p14:tracePt t="44760" x="4851400" y="5864225"/>
          <p14:tracePt t="44766" x="4826000" y="5872163"/>
          <p14:tracePt t="44768" x="4791075" y="5880100"/>
          <p14:tracePt t="44770" x="4775200" y="5889625"/>
          <p14:tracePt t="44776" x="4749800" y="5897563"/>
          <p14:tracePt t="44782" x="4732338" y="5905500"/>
          <p14:tracePt t="44783" x="4706938" y="5905500"/>
          <p14:tracePt t="44787" x="4699000" y="5905500"/>
          <p14:tracePt t="44790" x="4689475" y="5905500"/>
          <p14:tracePt t="44794" x="4681538" y="5915025"/>
          <p14:tracePt t="44800" x="4664075" y="5915025"/>
          <p14:tracePt t="44802" x="4656138" y="5915025"/>
          <p14:tracePt t="44809" x="4646613" y="5915025"/>
          <p14:tracePt t="44815" x="4638675" y="5915025"/>
          <p14:tracePt t="44822" x="4621213" y="5922963"/>
          <p14:tracePt t="44838" x="4613275" y="5932488"/>
          <p14:tracePt t="44850" x="4595813" y="5940425"/>
          <p14:tracePt t="44854" x="4579938" y="5940425"/>
          <p14:tracePt t="44878" x="4570413" y="5948363"/>
          <p14:tracePt t="44968" x="4562475" y="5957888"/>
          <p14:tracePt t="44992" x="4562475" y="5948363"/>
          <p14:tracePt t="45000" x="4554538" y="5940425"/>
          <p14:tracePt t="45013" x="4554538" y="5922963"/>
          <p14:tracePt t="45019" x="4545013" y="5915025"/>
          <p14:tracePt t="45029" x="4545013" y="5905500"/>
          <p14:tracePt t="45036" x="4545013" y="5897563"/>
          <p14:tracePt t="45041" x="4545013" y="5889625"/>
          <p14:tracePt t="45047" x="4545013" y="5880100"/>
          <p14:tracePt t="45054" x="4545013" y="5872163"/>
          <p14:tracePt t="45067" x="4545013" y="5864225"/>
          <p14:tracePt t="45069" x="4545013" y="5854700"/>
          <p14:tracePt t="45079" x="4545013" y="5846763"/>
          <p14:tracePt t="45091" x="4545013" y="5838825"/>
          <p14:tracePt t="45097" x="4545013" y="5821363"/>
          <p14:tracePt t="45113" x="4545013" y="5813425"/>
          <p14:tracePt t="45116" x="4545013" y="5803900"/>
          <p14:tracePt t="45122" x="4537075" y="5803900"/>
          <p14:tracePt t="45308" x="4537075" y="5795963"/>
          <p14:tracePt t="45430" x="4537075" y="5788025"/>
          <p14:tracePt t="45450" x="4537075" y="5778500"/>
          <p14:tracePt t="45459" x="4545013" y="5770563"/>
          <p14:tracePt t="45463" x="4545013" y="5761038"/>
          <p14:tracePt t="45476" x="4554538" y="5761038"/>
          <p14:tracePt t="45483" x="4562475" y="5753100"/>
          <p14:tracePt t="45486" x="4570413" y="5745163"/>
          <p14:tracePt t="45499" x="4579938" y="5727700"/>
          <p14:tracePt t="45502" x="4587875" y="5719763"/>
          <p14:tracePt t="45512" x="4605338" y="5710238"/>
          <p14:tracePt t="45515" x="4621213" y="5702300"/>
          <p14:tracePt t="45518" x="4621213" y="5694363"/>
          <p14:tracePt t="45522" x="4630738" y="5684838"/>
          <p14:tracePt t="45533" x="4646613" y="5684838"/>
          <p14:tracePt t="45535" x="4656138" y="5676900"/>
          <p14:tracePt t="45537" x="4664075" y="5668963"/>
          <p14:tracePt t="45543" x="4673600" y="5659438"/>
          <p14:tracePt t="45554" x="4689475" y="5651500"/>
          <p14:tracePt t="45562" x="4706938" y="5641975"/>
          <p14:tracePt t="45564" x="4724400" y="5634038"/>
          <p14:tracePt t="45570" x="4732338" y="5626100"/>
          <p14:tracePt t="45581" x="4740275" y="5616575"/>
          <p14:tracePt t="45600" x="4749800" y="5616575"/>
          <p14:tracePt t="45626" x="4749800" y="5608638"/>
          <p14:tracePt t="45645" x="4757738" y="5600700"/>
          <p14:tracePt t="45652" x="4765675" y="5600700"/>
          <p14:tracePt t="45665" x="4775200" y="5583238"/>
          <p14:tracePt t="45681" x="4775200" y="5565775"/>
          <p14:tracePt t="45688" x="4783138" y="5565775"/>
          <p14:tracePt t="45698" x="4791075" y="5549900"/>
          <p14:tracePt t="45704" x="4800600" y="5532438"/>
          <p14:tracePt t="45717" x="4800600" y="5524500"/>
          <p14:tracePt t="45728" x="4800600" y="5514975"/>
          <p14:tracePt t="45732" x="4800600" y="5507038"/>
          <p14:tracePt t="45747" x="4800600" y="5489575"/>
          <p14:tracePt t="45753" x="4800600" y="5481638"/>
          <p14:tracePt t="45765" x="4800600" y="5472113"/>
          <p14:tracePt t="45768" x="4800600" y="5464175"/>
          <p14:tracePt t="45769" x="4800600" y="5456238"/>
          <p14:tracePt t="45780" x="4783138" y="5430838"/>
          <p14:tracePt t="45781" x="4783138" y="5421313"/>
          <p14:tracePt t="45787" x="4775200" y="5413375"/>
          <p14:tracePt t="45790" x="4765675" y="5413375"/>
          <p14:tracePt t="45798" x="4757738" y="5395913"/>
          <p14:tracePt t="45802" x="4749800" y="5387975"/>
          <p14:tracePt t="45811" x="4740275" y="5387975"/>
          <p14:tracePt t="45815" x="4724400" y="5387975"/>
          <p14:tracePt t="45817" x="4714875" y="5380038"/>
          <p14:tracePt t="45822" x="4714875" y="5370513"/>
          <p14:tracePt t="45829" x="4699000" y="5353050"/>
          <p14:tracePt t="45832" x="4689475" y="5353050"/>
          <p14:tracePt t="45833" x="4689475" y="5345113"/>
          <p14:tracePt t="45837" x="4664075" y="5337175"/>
          <p14:tracePt t="45843" x="4638675" y="5327650"/>
          <p14:tracePt t="45848" x="4605338" y="5311775"/>
          <p14:tracePt t="45850" x="4570413" y="5294313"/>
          <p14:tracePt t="45854" x="4537075" y="5286375"/>
          <p14:tracePt t="45861" x="4494213" y="5276850"/>
          <p14:tracePt t="45864" x="4435475" y="5260975"/>
          <p14:tracePt t="45867" x="4410075" y="5251450"/>
          <p14:tracePt t="45869" x="4384675" y="5243513"/>
          <p14:tracePt t="45878" x="4349750" y="5235575"/>
          <p14:tracePt t="45881" x="4306888" y="5226050"/>
          <p14:tracePt t="45883" x="4248150" y="5218113"/>
          <p14:tracePt t="45886" x="4187825" y="5208588"/>
          <p14:tracePt t="45892" x="4137025" y="5183188"/>
          <p14:tracePt t="45897" x="4095750" y="5175250"/>
          <p14:tracePt t="45898" x="4035425" y="5167313"/>
          <p14:tracePt t="45902" x="3976688" y="5167313"/>
          <p14:tracePt t="45908" x="3933825" y="5167313"/>
          <p14:tracePt t="45913" x="3890963" y="5167313"/>
          <p14:tracePt t="45916" x="3848100" y="5167313"/>
          <p14:tracePt t="45918" x="3814763" y="5167313"/>
          <p14:tracePt t="45922" x="3781425" y="5167313"/>
          <p14:tracePt t="45930" x="3721100" y="5167313"/>
          <p14:tracePt t="45932" x="3687763" y="5167313"/>
          <p14:tracePt t="45937" x="3662363" y="5167313"/>
          <p14:tracePt t="45942" x="3644900" y="5167313"/>
          <p14:tracePt t="45947" x="3619500" y="5167313"/>
          <p14:tracePt t="45949" x="3594100" y="5167313"/>
          <p14:tracePt t="45952" x="3576638" y="5167313"/>
          <p14:tracePt t="45957" x="3551238" y="5167313"/>
          <p14:tracePt t="45960" x="3525838" y="5167313"/>
          <p14:tracePt t="45965" x="3508375" y="5167313"/>
          <p14:tracePt t="45970" x="3482975" y="5167313"/>
          <p14:tracePt t="45972" x="3467100" y="5167313"/>
          <p14:tracePt t="45979" x="3449638" y="5167313"/>
          <p14:tracePt t="45981" x="3424238" y="5167313"/>
          <p14:tracePt t="45984" x="3406775" y="5167313"/>
          <p14:tracePt t="45988" x="3398838" y="5167313"/>
          <p14:tracePt t="45993" x="3381375" y="5167313"/>
          <p14:tracePt t="45998" x="3373438" y="5167313"/>
          <p14:tracePt t="46004" x="3355975" y="5175250"/>
          <p14:tracePt t="46011" x="3338513" y="5175250"/>
          <p14:tracePt t="46017" x="3322638" y="5175250"/>
          <p14:tracePt t="46019" x="3313113" y="5183188"/>
          <p14:tracePt t="46029" x="3297238" y="5183188"/>
          <p14:tracePt t="46032" x="3262313" y="5200650"/>
          <p14:tracePt t="46037" x="3254375" y="5208588"/>
          <p14:tracePt t="46042" x="3236913" y="5218113"/>
          <p14:tracePt t="46049" x="3211513" y="5243513"/>
          <p14:tracePt t="46051" x="3186113" y="5243513"/>
          <p14:tracePt t="46058" x="3160713" y="5251450"/>
          <p14:tracePt t="46059" x="3135313" y="5268913"/>
          <p14:tracePt t="46065" x="3109913" y="5286375"/>
          <p14:tracePt t="46068" x="3100388" y="5294313"/>
          <p14:tracePt t="46073" x="3074988" y="5311775"/>
          <p14:tracePt t="46080" x="3033713" y="5337175"/>
          <p14:tracePt t="46084" x="3016250" y="5345113"/>
          <p14:tracePt t="46088" x="2998788" y="5362575"/>
          <p14:tracePt t="46097" x="2973388" y="5370513"/>
          <p14:tracePt t="46098" x="2955925" y="5380038"/>
          <p14:tracePt t="46100" x="2947988" y="5387975"/>
          <p14:tracePt t="46104" x="2930525" y="5395913"/>
          <p14:tracePt t="46111" x="2914650" y="5405438"/>
          <p14:tracePt t="46115" x="2905125" y="5413375"/>
          <p14:tracePt t="46118" x="2905125" y="5421313"/>
          <p14:tracePt t="46122" x="2897188" y="5430838"/>
          <p14:tracePt t="46130" x="2889250" y="5430838"/>
          <p14:tracePt t="46133" x="2889250" y="5438775"/>
          <p14:tracePt t="46144" x="2879725" y="5446713"/>
          <p14:tracePt t="46150" x="2879725" y="5464175"/>
          <p14:tracePt t="46153" x="2879725" y="5472113"/>
          <p14:tracePt t="46161" x="2871788" y="5472113"/>
          <p14:tracePt t="46164" x="2871788" y="5489575"/>
          <p14:tracePt t="46167" x="2863850" y="5497513"/>
          <p14:tracePt t="46179" x="2863850" y="5507038"/>
          <p14:tracePt t="46181" x="2863850" y="5524500"/>
          <p14:tracePt t="46187" x="2863850" y="5532438"/>
          <p14:tracePt t="46193" x="2863850" y="5549900"/>
          <p14:tracePt t="46198" x="2863850" y="5557838"/>
          <p14:tracePt t="46202" x="2863850" y="5565775"/>
          <p14:tracePt t="46208" x="2863850" y="5575300"/>
          <p14:tracePt t="46215" x="2863850" y="5591175"/>
          <p14:tracePt t="46222" x="2863850" y="5608638"/>
          <p14:tracePt t="46234" x="2863850" y="5634038"/>
          <p14:tracePt t="46244" x="2863850" y="5641975"/>
          <p14:tracePt t="46250" x="2863850" y="5659438"/>
          <p14:tracePt t="46253" x="2863850" y="5668963"/>
          <p14:tracePt t="46261" x="2871788" y="5668963"/>
          <p14:tracePt t="46265" x="2879725" y="5684838"/>
          <p14:tracePt t="46270" x="2889250" y="5694363"/>
          <p14:tracePt t="46281" x="2905125" y="5702300"/>
          <p14:tracePt t="46282" x="2930525" y="5719763"/>
          <p14:tracePt t="46287" x="2940050" y="5727700"/>
          <p14:tracePt t="46292" x="2955925" y="5735638"/>
          <p14:tracePt t="46297" x="2973388" y="5745163"/>
          <p14:tracePt t="46299" x="2998788" y="5761038"/>
          <p14:tracePt t="46304" x="3024188" y="5770563"/>
          <p14:tracePt t="46310" x="3041650" y="5778500"/>
          <p14:tracePt t="46315" x="3067050" y="5788025"/>
          <p14:tracePt t="46318" x="3084513" y="5795963"/>
          <p14:tracePt t="46320" x="3109913" y="5803900"/>
          <p14:tracePt t="46327" x="3152775" y="5803900"/>
          <p14:tracePt t="46334" x="3178175" y="5813425"/>
          <p14:tracePt t="46338" x="3203575" y="5813425"/>
          <p14:tracePt t="46342" x="3236913" y="5821363"/>
          <p14:tracePt t="46347" x="3254375" y="5829300"/>
          <p14:tracePt t="46349" x="3287713" y="5829300"/>
          <p14:tracePt t="46352" x="3313113" y="5829300"/>
          <p14:tracePt t="46359" x="3348038" y="5829300"/>
          <p14:tracePt t="46361" x="3363913" y="5838825"/>
          <p14:tracePt t="46365" x="3398838" y="5846763"/>
          <p14:tracePt t="46368" x="3441700" y="5846763"/>
          <p14:tracePt t="46372" x="3475038" y="5854700"/>
          <p14:tracePt t="46379" x="3508375" y="5854700"/>
          <p14:tracePt t="46381" x="3533775" y="5854700"/>
          <p14:tracePt t="46384" x="3559175" y="5854700"/>
          <p14:tracePt t="46388" x="3586163" y="5854700"/>
          <p14:tracePt t="46393" x="3619500" y="5854700"/>
          <p14:tracePt t="46398" x="3652838" y="5854700"/>
          <p14:tracePt t="46400" x="3678238" y="5854700"/>
          <p14:tracePt t="46403" x="3703638" y="5854700"/>
          <p14:tracePt t="46409" x="3729038" y="5854700"/>
          <p14:tracePt t="46413" x="3756025" y="5854700"/>
          <p14:tracePt t="46417" x="3781425" y="5854700"/>
          <p14:tracePt t="46421" x="3814763" y="5854700"/>
          <p14:tracePt t="46425" x="3840163" y="5854700"/>
          <p14:tracePt t="46430" x="3873500" y="5854700"/>
          <p14:tracePt t="46432" x="3900488" y="5854700"/>
          <p14:tracePt t="46437" x="3925888" y="5854700"/>
          <p14:tracePt t="46440" x="3951288" y="5854700"/>
          <p14:tracePt t="46448" x="3976688" y="5854700"/>
          <p14:tracePt t="46449" x="4002088" y="5854700"/>
          <p14:tracePt t="46452" x="4017963" y="5854700"/>
          <p14:tracePt t="46458" x="4044950" y="5854700"/>
          <p14:tracePt t="46463" x="4060825" y="5854700"/>
          <p14:tracePt t="46468" x="4078288" y="5854700"/>
          <p14:tracePt t="46470" x="4129088" y="5854700"/>
          <p14:tracePt t="46477" x="4146550" y="5854700"/>
          <p14:tracePt t="46480" x="4179888" y="5854700"/>
          <p14:tracePt t="46482" x="4214813" y="5854700"/>
          <p14:tracePt t="46486" x="4248150" y="5854700"/>
          <p14:tracePt t="46494" x="4273550" y="5854700"/>
          <p14:tracePt t="46499" x="4341813" y="5854700"/>
          <p14:tracePt t="46501" x="4375150" y="5846763"/>
          <p14:tracePt t="46508" x="4410075" y="5838825"/>
          <p14:tracePt t="46513" x="4435475" y="5829300"/>
          <p14:tracePt t="46516" x="4486275" y="5821363"/>
          <p14:tracePt t="46518" x="4537075" y="5795963"/>
          <p14:tracePt t="46522" x="4562475" y="5788025"/>
          <p14:tracePt t="46530" x="4646613" y="5770563"/>
          <p14:tracePt t="46533" x="4689475" y="5753100"/>
          <p14:tracePt t="46538" x="4724400" y="5745163"/>
          <p14:tracePt t="46543" x="4757738" y="5735638"/>
          <p14:tracePt t="46548" x="4791075" y="5735638"/>
          <p14:tracePt t="46550" x="4818063" y="5719763"/>
          <p14:tracePt t="46553" x="4833938" y="5710238"/>
          <p14:tracePt t="46563" x="4851400" y="5702300"/>
          <p14:tracePt t="46565" x="4868863" y="5702300"/>
          <p14:tracePt t="46568" x="4876800" y="5694363"/>
          <p14:tracePt t="46570" x="4884738" y="5684838"/>
          <p14:tracePt t="46580" x="4902200" y="5676900"/>
          <p14:tracePt t="46597" x="4919663" y="5668963"/>
          <p14:tracePt t="46600" x="4927600" y="5659438"/>
          <p14:tracePt t="46610" x="4935538" y="5641975"/>
          <p14:tracePt t="46614" x="4945063" y="5634038"/>
          <p14:tracePt t="46617" x="4953000" y="5626100"/>
          <p14:tracePt t="46623" x="4962525" y="5616575"/>
          <p14:tracePt t="46630" x="4970463" y="5583238"/>
          <p14:tracePt t="46634" x="4978400" y="5565775"/>
          <p14:tracePt t="46637" x="4987925" y="5557838"/>
          <p14:tracePt t="46643" x="4995863" y="5540375"/>
          <p14:tracePt t="46648" x="5013325" y="5507038"/>
          <p14:tracePt t="46661" x="5038725" y="5472113"/>
          <p14:tracePt t="46664" x="5046663" y="5464175"/>
          <p14:tracePt t="46668" x="5046663" y="5456238"/>
          <p14:tracePt t="46672" x="5046663" y="5438775"/>
          <p14:tracePt t="46684" x="5046663" y="5430838"/>
          <p14:tracePt t="46699" x="5046663" y="5421313"/>
          <p14:tracePt t="46700" x="5046663" y="5413375"/>
          <p14:tracePt t="46712" x="5046663" y="5395913"/>
          <p14:tracePt t="46717" x="5046663" y="5387975"/>
          <p14:tracePt t="46730" x="5046663" y="5370513"/>
          <p14:tracePt t="46731" x="5046663" y="5362575"/>
          <p14:tracePt t="46736" x="5046663" y="5345113"/>
          <p14:tracePt t="46747" x="5046663" y="5337175"/>
          <p14:tracePt t="46748" x="5046663" y="5319713"/>
          <p14:tracePt t="46761" x="5046663" y="5286375"/>
          <p14:tracePt t="46764" x="5046663" y="5268913"/>
          <p14:tracePt t="46772" x="5046663" y="5260975"/>
          <p14:tracePt t="46779" x="5038725" y="5260975"/>
          <p14:tracePt t="46784" x="5038725" y="5251450"/>
          <p14:tracePt t="46788" x="5029200" y="5235575"/>
          <p14:tracePt t="46798" x="5021263" y="5226050"/>
          <p14:tracePt t="46800" x="5013325" y="5226050"/>
          <p14:tracePt t="46811" x="5003800" y="5218113"/>
          <p14:tracePt t="46817" x="4995863" y="5208588"/>
          <p14:tracePt t="46830" x="4978400" y="5200650"/>
          <p14:tracePt t="46834" x="4970463" y="5200650"/>
          <p14:tracePt t="46839" x="4962525" y="5192713"/>
          <p14:tracePt t="46847" x="4945063" y="5183188"/>
          <p14:tracePt t="46861" x="4927600" y="5175250"/>
          <p14:tracePt t="46864" x="4919663" y="5175250"/>
          <p14:tracePt t="46870" x="4910138" y="5175250"/>
          <p14:tracePt t="46877" x="4894263" y="5175250"/>
          <p14:tracePt t="46880" x="4894263" y="5167313"/>
          <p14:tracePt t="46886" x="4884738" y="5167313"/>
          <p14:tracePt t="46893" x="4876800" y="5167313"/>
          <p14:tracePt t="46898" x="4868863" y="5167313"/>
          <p14:tracePt t="46914" x="4851400" y="5167313"/>
          <p14:tracePt t="46930" x="4843463" y="5167313"/>
          <p14:tracePt t="46934" x="4833938" y="5167313"/>
          <p14:tracePt t="46948" x="4826000" y="5167313"/>
          <p14:tracePt t="46949" x="4818063" y="5167313"/>
          <p14:tracePt t="46953" x="4800600" y="5167313"/>
          <p14:tracePt t="46963" x="4791075" y="5167313"/>
          <p14:tracePt t="46970" x="4775200" y="5167313"/>
          <p14:tracePt t="46977" x="4765675" y="5167313"/>
          <p14:tracePt t="46982" x="4757738" y="5167313"/>
          <p14:tracePt t="46991" x="4740275" y="5167313"/>
          <p14:tracePt t="47002" x="4732338" y="5167313"/>
          <p14:tracePt t="47011" x="4724400" y="5167313"/>
          <p14:tracePt t="47015" x="4714875" y="5175250"/>
          <p14:tracePt t="47017" x="4714875" y="5183188"/>
          <p14:tracePt t="47030" x="4706938" y="5183188"/>
          <p14:tracePt t="47032" x="4689475" y="5192713"/>
          <p14:tracePt t="47041" x="4681538" y="5200650"/>
          <p14:tracePt t="47047" x="4673600" y="5208588"/>
          <p14:tracePt t="47062" x="4664075" y="5208588"/>
          <p14:tracePt t="47064" x="4656138" y="5218113"/>
          <p14:tracePt t="47072" x="4646613" y="5226050"/>
          <p14:tracePt t="47080" x="4646613" y="5235575"/>
          <p14:tracePt t="47084" x="4630738" y="5235575"/>
          <p14:tracePt t="47100" x="4621213" y="5243513"/>
          <p14:tracePt t="47111" x="4621213" y="5251450"/>
          <p14:tracePt t="47117" x="4613275" y="5260975"/>
          <p14:tracePt t="47129" x="4595813" y="5260975"/>
          <p14:tracePt t="47137" x="4587875" y="5268913"/>
          <p14:tracePt t="47142" x="4579938" y="5276850"/>
          <p14:tracePt t="47160" x="4570413" y="5286375"/>
          <p14:tracePt t="47428" x="4570413" y="5276850"/>
          <p14:tracePt t="47432" x="4570413" y="5268913"/>
          <p14:tracePt t="47452" x="4570413" y="5260975"/>
          <p14:tracePt t="47458" x="4570413" y="5251450"/>
          <p14:tracePt t="47468" x="4570413" y="5235575"/>
          <p14:tracePt t="47479" x="4570413" y="5208588"/>
          <p14:tracePt t="47489" x="4570413" y="5200650"/>
          <p14:tracePt t="47507" x="4570413" y="5192713"/>
          <p14:tracePt t="47520" x="4570413" y="5183188"/>
          <p14:tracePt t="47532" x="4570413" y="5175250"/>
          <p14:tracePt t="47538" x="4570413" y="5167313"/>
          <p14:tracePt t="47550" x="4570413" y="5157788"/>
          <p14:tracePt t="47570" x="4570413" y="5149850"/>
          <p14:tracePt t="47602" x="4570413" y="5141913"/>
          <p14:tracePt t="47670" x="4570413" y="5132388"/>
          <p14:tracePt t="47710" x="4570413" y="5124450"/>
          <p14:tracePt t="47718" x="4570413" y="5106988"/>
          <p14:tracePt t="47729" x="4570413" y="5099050"/>
          <p14:tracePt t="47737" x="4570413" y="5091113"/>
          <p14:tracePt t="47746" x="4570413" y="5081588"/>
          <p14:tracePt t="47752" x="4570413" y="5073650"/>
          <p14:tracePt t="47761" x="4570413" y="5064125"/>
          <p14:tracePt t="47764" x="4570413" y="5056188"/>
          <p14:tracePt t="47779" x="4570413" y="5048250"/>
          <p14:tracePt t="47784" x="4570413" y="5038725"/>
          <p14:tracePt t="47800" x="4570413" y="5030788"/>
          <p14:tracePt t="47812" x="4570413" y="5022850"/>
          <p14:tracePt t="47820" x="4570413" y="5013325"/>
          <p14:tracePt t="47848" x="4570413" y="4997450"/>
          <p14:tracePt t="47902" x="4570413" y="4987925"/>
          <p14:tracePt t="47995" x="4562475" y="4972050"/>
          <p14:tracePt t="48011" x="4554538" y="4972050"/>
          <p14:tracePt t="48022" x="4545013" y="4962525"/>
          <p14:tracePt t="48039" x="4545013" y="4954588"/>
          <p14:tracePt t="48050" x="4537075" y="4946650"/>
          <p14:tracePt t="48070" x="4529138" y="4937125"/>
          <p14:tracePt t="48089" x="4519613" y="4929188"/>
          <p14:tracePt t="48100" x="4511675" y="4929188"/>
          <p14:tracePt t="48106" x="4503738" y="4929188"/>
          <p14:tracePt t="48108" x="4494213" y="4929188"/>
          <p14:tracePt t="48117" x="4476750" y="4929188"/>
          <p14:tracePt t="48127" x="4468813" y="4929188"/>
          <p14:tracePt t="48136" x="4451350" y="4929188"/>
          <p14:tracePt t="48148" x="4443413" y="4929188"/>
          <p14:tracePt t="48161" x="4435475" y="4929188"/>
          <p14:tracePt t="48163" x="4425950" y="4929188"/>
          <p14:tracePt t="48167" x="4418013" y="4929188"/>
          <p14:tracePt t="48179" x="4400550" y="4929188"/>
          <p14:tracePt t="48180" x="4392613" y="4929188"/>
          <p14:tracePt t="48184" x="4375150" y="4929188"/>
          <p14:tracePt t="48192" x="4359275" y="4929188"/>
          <p14:tracePt t="48197" x="4349750" y="4929188"/>
          <p14:tracePt t="48199" x="4341813" y="4929188"/>
          <p14:tracePt t="48206" x="4332288" y="4929188"/>
          <p14:tracePt t="48211" x="4324350" y="4929188"/>
          <p14:tracePt t="48213" x="4316413" y="4929188"/>
          <p14:tracePt t="48216" x="4306888" y="4929188"/>
          <p14:tracePt t="48220" x="4298950" y="4929188"/>
          <p14:tracePt t="48228" x="4291013" y="4929188"/>
          <p14:tracePt t="48230" x="4281488" y="4929188"/>
          <p14:tracePt t="48232" x="4265613" y="4929188"/>
          <p14:tracePt t="48245" x="4256088" y="4929188"/>
          <p14:tracePt t="48247" x="4248150" y="4929188"/>
          <p14:tracePt t="48267" x="4240213" y="4929188"/>
          <p14:tracePt t="48290" x="4230688" y="4937125"/>
          <p14:tracePt t="48302" x="4222750" y="4937125"/>
          <p14:tracePt t="48331" x="4205288" y="4946650"/>
          <p14:tracePt t="48359" x="4197350" y="4954588"/>
          <p14:tracePt t="48382" x="4187825" y="4954588"/>
          <p14:tracePt t="48408" x="4179888" y="4962525"/>
          <p14:tracePt t="48423" x="4171950" y="4972050"/>
          <p14:tracePt t="48429" x="4171950" y="4979988"/>
          <p14:tracePt t="48432" x="4162425" y="4979988"/>
          <p14:tracePt t="48438" x="4162425" y="4987925"/>
          <p14:tracePt t="48445" x="4162425" y="4997450"/>
          <p14:tracePt t="48461" x="4162425" y="5005388"/>
          <p14:tracePt t="48473" x="4162425" y="5013325"/>
          <p14:tracePt t="48484" x="4162425" y="5022850"/>
          <p14:tracePt t="48494" x="4162425" y="5030788"/>
          <p14:tracePt t="48506" x="4162425" y="5038725"/>
          <p14:tracePt t="48509" x="4162425" y="5048250"/>
          <p14:tracePt t="48520" x="4162425" y="5056188"/>
          <p14:tracePt t="48529" x="4162425" y="5064125"/>
          <p14:tracePt t="48545" x="4162425" y="5073650"/>
          <p14:tracePt t="48548" x="4162425" y="5091113"/>
          <p14:tracePt t="48561" x="4162425" y="5099050"/>
          <p14:tracePt t="48580" x="4171950" y="5099050"/>
          <p14:tracePt t="48583" x="4179888" y="5099050"/>
          <p14:tracePt t="48600" x="4187825" y="5099050"/>
          <p14:tracePt t="48609" x="4197350" y="5099050"/>
          <p14:tracePt t="48618" x="4205288" y="5099050"/>
          <p14:tracePt t="48630" x="4214813" y="5099050"/>
          <p14:tracePt t="48633" x="4222750" y="5099050"/>
          <p14:tracePt t="48640" x="4230688" y="5099050"/>
          <p14:tracePt t="48647" x="4240213" y="5099050"/>
          <p14:tracePt t="48649" x="4248150" y="5099050"/>
          <p14:tracePt t="48656" x="4256088" y="5091113"/>
          <p14:tracePt t="48662" x="4265613" y="5081588"/>
          <p14:tracePt t="48675" x="4273550" y="5081588"/>
          <p14:tracePt t="48679" x="4281488" y="5073650"/>
          <p14:tracePt t="48687" x="4291013" y="5056188"/>
          <p14:tracePt t="48698" x="4298950" y="5056188"/>
          <p14:tracePt t="48701" x="4306888" y="5048250"/>
          <p14:tracePt t="48712" x="4306888" y="5038725"/>
          <p14:tracePt t="48714" x="4316413" y="5030788"/>
          <p14:tracePt t="48718" x="4324350" y="5022850"/>
          <p14:tracePt t="48729" x="4332288" y="5005388"/>
          <p14:tracePt t="48733" x="4341813" y="4987925"/>
          <p14:tracePt t="48744" x="4349750" y="4979988"/>
          <p14:tracePt t="48759" x="4359275" y="4972050"/>
          <p14:tracePt t="48766" x="4367213" y="4962525"/>
          <p14:tracePt t="48770" x="4367213" y="4954588"/>
          <p14:tracePt t="48778" x="4375150" y="4946650"/>
          <p14:tracePt t="48782" x="4375150" y="4937125"/>
          <p14:tracePt t="48790" x="4375150" y="4929188"/>
          <p14:tracePt t="48809" x="4375150" y="4911725"/>
          <p14:tracePt t="48820" x="4375150" y="4894263"/>
          <p14:tracePt t="48827" x="4375150" y="4886325"/>
          <p14:tracePt t="48837" x="4375150" y="4878388"/>
          <p14:tracePt t="48841" x="4375150" y="4868863"/>
          <p14:tracePt t="48845" x="4375150" y="4860925"/>
          <p14:tracePt t="48847" x="4384675" y="4860925"/>
          <p14:tracePt t="48864" x="4392613" y="4852988"/>
          <p14:tracePt t="48893" x="4400550" y="4835525"/>
          <p14:tracePt t="49075" x="4400550" y="4843463"/>
          <p14:tracePt t="49080" x="4400550" y="4852988"/>
          <p14:tracePt t="49082" x="4400550" y="4860925"/>
          <p14:tracePt t="49088" x="4400550" y="4878388"/>
          <p14:tracePt t="49095" x="4400550" y="4894263"/>
          <p14:tracePt t="49102" x="4400550" y="4911725"/>
          <p14:tracePt t="49111" x="4400550" y="4919663"/>
          <p14:tracePt t="49124" x="4400550" y="4937125"/>
          <p14:tracePt t="49134" x="4400550" y="4946650"/>
          <p14:tracePt t="49141" x="4400550" y="4954588"/>
          <p14:tracePt t="49148" x="4400550" y="4962525"/>
          <p14:tracePt t="49161" x="4400550" y="4979988"/>
          <p14:tracePt t="49179" x="4400550" y="4987925"/>
          <p14:tracePt t="49190" x="4400550" y="4997450"/>
          <p14:tracePt t="49197" x="4400550" y="5005388"/>
          <p14:tracePt t="49227" x="4410075" y="5013325"/>
          <p14:tracePt t="49371" x="4410075" y="5022850"/>
          <p14:tracePt t="49378" x="4418013" y="5030788"/>
          <p14:tracePt t="49388" x="4418013" y="5038725"/>
          <p14:tracePt t="49442" x="4425950" y="5048250"/>
          <p14:tracePt t="49462" x="4435475" y="5056188"/>
          <p14:tracePt t="49488" x="4443413" y="5064125"/>
          <p14:tracePt t="49509" x="4451350" y="5073650"/>
          <p14:tracePt t="49517" x="4460875" y="5073650"/>
          <p14:tracePt t="49540" x="4476750" y="5081588"/>
          <p14:tracePt t="49564" x="4494213" y="5081588"/>
          <p14:tracePt t="49580" x="4511675" y="5081588"/>
          <p14:tracePt t="49584" x="4529138" y="5081588"/>
          <p14:tracePt t="49597" x="4537075" y="5081588"/>
          <p14:tracePt t="49599" x="4545013" y="5081588"/>
          <p14:tracePt t="49600" x="4562475" y="5081588"/>
          <p14:tracePt t="49610" x="4579938" y="5081588"/>
          <p14:tracePt t="49611" x="4587875" y="5081588"/>
          <p14:tracePt t="49616" x="4605338" y="5081588"/>
          <p14:tracePt t="49627" x="4613275" y="5081588"/>
          <p14:tracePt t="49629" x="4621213" y="5081588"/>
          <p14:tracePt t="49632" x="4630738" y="5081588"/>
          <p14:tracePt t="49638" x="4638675" y="5081588"/>
          <p14:tracePt t="49639" x="4646613" y="5081588"/>
          <p14:tracePt t="49646" x="4656138" y="5081588"/>
          <p14:tracePt t="49648" x="4673600" y="5081588"/>
          <p14:tracePt t="49653" x="4689475" y="5081588"/>
          <p14:tracePt t="49660" x="4714875" y="5081588"/>
          <p14:tracePt t="49664" x="4724400" y="5081588"/>
          <p14:tracePt t="49667" x="4740275" y="5081588"/>
          <p14:tracePt t="49673" x="4757738" y="5081588"/>
          <p14:tracePt t="49679" x="4791075" y="5081588"/>
          <p14:tracePt t="49682" x="4818063" y="5081588"/>
          <p14:tracePt t="49687" x="4826000" y="5081588"/>
          <p14:tracePt t="49695" x="4868863" y="5081588"/>
          <p14:tracePt t="49698" x="4894263" y="5081588"/>
          <p14:tracePt t="49702" x="4927600" y="5081588"/>
          <p14:tracePt t="49710" x="4962525" y="5081588"/>
          <p14:tracePt t="49712" x="4987925" y="5081588"/>
          <p14:tracePt t="49713" x="5021263" y="5081588"/>
          <p14:tracePt t="49718" x="5054600" y="5081588"/>
          <p14:tracePt t="49723" x="5089525" y="5081588"/>
          <p14:tracePt t="49728" x="5114925" y="5081588"/>
          <p14:tracePt t="49730" x="5148263" y="5081588"/>
          <p14:tracePt t="49733" x="5191125" y="5091113"/>
          <p14:tracePt t="49739" x="5224463" y="5099050"/>
          <p14:tracePt t="49744" x="5259388" y="5106988"/>
          <p14:tracePt t="49747" x="5292725" y="5116513"/>
          <p14:tracePt t="49750" x="5327650" y="5124450"/>
          <p14:tracePt t="49759" x="5353050" y="5124450"/>
          <p14:tracePt t="49761" x="5378450" y="5124450"/>
          <p14:tracePt t="49762" x="5411788" y="5124450"/>
          <p14:tracePt t="49767" x="5437188" y="5132388"/>
          <p14:tracePt t="49772" x="5462588" y="5132388"/>
          <p14:tracePt t="49778" x="5487988" y="5141913"/>
          <p14:tracePt t="49779" x="5513388" y="5149850"/>
          <p14:tracePt t="49782" x="5530850" y="5149850"/>
          <p14:tracePt t="49790" x="5556250" y="5149850"/>
          <p14:tracePt t="49793" x="5591175" y="5149850"/>
          <p14:tracePt t="49795" x="5616575" y="5157788"/>
          <p14:tracePt t="49798" x="5624513" y="5157788"/>
          <p14:tracePt t="49802" x="5641975" y="5157788"/>
          <p14:tracePt t="49810" x="5657850" y="5167313"/>
          <p14:tracePt t="49812" x="5667375" y="5175250"/>
          <p14:tracePt t="49813" x="5683250" y="5175250"/>
          <p14:tracePt t="49817" x="5692775" y="5175250"/>
          <p14:tracePt t="49823" x="5708650" y="5175250"/>
          <p14:tracePt t="49828" x="5726113" y="5175250"/>
          <p14:tracePt t="49830" x="5735638" y="5175250"/>
          <p14:tracePt t="49834" x="5751513" y="5183188"/>
          <p14:tracePt t="49840" x="5761038" y="5183188"/>
          <p14:tracePt t="49844" x="5768975" y="5183188"/>
          <p14:tracePt t="49846" x="5786438" y="5183188"/>
          <p14:tracePt t="49850" x="5794375" y="5183188"/>
          <p14:tracePt t="49859" x="5811838" y="5192713"/>
          <p14:tracePt t="49861" x="5837238" y="5192713"/>
          <p14:tracePt t="49864" x="5853113" y="5192713"/>
          <p14:tracePt t="49868" x="5870575" y="5192713"/>
          <p14:tracePt t="49874" x="5888038" y="5200650"/>
          <p14:tracePt t="49878" x="5913438" y="5200650"/>
          <p14:tracePt t="49880" x="5930900" y="5200650"/>
          <p14:tracePt t="49883" x="5946775" y="5208588"/>
          <p14:tracePt t="49890" x="5964238" y="5208588"/>
          <p14:tracePt t="49894" x="5989638" y="5208588"/>
          <p14:tracePt t="49897" x="5997575" y="5208588"/>
          <p14:tracePt t="49900" x="6024563" y="5218113"/>
          <p14:tracePt t="49909" x="6049963" y="5218113"/>
          <p14:tracePt t="49912" x="6065838" y="5218113"/>
          <p14:tracePt t="49916" x="6091238" y="5218113"/>
          <p14:tracePt t="49922" x="6116638" y="5218113"/>
          <p14:tracePt t="49928" x="6126163" y="5226050"/>
          <p14:tracePt t="49929" x="6142038" y="5226050"/>
          <p14:tracePt t="49932" x="6167438" y="5226050"/>
          <p14:tracePt t="49938" x="6184900" y="5226050"/>
          <p14:tracePt t="49942" x="6210300" y="5226050"/>
          <p14:tracePt t="49945" x="6235700" y="5226050"/>
          <p14:tracePt t="49948" x="6253163" y="5226050"/>
          <p14:tracePt t="49952" x="6270625" y="5235575"/>
          <p14:tracePt t="49960" x="6286500" y="5243513"/>
          <p14:tracePt t="49961" x="6303963" y="5243513"/>
          <p14:tracePt t="49964" x="6329363" y="5243513"/>
          <p14:tracePt t="49967" x="6346825" y="5251450"/>
          <p14:tracePt t="49977" x="6354763" y="5251450"/>
          <p14:tracePt t="49979" x="6372225" y="5251450"/>
          <p14:tracePt t="49980" x="6389688" y="5251450"/>
          <p14:tracePt t="49984" x="6397625" y="5251450"/>
          <p14:tracePt t="49990" x="6405563" y="5251450"/>
          <p14:tracePt t="49994" x="6415088" y="5251450"/>
          <p14:tracePt t="49996" x="6423025" y="5251450"/>
          <p14:tracePt t="50009" x="6440488" y="5251450"/>
          <p14:tracePt t="50011" x="6448425" y="5251450"/>
          <p14:tracePt t="50016" x="6456363" y="5260975"/>
          <p14:tracePt t="50022" x="6465888" y="5260975"/>
          <p14:tracePt t="50027" x="6473825" y="5260975"/>
          <p14:tracePt t="50032" x="6483350" y="5260975"/>
          <p14:tracePt t="50041" x="6491288" y="5268913"/>
          <p14:tracePt t="50047" x="6499225" y="5268913"/>
          <p14:tracePt t="50049" x="6508750" y="5268913"/>
          <p14:tracePt t="50059" x="6516688" y="5276850"/>
          <p14:tracePt t="50062" x="6534150" y="5276850"/>
          <p14:tracePt t="50067" x="6542088" y="5276850"/>
          <p14:tracePt t="50072" x="6550025" y="5286375"/>
          <p14:tracePt t="50078" x="6567488" y="5286375"/>
          <p14:tracePt t="50081" x="6584950" y="5286375"/>
          <p14:tracePt t="50091" x="6600825" y="5286375"/>
          <p14:tracePt t="50098" x="6618288" y="5286375"/>
          <p14:tracePt t="50102" x="6626225" y="5286375"/>
          <p14:tracePt t="50109" x="6635750" y="5294313"/>
          <p14:tracePt t="50111" x="6653213" y="5302250"/>
          <p14:tracePt t="50118" x="6669088" y="5302250"/>
          <p14:tracePt t="50126" x="6686550" y="5302250"/>
          <p14:tracePt t="50129" x="6694488" y="5311775"/>
          <p14:tracePt t="50141" x="6704013" y="5311775"/>
          <p14:tracePt t="50144" x="6711950" y="5311775"/>
          <p14:tracePt t="50147" x="6729413" y="5319713"/>
          <p14:tracePt t="50162" x="6745288" y="5327650"/>
          <p14:tracePt t="50165" x="6754813" y="5327650"/>
          <p14:tracePt t="50172" x="6780213" y="5327650"/>
          <p14:tracePt t="50178" x="6805613" y="5327650"/>
          <p14:tracePt t="50182" x="6823075" y="5327650"/>
          <p14:tracePt t="50191" x="6856413" y="5345113"/>
          <p14:tracePt t="50195" x="6873875" y="5345113"/>
          <p14:tracePt t="50198" x="6899275" y="5353050"/>
          <p14:tracePt t="50202" x="6924675" y="5362575"/>
          <p14:tracePt t="50209" x="6950075" y="5370513"/>
          <p14:tracePt t="50215" x="7000875" y="5380038"/>
          <p14:tracePt t="50218" x="7026275" y="5380038"/>
          <p14:tracePt t="50223" x="7051675" y="5387975"/>
          <p14:tracePt t="50228" x="7094538" y="5387975"/>
          <p14:tracePt t="50232" x="7112000" y="5387975"/>
          <p14:tracePt t="50241" x="7137400" y="5395913"/>
          <p14:tracePt t="50248" x="7153275" y="5395913"/>
          <p14:tracePt t="50252" x="7170738" y="5405438"/>
          <p14:tracePt t="50269" x="7178675" y="5405438"/>
          <p14:tracePt t="50280" x="7188200" y="5405438"/>
          <p14:tracePt t="50300" x="7196138" y="5405438"/>
          <p14:tracePt t="50310" x="7196138" y="5413375"/>
          <p14:tracePt t="50313" x="7204075" y="5413375"/>
          <p14:tracePt t="50323" x="7221538" y="5421313"/>
          <p14:tracePt t="50341" x="7239000" y="5430838"/>
          <p14:tracePt t="50347" x="7246938" y="5430838"/>
          <p14:tracePt t="50352" x="7256463" y="5438775"/>
          <p14:tracePt t="50369" x="7264400" y="5446713"/>
          <p14:tracePt t="50391" x="7281863" y="5446713"/>
          <p14:tracePt t="50402" x="7289800" y="5456238"/>
          <p14:tracePt t="50414" x="7297738" y="5456238"/>
          <p14:tracePt t="50422" x="7297738" y="5464175"/>
          <p14:tracePt t="50450" x="7307263" y="5464175"/>
          <p14:tracePt t="50459" x="7315200" y="5472113"/>
          <p14:tracePt t="50498" x="7323138" y="5472113"/>
          <p14:tracePt t="50502" x="7332663" y="5472113"/>
          <p14:tracePt t="50513" x="7340600" y="5481638"/>
          <p14:tracePt t="50530" x="7340600" y="5489575"/>
          <p14:tracePt t="50533" x="7348538" y="5489575"/>
          <p14:tracePt t="50547" x="7358063" y="5489575"/>
          <p14:tracePt t="50562" x="7373938" y="5497513"/>
          <p14:tracePt t="50572" x="7383463" y="5497513"/>
          <p14:tracePt t="50579" x="7383463" y="5507038"/>
          <p14:tracePt t="50604" x="7391400" y="5507038"/>
          <p14:tracePt t="50624" x="7400925" y="5507038"/>
          <p14:tracePt t="50638" x="7400925" y="5514975"/>
          <p14:tracePt t="50644" x="7408863" y="5514975"/>
          <p14:tracePt t="50652" x="7416800" y="5514975"/>
          <p14:tracePt t="50659" x="7426325" y="5514975"/>
          <p14:tracePt t="50669" x="7426325" y="5524500"/>
          <p14:tracePt t="50674" x="7434263" y="5524500"/>
          <p14:tracePt t="50680" x="7451725" y="5532438"/>
          <p14:tracePt t="50696" x="7451725" y="5540375"/>
          <p14:tracePt t="50710" x="7459663" y="5540375"/>
          <p14:tracePt t="50726" x="7467600" y="5549900"/>
          <p14:tracePt t="50732" x="7477125" y="5549900"/>
          <p14:tracePt t="50741" x="7485063" y="5557838"/>
          <p14:tracePt t="50750" x="7493000" y="5557838"/>
          <p14:tracePt t="50778" x="7502525" y="5557838"/>
          <p14:tracePt t="50789" x="7510463" y="5557838"/>
          <p14:tracePt t="50802" x="7518400" y="5565775"/>
          <p14:tracePt t="50818" x="7535863" y="5565775"/>
          <p14:tracePt t="50824" x="7535863" y="5575300"/>
          <p14:tracePt t="50830" x="7545388" y="5575300"/>
          <p14:tracePt t="50833" x="7553325" y="5575300"/>
          <p14:tracePt t="50841" x="7561263" y="5583238"/>
          <p14:tracePt t="50847" x="7570788" y="5583238"/>
          <p14:tracePt t="50849" x="7586663" y="5583238"/>
          <p14:tracePt t="50862" x="7596188" y="5583238"/>
          <p14:tracePt t="50867" x="7604125" y="5583238"/>
          <p14:tracePt t="50891" x="7612063" y="5583238"/>
          <p14:tracePt t="50898" x="7621588" y="5583238"/>
          <p14:tracePt t="50914" x="7629525" y="5591175"/>
          <p14:tracePt t="50926" x="7646988" y="5591175"/>
          <p14:tracePt t="50940" x="7654925" y="5591175"/>
          <p14:tracePt t="50944" x="7672388" y="5600700"/>
          <p14:tracePt t="50955" x="7688263" y="5600700"/>
          <p14:tracePt t="50960" x="7705725" y="5600700"/>
          <p14:tracePt t="50964" x="7723188" y="5600700"/>
          <p14:tracePt t="50972" x="7731125" y="5600700"/>
          <p14:tracePt t="50979" x="7740650" y="5600700"/>
          <p14:tracePt t="50983" x="7748588" y="5600700"/>
          <p14:tracePt t="51000" x="7756525" y="5600700"/>
          <p14:tracePt t="51016" x="7766050" y="5600700"/>
          <p14:tracePt t="51041" x="7773988" y="5600700"/>
          <p14:tracePt t="51060" x="7781925" y="5600700"/>
          <p14:tracePt t="51080" x="7791450" y="5600700"/>
          <p14:tracePt t="51089" x="7799388" y="5600700"/>
          <p14:tracePt t="51095" x="7807325" y="5600700"/>
          <p14:tracePt t="51097" x="7816850" y="5600700"/>
          <p14:tracePt t="51109" x="7824788" y="5600700"/>
          <p14:tracePt t="51118" x="7832725" y="5600700"/>
          <p14:tracePt t="51138" x="7842250" y="5591175"/>
          <p14:tracePt t="51162" x="7850188" y="5591175"/>
          <p14:tracePt t="51182" x="7859713" y="5591175"/>
          <p14:tracePt t="51194" x="7875588" y="5583238"/>
          <p14:tracePt t="51198" x="7885113" y="5583238"/>
          <p14:tracePt t="51205" x="7885113" y="5575300"/>
          <p14:tracePt t="51210" x="7910513" y="5565775"/>
          <p14:tracePt t="51223" x="7926388" y="5557838"/>
          <p14:tracePt t="51230" x="7943850" y="5549900"/>
          <p14:tracePt t="51242" x="7943850" y="5540375"/>
          <p14:tracePt t="51244" x="7951788" y="5540375"/>
          <p14:tracePt t="51250" x="7969250" y="5540375"/>
          <p14:tracePt t="51255" x="7977188" y="5540375"/>
          <p14:tracePt t="51260" x="7986713" y="5532438"/>
          <p14:tracePt t="51261" x="7994650" y="5532438"/>
          <p14:tracePt t="51272" x="8004175" y="5532438"/>
          <p14:tracePt t="51276" x="8020050" y="5532438"/>
          <p14:tracePt t="51278" x="8029575" y="5532438"/>
          <p14:tracePt t="51280" x="8045450" y="5532438"/>
          <p14:tracePt t="51284" x="8054975" y="5532438"/>
          <p14:tracePt t="51292" x="8070850" y="5532438"/>
          <p14:tracePt t="51294" x="8080375" y="5532438"/>
          <p14:tracePt t="51296" x="8088313" y="5524500"/>
          <p14:tracePt t="51300" x="8105775" y="5524500"/>
          <p14:tracePt t="51307" x="8113713" y="5524500"/>
          <p14:tracePt t="51310" x="8131175" y="5524500"/>
          <p14:tracePt t="51312" x="8147050" y="5514975"/>
          <p14:tracePt t="51316" x="8156575" y="5514975"/>
          <p14:tracePt t="51322" x="8174038" y="5497513"/>
          <p14:tracePt t="51326" x="8189913" y="5489575"/>
          <p14:tracePt t="51329" x="8199438" y="5489575"/>
          <p14:tracePt t="51332" x="8207375" y="5489575"/>
          <p14:tracePt t="51339" x="8224838" y="5489575"/>
          <p14:tracePt t="51346" x="8240713" y="5489575"/>
          <p14:tracePt t="51348" x="8258175" y="5489575"/>
          <p14:tracePt t="51357" x="8266113" y="5489575"/>
          <p14:tracePt t="51360" x="8283575" y="5489575"/>
          <p14:tracePt t="51361" x="8291513" y="5489575"/>
          <p14:tracePt t="51364" x="8308975" y="5489575"/>
          <p14:tracePt t="51368" x="8326438" y="5489575"/>
          <p14:tracePt t="51377" x="8334375" y="5489575"/>
          <p14:tracePt t="51381" x="8351838" y="5489575"/>
          <p14:tracePt t="51390" x="8377238" y="5489575"/>
          <p14:tracePt t="51393" x="8394700" y="5489575"/>
          <p14:tracePt t="51397" x="8402638" y="5489575"/>
          <p14:tracePt t="51399" x="8420100" y="5489575"/>
          <p14:tracePt t="51409" x="8445500" y="5481638"/>
          <p14:tracePt t="51412" x="8453438" y="5472113"/>
          <p14:tracePt t="51416" x="8478838" y="5472113"/>
          <p14:tracePt t="51422" x="8504238" y="5472113"/>
          <p14:tracePt t="51427" x="8513763" y="5472113"/>
          <p14:tracePt t="51428" x="8529638" y="5464175"/>
          <p14:tracePt t="51431" x="8547100" y="5464175"/>
          <p14:tracePt t="51439" x="8555038" y="5464175"/>
          <p14:tracePt t="51444" x="8572500" y="5464175"/>
          <p14:tracePt t="51455" x="8589963" y="5464175"/>
          <p14:tracePt t="51459" x="8605838" y="5464175"/>
          <p14:tracePt t="51462" x="8615363" y="5464175"/>
          <p14:tracePt t="51467" x="8623300" y="5464175"/>
          <p14:tracePt t="51473" x="8632825" y="5464175"/>
          <p14:tracePt t="51478" x="8640763" y="5464175"/>
          <p14:tracePt t="51482" x="8648700" y="5464175"/>
          <p14:tracePt t="51490" x="8658225" y="5464175"/>
          <p14:tracePt t="51493" x="8666163" y="5464175"/>
          <p14:tracePt t="51497" x="8674100" y="5464175"/>
          <p14:tracePt t="51509" x="8691563" y="5464175"/>
          <p14:tracePt t="51513" x="8699500" y="5464175"/>
          <p14:tracePt t="51518" x="8709025" y="5464175"/>
          <p14:tracePt t="51526" x="8724900" y="5464175"/>
          <p14:tracePt t="51530" x="8742363" y="5464175"/>
          <p14:tracePt t="51536" x="8750300" y="5464175"/>
          <p14:tracePt t="51542" x="8767763" y="5464175"/>
          <p14:tracePt t="51547" x="8777288" y="5464175"/>
          <p14:tracePt t="51550" x="8785225" y="5464175"/>
          <p14:tracePt t="51557" x="8802688" y="5464175"/>
          <p14:tracePt t="51559" x="8810625" y="5464175"/>
          <p14:tracePt t="51562" x="8828088" y="5464175"/>
          <p14:tracePt t="51566" x="8836025" y="5464175"/>
          <p14:tracePt t="51576" x="8853488" y="5464175"/>
          <p14:tracePt t="51582" x="8861425" y="5464175"/>
          <p14:tracePt t="51594" x="8869363" y="5464175"/>
          <p14:tracePt t="51630" x="8878888" y="5464175"/>
          <p14:tracePt t="51780" x="8869363" y="5464175"/>
          <p14:tracePt t="51792" x="8861425" y="5464175"/>
          <p14:tracePt t="51797" x="8853488" y="5464175"/>
          <p14:tracePt t="51809" x="8843963" y="5464175"/>
          <p14:tracePt t="51811" x="8836025" y="5464175"/>
          <p14:tracePt t="51814" x="8828088" y="5464175"/>
          <p14:tracePt t="51827" x="8810625" y="5464175"/>
          <p14:tracePt t="51840" x="8793163" y="5464175"/>
          <p14:tracePt t="51843" x="8785225" y="5464175"/>
          <p14:tracePt t="51857" x="8767763" y="5464175"/>
          <p14:tracePt t="51859" x="8750300" y="5464175"/>
          <p14:tracePt t="51867" x="8742363" y="5464175"/>
          <p14:tracePt t="51873" x="8724900" y="5472113"/>
          <p14:tracePt t="51877" x="8716963" y="5472113"/>
          <p14:tracePt t="51882" x="8699500" y="5472113"/>
          <p14:tracePt t="51889" x="8691563" y="5472113"/>
          <p14:tracePt t="51893" x="8674100" y="5472113"/>
          <p14:tracePt t="51897" x="8666163" y="5472113"/>
          <p14:tracePt t="51907" x="8658225" y="5481638"/>
          <p14:tracePt t="51910" x="8632825" y="5481638"/>
          <p14:tracePt t="51914" x="8615363" y="5489575"/>
          <p14:tracePt t="51924" x="8597900" y="5489575"/>
          <p14:tracePt t="51930" x="8580438" y="5497513"/>
          <p14:tracePt t="51936" x="8572500" y="5497513"/>
          <p14:tracePt t="51938" x="8564563" y="5497513"/>
          <p14:tracePt t="51944" x="8555038" y="5507038"/>
          <p14:tracePt t="51947" x="8547100" y="5507038"/>
          <p14:tracePt t="51950" x="8539163" y="5507038"/>
          <p14:tracePt t="51954" x="8521700" y="5507038"/>
          <p14:tracePt t="51961" x="8513763" y="5507038"/>
          <p14:tracePt t="51966" x="8496300" y="5507038"/>
          <p14:tracePt t="51973" x="8478838" y="5514975"/>
          <p14:tracePt t="51977" x="8470900" y="5514975"/>
          <p14:tracePt t="51981" x="8462963" y="5514975"/>
          <p14:tracePt t="51992" x="8453438" y="5524500"/>
          <p14:tracePt t="51994" x="8435975" y="5532438"/>
          <p14:tracePt t="52000" x="8420100" y="5532438"/>
          <p14:tracePt t="52007" x="8410575" y="5540375"/>
          <p14:tracePt t="52009" x="8402638" y="5540375"/>
          <p14:tracePt t="52012" x="8385175" y="5540375"/>
          <p14:tracePt t="52016" x="8377238" y="5540375"/>
          <p14:tracePt t="52022" x="8359775" y="5540375"/>
          <p14:tracePt t="52026" x="8351838" y="5540375"/>
          <p14:tracePt t="52028" x="8343900" y="5549900"/>
          <p14:tracePt t="52032" x="8326438" y="5557838"/>
          <p14:tracePt t="52042" x="8318500" y="5557838"/>
          <p14:tracePt t="52044" x="8308975" y="5557838"/>
          <p14:tracePt t="52048" x="8301038" y="5557838"/>
          <p14:tracePt t="52057" x="8291513" y="5557838"/>
          <p14:tracePt t="52059" x="8283575" y="5557838"/>
          <p14:tracePt t="52070" x="8283575" y="5565775"/>
          <p14:tracePt t="52077" x="8275638" y="5565775"/>
          <p14:tracePt t="52090" x="8266113" y="5565775"/>
          <p14:tracePt t="52100" x="8258175" y="5565775"/>
          <p14:tracePt t="52128" x="8250238" y="5565775"/>
          <p14:tracePt t="52141" x="8232775" y="5565775"/>
          <p14:tracePt t="52158" x="8224838" y="5565775"/>
          <p14:tracePt t="52174" x="8215313" y="5565775"/>
          <p14:tracePt t="52191" x="8207375" y="5565775"/>
          <p14:tracePt t="52198" x="8189913" y="5575300"/>
          <p14:tracePt t="52242" x="8181975" y="5575300"/>
          <p14:tracePt t="52267" x="8174038" y="5575300"/>
          <p14:tracePt t="52282" x="8164513" y="5583238"/>
          <p14:tracePt t="52428" x="8156575" y="5591175"/>
          <p14:tracePt t="52554" x="8164513" y="5591175"/>
          <p14:tracePt t="52558" x="8174038" y="5591175"/>
          <p14:tracePt t="52578" x="8189913" y="5591175"/>
          <p14:tracePt t="52602" x="8199438" y="5591175"/>
          <p14:tracePt t="52642" x="8207375" y="5591175"/>
          <p14:tracePt t="52662" x="8215313" y="5591175"/>
          <p14:tracePt t="52674" x="8224838" y="5591175"/>
          <p14:tracePt t="52678" x="8232775" y="5591175"/>
          <p14:tracePt t="52682" x="8240713" y="5591175"/>
          <p14:tracePt t="52688" x="8250238" y="5591175"/>
          <p14:tracePt t="52691" x="8266113" y="5591175"/>
          <p14:tracePt t="52698" x="8275638" y="5591175"/>
          <p14:tracePt t="52709" x="8301038" y="5591175"/>
          <p14:tracePt t="52718" x="8308975" y="5591175"/>
          <p14:tracePt t="52723" x="8318500" y="5591175"/>
          <p14:tracePt t="52740" x="8326438" y="5591175"/>
          <p14:tracePt t="52742" x="8334375" y="5591175"/>
          <p14:tracePt t="52754" x="8343900" y="5591175"/>
          <p14:tracePt t="52774" x="8351838" y="5591175"/>
          <p14:tracePt t="52780" x="8359775" y="5591175"/>
          <p14:tracePt t="52792" x="8369300" y="5591175"/>
          <p14:tracePt t="52796" x="8385175" y="5591175"/>
          <p14:tracePt t="52807" x="8394700" y="5591175"/>
          <p14:tracePt t="52809" x="8402638" y="5591175"/>
          <p14:tracePt t="52817" x="8420100" y="5591175"/>
          <p14:tracePt t="52825" x="8428038" y="5591175"/>
          <p14:tracePt t="52828" x="8435975" y="5591175"/>
          <p14:tracePt t="52832" x="8445500" y="5591175"/>
          <p14:tracePt t="52844" x="8453438" y="5591175"/>
          <p14:tracePt t="52848" x="8462963" y="5591175"/>
          <p14:tracePt t="52853" x="8470900" y="5591175"/>
          <p14:tracePt t="52859" x="8478838" y="5591175"/>
          <p14:tracePt t="52874" x="8496300" y="5591175"/>
          <p14:tracePt t="52880" x="8504238" y="5591175"/>
          <p14:tracePt t="52891" x="8513763" y="5591175"/>
          <p14:tracePt t="52903" x="8521700" y="5591175"/>
          <p14:tracePt t="52920" x="8529638" y="5591175"/>
          <p14:tracePt t="52939" x="8539163" y="5591175"/>
          <p14:tracePt t="52947" x="8547100" y="5591175"/>
          <p14:tracePt t="52950" x="8555038" y="5591175"/>
          <p14:tracePt t="52969" x="8564563" y="5591175"/>
          <p14:tracePt t="52971" x="8572500" y="5591175"/>
          <p14:tracePt t="52988" x="8589963" y="5600700"/>
          <p14:tracePt t="53002" x="8605838" y="5608638"/>
          <p14:tracePt t="53010" x="8615363" y="5616575"/>
          <p14:tracePt t="53027" x="8623300" y="5616575"/>
          <p14:tracePt t="53038" x="8632825" y="5626100"/>
          <p14:tracePt t="53052" x="8640763" y="5634038"/>
          <p14:tracePt t="53089" x="8648700" y="5641975"/>
          <p14:tracePt t="53096" x="8658225" y="5651500"/>
          <p14:tracePt t="53107" x="8666163" y="5659438"/>
          <p14:tracePt t="53128" x="8666163" y="5668963"/>
          <p14:tracePt t="53141" x="8666163" y="5676900"/>
          <p14:tracePt t="53144" x="8666163" y="5684838"/>
          <p14:tracePt t="53148" x="8666163" y="5694363"/>
          <p14:tracePt t="53158" x="8666163" y="5702300"/>
          <p14:tracePt t="53164" x="8666163" y="5710238"/>
          <p14:tracePt t="53171" x="8666163" y="5719763"/>
          <p14:tracePt t="53175" x="8666163" y="5727700"/>
          <p14:tracePt t="53177" x="8674100" y="5727700"/>
          <p14:tracePt t="53189" x="8683625" y="5735638"/>
          <p14:tracePt t="53192" x="8683625" y="5753100"/>
          <p14:tracePt t="53207" x="8683625" y="5770563"/>
          <p14:tracePt t="53211" x="8683625" y="5778500"/>
          <p14:tracePt t="53217" x="8683625" y="5788025"/>
          <p14:tracePt t="53225" x="8683625" y="5795963"/>
          <p14:tracePt t="53232" x="8683625" y="5803900"/>
          <p14:tracePt t="53241" x="8683625" y="5813425"/>
          <p14:tracePt t="53252" x="8683625" y="5821363"/>
          <p14:tracePt t="53262" x="8683625" y="5838825"/>
          <p14:tracePt t="53271" x="8683625" y="5846763"/>
          <p14:tracePt t="53282" x="8683625" y="5864225"/>
          <p14:tracePt t="53290" x="8683625" y="5872163"/>
          <p14:tracePt t="53304" x="8683625" y="5880100"/>
          <p14:tracePt t="53310" x="8683625" y="5889625"/>
          <p14:tracePt t="53325" x="8683625" y="5897563"/>
          <p14:tracePt t="53330" x="8683625" y="5905500"/>
          <p14:tracePt t="53342" x="8683625" y="5915025"/>
          <p14:tracePt t="53352" x="8683625" y="5922963"/>
          <p14:tracePt t="53357" x="8683625" y="5932488"/>
          <p14:tracePt t="53362" x="8683625" y="5940425"/>
          <p14:tracePt t="53390" x="8674100" y="5948363"/>
          <p14:tracePt t="53392" x="8674100" y="5957888"/>
          <p14:tracePt t="53419" x="8666163" y="5973763"/>
          <p14:tracePt t="53427" x="8648700" y="5991225"/>
          <p14:tracePt t="53444" x="8640763" y="5999163"/>
          <p14:tracePt t="53453" x="8640763" y="6008688"/>
          <p14:tracePt t="53476" x="8632825" y="6016625"/>
          <p14:tracePt t="53508" x="8615363" y="6024563"/>
          <p14:tracePt t="53580" x="8605838" y="6024563"/>
          <p14:tracePt t="53588" x="8597900" y="6024563"/>
          <p14:tracePt t="53592" x="8589963" y="6024563"/>
          <p14:tracePt t="53598" x="8572500" y="6024563"/>
          <p14:tracePt t="53608" x="8564563" y="6024563"/>
          <p14:tracePt t="53610" x="8547100" y="6024563"/>
          <p14:tracePt t="53614" x="8539163" y="6024563"/>
          <p14:tracePt t="53623" x="8529638" y="6024563"/>
          <p14:tracePt t="53626" x="8513763" y="6024563"/>
          <p14:tracePt t="53628" x="8488363" y="6024563"/>
          <p14:tracePt t="53630" x="8462963" y="6024563"/>
          <p14:tracePt t="53639" x="8445500" y="6024563"/>
          <p14:tracePt t="53642" x="8385175" y="6024563"/>
          <p14:tracePt t="53647" x="8359775" y="6024563"/>
          <p14:tracePt t="53652" x="8334375" y="6024563"/>
          <p14:tracePt t="53657" x="8308975" y="6024563"/>
          <p14:tracePt t="53658" x="8291513" y="6024563"/>
          <p14:tracePt t="53662" x="8283575" y="6024563"/>
          <p14:tracePt t="53672" x="8258175" y="6024563"/>
          <p14:tracePt t="53675" x="8250238" y="6024563"/>
          <p14:tracePt t="53677" x="8240713" y="6024563"/>
          <p14:tracePt t="53694" x="8232775" y="6024563"/>
          <p14:tracePt t="53698" x="8224838" y="6024563"/>
          <p14:tracePt t="53710" x="8215313" y="6024563"/>
          <p14:tracePt t="53747" x="8207375" y="6024563"/>
          <p14:tracePt t="53751" x="8199438" y="6024563"/>
          <p14:tracePt t="53756" x="8189913" y="6024563"/>
          <p14:tracePt t="53758" x="8181975" y="6024563"/>
          <p14:tracePt t="53763" x="8174038" y="6024563"/>
          <p14:tracePt t="53768" x="8164513" y="6024563"/>
          <p14:tracePt t="53771" x="8147050" y="6024563"/>
          <p14:tracePt t="53787" x="8131175" y="6024563"/>
          <p14:tracePt t="53790" x="8121650" y="6024563"/>
          <p14:tracePt t="53802" x="8105775" y="6024563"/>
          <p14:tracePt t="53808" x="8096250" y="6024563"/>
          <p14:tracePt t="53820" x="8080375" y="6024563"/>
          <p14:tracePt t="53828" x="8070850" y="6024563"/>
          <p14:tracePt t="53832" x="8054975" y="6024563"/>
          <p14:tracePt t="53840" x="8029575" y="6024563"/>
          <p14:tracePt t="53844" x="8020050" y="6024563"/>
          <p14:tracePt t="53848" x="8004175" y="6024563"/>
          <p14:tracePt t="53860" x="7994650" y="6024563"/>
          <p14:tracePt t="53873" x="7986713" y="6024563"/>
          <p14:tracePt t="53877" x="7977188" y="6024563"/>
          <p14:tracePt t="53892" x="7969250" y="6024563"/>
          <p14:tracePt t="53939" x="7961313" y="6024563"/>
          <p14:tracePt t="55082" x="7951788" y="6034088"/>
          <p14:tracePt t="56117" x="7935913" y="6024563"/>
          <p14:tracePt t="56127" x="7926388" y="5999163"/>
          <p14:tracePt t="56134" x="7918450" y="5991225"/>
          <p14:tracePt t="56156" x="7910513" y="5983288"/>
          <p14:tracePt t="56177" x="7900988" y="5973763"/>
          <p14:tracePt t="56185" x="7900988" y="5965825"/>
          <p14:tracePt t="56200" x="7900988" y="5957888"/>
          <p14:tracePt t="56204" x="7893050" y="5948363"/>
          <p14:tracePt t="56208" x="7885113" y="5948363"/>
          <p14:tracePt t="56221" x="7875588" y="5932488"/>
          <p14:tracePt t="56228" x="7867650" y="5922963"/>
          <p14:tracePt t="56234" x="7859713" y="5922963"/>
          <p14:tracePt t="56239" x="7859713" y="5915025"/>
          <p14:tracePt t="56244" x="7850188" y="5905500"/>
          <p14:tracePt t="56251" x="7842250" y="5905500"/>
          <p14:tracePt t="56257" x="7832725" y="5897563"/>
          <p14:tracePt t="56260" x="7832725" y="5889625"/>
          <p14:tracePt t="56269" x="7832725" y="5880100"/>
          <p14:tracePt t="56272" x="7824788" y="5864225"/>
          <p14:tracePt t="56276" x="7816850" y="5854700"/>
          <p14:tracePt t="56289" x="7807325" y="5838825"/>
          <p14:tracePt t="56292" x="7807325" y="5821363"/>
          <p14:tracePt t="56297" x="7799388" y="5813425"/>
          <p14:tracePt t="56300" x="7791450" y="5803900"/>
          <p14:tracePt t="56305" x="7773988" y="5788025"/>
          <p14:tracePt t="56312" x="7766050" y="5778500"/>
          <p14:tracePt t="56322" x="7756525" y="5770563"/>
          <p14:tracePt t="56323" x="7748588" y="5753100"/>
          <p14:tracePt t="56325" x="7740650" y="5745163"/>
          <p14:tracePt t="56328" x="7715250" y="5727700"/>
          <p14:tracePt t="56333" x="7715250" y="5719763"/>
          <p14:tracePt t="56335" x="7705725" y="5702300"/>
          <p14:tracePt t="56340" x="7688263" y="5694363"/>
          <p14:tracePt t="56342" x="7672388" y="5684838"/>
          <p14:tracePt t="56348" x="7654925" y="5659438"/>
          <p14:tracePt t="56350" x="7646988" y="5651500"/>
          <p14:tracePt t="56356" x="7629525" y="5641975"/>
          <p14:tracePt t="56357" x="7621588" y="5634038"/>
          <p14:tracePt t="56361" x="7604125" y="5616575"/>
          <p14:tracePt t="56369" x="7596188" y="5608638"/>
          <p14:tracePt t="56373" x="7578725" y="5591175"/>
          <p14:tracePt t="56378" x="7570788" y="5583238"/>
          <p14:tracePt t="56383" x="7561263" y="5565775"/>
          <p14:tracePt t="56387" x="7553325" y="5557838"/>
          <p14:tracePt t="56390" x="7545388" y="5557838"/>
          <p14:tracePt t="56394" x="7545388" y="5549900"/>
          <p14:tracePt t="56402" x="7535863" y="5524500"/>
          <p14:tracePt t="56405" x="7527925" y="5524500"/>
          <p14:tracePt t="56407" x="7510463" y="5507038"/>
          <p14:tracePt t="56409" x="7510463" y="5489575"/>
          <p14:tracePt t="56419" x="7502525" y="5489575"/>
          <p14:tracePt t="56421" x="7493000" y="5481638"/>
          <p14:tracePt t="56422" x="7477125" y="5464175"/>
          <p14:tracePt t="56430" x="7451725" y="5438775"/>
          <p14:tracePt t="56438" x="7434263" y="5430838"/>
          <p14:tracePt t="56442" x="7426325" y="5421313"/>
          <p14:tracePt t="56447" x="7408863" y="5395913"/>
          <p14:tracePt t="56451" x="7400925" y="5395913"/>
          <p14:tracePt t="56455" x="7383463" y="5387975"/>
          <p14:tracePt t="56458" x="7348538" y="5370513"/>
          <p14:tracePt t="56462" x="7307263" y="5353050"/>
          <p14:tracePt t="56470" x="7289800" y="5337175"/>
          <p14:tracePt t="56472" x="7272338" y="5327650"/>
          <p14:tracePt t="56474" x="7256463" y="5319713"/>
          <p14:tracePt t="56478" x="7246938" y="5311775"/>
          <p14:tracePt t="56487" x="7229475" y="5294313"/>
          <p14:tracePt t="56489" x="7221538" y="5294313"/>
          <p14:tracePt t="56490" x="7204075" y="5286375"/>
          <p14:tracePt t="56494" x="7188200" y="5260975"/>
          <p14:tracePt t="56500" x="7178675" y="5260975"/>
          <p14:tracePt t="56504" x="7162800" y="5251450"/>
          <p14:tracePt t="56508" x="7137400" y="5235575"/>
          <p14:tracePt t="56511" x="7127875" y="5226050"/>
          <p14:tracePt t="56523" x="7094538" y="5200650"/>
          <p14:tracePt t="56525" x="7077075" y="5183188"/>
          <p14:tracePt t="56528" x="7069138" y="5175250"/>
          <p14:tracePt t="56533" x="7051675" y="5167313"/>
          <p14:tracePt t="56538" x="7043738" y="5167313"/>
          <p14:tracePt t="56540" x="7026275" y="5149850"/>
          <p14:tracePt t="56545" x="7000875" y="5141913"/>
          <p14:tracePt t="56550" x="6983413" y="5124450"/>
          <p14:tracePt t="56555" x="6958013" y="5106988"/>
          <p14:tracePt t="56557" x="6942138" y="5099050"/>
          <p14:tracePt t="56560" x="6915150" y="5091113"/>
          <p14:tracePt t="56569" x="6873875" y="5064125"/>
          <p14:tracePt t="56571" x="6838950" y="5048250"/>
          <p14:tracePt t="56573" x="6788150" y="5022850"/>
          <p14:tracePt t="56577" x="6737350" y="4987925"/>
          <p14:tracePt t="56584" x="6686550" y="4962525"/>
          <p14:tracePt t="56588" x="6635750" y="4946650"/>
          <p14:tracePt t="56589" x="6592888" y="4911725"/>
          <p14:tracePt t="56592" x="6575425" y="4903788"/>
          <p14:tracePt t="56598" x="6559550" y="4903788"/>
          <p14:tracePt t="56603" x="6534150" y="4894263"/>
          <p14:tracePt t="56608" x="6516688" y="4894263"/>
          <p14:tracePt t="56611" x="6491288" y="4868863"/>
          <p14:tracePt t="56621" x="6465888" y="4852988"/>
          <p14:tracePt t="56624" x="6456363" y="4852988"/>
          <p14:tracePt t="56628" x="6440488" y="4843463"/>
          <p14:tracePt t="56634" x="6415088" y="4835525"/>
          <p14:tracePt t="56638" x="6389688" y="4818063"/>
          <p14:tracePt t="56640" x="6389688" y="4810125"/>
          <p14:tracePt t="56644" x="6364288" y="4802188"/>
          <p14:tracePt t="56651" x="6346825" y="4792663"/>
          <p14:tracePt t="56655" x="6311900" y="4775200"/>
          <p14:tracePt t="56657" x="6270625" y="4759325"/>
          <p14:tracePt t="56659" x="6235700" y="4741863"/>
          <p14:tracePt t="56669" x="6202363" y="4724400"/>
          <p14:tracePt t="56672" x="6159500" y="4708525"/>
          <p14:tracePt t="56675" x="6126163" y="4699000"/>
          <p14:tracePt t="56677" x="6091238" y="4691063"/>
          <p14:tracePt t="56683" x="6007100" y="4648200"/>
          <p14:tracePt t="56689" x="5981700" y="4648200"/>
          <p14:tracePt t="56694" x="5956300" y="4640263"/>
          <p14:tracePt t="56700" x="5946775" y="4630738"/>
          <p14:tracePt t="56704" x="5938838" y="4622800"/>
          <p14:tracePt t="56707" x="5930900" y="4622800"/>
          <p14:tracePt t="56710" x="5921375" y="4622800"/>
          <p14:tracePt t="56719" x="5905500" y="4614863"/>
          <p14:tracePt t="56722" x="5895975" y="4614863"/>
          <p14:tracePt t="56727" x="5880100" y="4597400"/>
          <p14:tracePt t="56732" x="5862638" y="4597400"/>
          <p14:tracePt t="56735" x="5837238" y="4579938"/>
          <p14:tracePt t="56742" x="5811838" y="4564063"/>
          <p14:tracePt t="56748" x="5794375" y="4564063"/>
          <p14:tracePt t="56753" x="5776913" y="4554538"/>
          <p14:tracePt t="56756" x="5743575" y="4538663"/>
          <p14:tracePt t="56758" x="5708650" y="4521200"/>
          <p14:tracePt t="56762" x="5667375" y="4503738"/>
          <p14:tracePt t="56772" x="5573713" y="4460875"/>
          <p14:tracePt t="56774" x="5530850" y="4445000"/>
          <p14:tracePt t="56778" x="5505450" y="4435475"/>
          <p14:tracePt t="56783" x="5487988" y="4435475"/>
          <p14:tracePt t="56788" x="5462588" y="4427538"/>
          <p14:tracePt t="56790" x="5429250" y="4410075"/>
          <p14:tracePt t="56793" x="5386388" y="4394200"/>
          <p14:tracePt t="56800" x="5335588" y="4368800"/>
          <p14:tracePt t="56803" x="5302250" y="4359275"/>
          <p14:tracePt t="56806" x="5267325" y="4341813"/>
          <p14:tracePt t="56810" x="5233988" y="4333875"/>
          <p14:tracePt t="56818" x="5199063" y="4316413"/>
          <p14:tracePt t="56820" x="5173663" y="4308475"/>
          <p14:tracePt t="56822" x="5157788" y="4300538"/>
          <p14:tracePt t="56827" x="5140325" y="4300538"/>
          <p14:tracePt t="56833" x="5122863" y="4291013"/>
          <p14:tracePt t="56838" x="5097463" y="4275138"/>
          <p14:tracePt t="56841" x="5072063" y="4265613"/>
          <p14:tracePt t="56848" x="5038725" y="4249738"/>
          <p14:tracePt t="56852" x="5003800" y="4240213"/>
          <p14:tracePt t="56855" x="4970463" y="4224338"/>
          <p14:tracePt t="56860" x="4935538" y="4214813"/>
          <p14:tracePt t="56863" x="4884738" y="4189413"/>
          <p14:tracePt t="56870" x="4791075" y="4156075"/>
          <p14:tracePt t="56872" x="4757738" y="4146550"/>
          <p14:tracePt t="56877" x="4714875" y="4130675"/>
          <p14:tracePt t="56882" x="4681538" y="4121150"/>
          <p14:tracePt t="56888" x="4656138" y="4113213"/>
          <p14:tracePt t="56892" x="4630738" y="4113213"/>
          <p14:tracePt t="56898" x="4605338" y="4095750"/>
          <p14:tracePt t="56904" x="4595813" y="4087813"/>
          <p14:tracePt t="56907" x="4570413" y="4079875"/>
          <p14:tracePt t="56912" x="4562475" y="4079875"/>
          <p14:tracePt t="56919" x="4545013" y="4062413"/>
          <p14:tracePt t="56921" x="4529138" y="4062413"/>
          <p14:tracePt t="56923" x="4503738" y="4052888"/>
          <p14:tracePt t="56928" x="4486275" y="4044950"/>
          <p14:tracePt t="56933" x="4468813" y="4037013"/>
          <p14:tracePt t="56938" x="4435475" y="4027488"/>
          <p14:tracePt t="56940" x="4410075" y="4019550"/>
          <p14:tracePt t="56943" x="4392613" y="4019550"/>
          <p14:tracePt t="56950" x="4359275" y="4011613"/>
          <p14:tracePt t="56957" x="4273550" y="3986213"/>
          <p14:tracePt t="56959" x="4248150" y="3986213"/>
          <p14:tracePt t="56969" x="4214813" y="3986213"/>
          <p14:tracePt t="56971" x="4179888" y="3986213"/>
          <p14:tracePt t="56973" x="4146550" y="3976688"/>
          <p14:tracePt t="56977" x="4111625" y="3968750"/>
          <p14:tracePt t="56982" x="4070350" y="3968750"/>
          <p14:tracePt t="56988" x="4010025" y="3951288"/>
          <p14:tracePt t="56992" x="4002088" y="3951288"/>
          <p14:tracePt t="56998" x="3984625" y="3951288"/>
          <p14:tracePt t="57003" x="3967163" y="3943350"/>
          <p14:tracePt t="57008" x="3959225" y="3943350"/>
          <p14:tracePt t="57013" x="3933825" y="3917950"/>
          <p14:tracePt t="57021" x="3916363" y="3908425"/>
          <p14:tracePt t="57028" x="3890963" y="3900488"/>
          <p14:tracePt t="57033" x="3883025" y="3900488"/>
          <p14:tracePt t="57038" x="3873500" y="3900488"/>
          <p14:tracePt t="57040" x="3865563" y="3900488"/>
          <p14:tracePt t="57041" x="3848100" y="3892550"/>
          <p14:tracePt t="57053" x="3832225" y="3892550"/>
          <p14:tracePt t="57055" x="3806825" y="3883025"/>
          <p14:tracePt t="57062" x="3797300" y="3867150"/>
          <p14:tracePt t="57070" x="3789363" y="3867150"/>
          <p14:tracePt t="57071" x="3781425" y="3857625"/>
          <p14:tracePt t="57073" x="3771900" y="3857625"/>
          <p14:tracePt t="57078" x="3763963" y="3857625"/>
          <p14:tracePt t="57083" x="3756025" y="3857625"/>
          <p14:tracePt t="57088" x="3746500" y="3849688"/>
          <p14:tracePt t="57093" x="3738563" y="3832225"/>
          <p14:tracePt t="57101" x="3729038" y="3832225"/>
          <p14:tracePt t="57105" x="3721100" y="3832225"/>
          <p14:tracePt t="57110" x="3703638" y="3816350"/>
          <p14:tracePt t="57119" x="3695700" y="3816350"/>
          <p14:tracePt t="57121" x="3670300" y="3798888"/>
          <p14:tracePt t="57127" x="3652838" y="3798888"/>
          <p14:tracePt t="57137" x="3627438" y="3790950"/>
          <p14:tracePt t="57139" x="3611563" y="3781425"/>
          <p14:tracePt t="57142" x="3602038" y="3773488"/>
          <p14:tracePt t="57148" x="3586163" y="3773488"/>
          <p14:tracePt t="57150" x="3576638" y="3756025"/>
          <p14:tracePt t="57156" x="3568700" y="3756025"/>
          <p14:tracePt t="57158" x="3551238" y="3748088"/>
          <p14:tracePt t="57168" x="3533775" y="3738563"/>
          <p14:tracePt t="57174" x="3525838" y="3730625"/>
          <p14:tracePt t="57183" x="3517900" y="3730625"/>
          <p14:tracePt t="57188" x="3508375" y="3730625"/>
          <p14:tracePt t="57194" x="3500438" y="3722688"/>
          <p14:tracePt t="57203" x="3500438" y="3713163"/>
          <p14:tracePt t="57207" x="3500438" y="3705225"/>
          <p14:tracePt t="57220" x="3482975" y="3697288"/>
          <p14:tracePt t="57221" x="3482975" y="3687763"/>
          <p14:tracePt t="57224" x="3475038" y="3687763"/>
          <p14:tracePt t="57227" x="3467100" y="3679825"/>
          <p14:tracePt t="57233" x="3457575" y="3671888"/>
          <p14:tracePt t="57238" x="3457575" y="3662363"/>
          <p14:tracePt t="57240" x="3449638" y="3654425"/>
          <p14:tracePt t="57244" x="3432175" y="3646488"/>
          <p14:tracePt t="57251" x="3414713" y="3629025"/>
          <p14:tracePt t="57257" x="3398838" y="3603625"/>
          <p14:tracePt t="57260" x="3389313" y="3594100"/>
          <p14:tracePt t="57269" x="3381375" y="3586163"/>
          <p14:tracePt t="57271" x="3373438" y="3568700"/>
          <p14:tracePt t="57272" x="3363913" y="3560763"/>
          <p14:tracePt t="57277" x="3363913" y="3552825"/>
          <p14:tracePt t="57287" x="3348038" y="3535363"/>
          <p14:tracePt t="57288" x="3338513" y="3517900"/>
          <p14:tracePt t="57292" x="3338513" y="3502025"/>
          <p14:tracePt t="57298" x="3330575" y="3475038"/>
          <p14:tracePt t="57304" x="3330575" y="3449638"/>
          <p14:tracePt t="57308" x="3330575" y="3441700"/>
          <p14:tracePt t="57312" x="3330575" y="3416300"/>
          <p14:tracePt t="57321" x="3330575" y="3408363"/>
          <p14:tracePt t="57323" x="3330575" y="3398838"/>
          <p14:tracePt t="57325" x="3322638" y="3373438"/>
          <p14:tracePt t="57327" x="3322638" y="3365500"/>
          <p14:tracePt t="57333" x="3313113" y="3355975"/>
          <p14:tracePt t="57340" x="3313113" y="3340100"/>
          <p14:tracePt t="57341" x="3305175" y="3314700"/>
          <p14:tracePt t="57351" x="3287713" y="3297238"/>
          <p14:tracePt t="57355" x="3287713" y="3289300"/>
          <p14:tracePt t="57357" x="3287713" y="3279775"/>
          <p14:tracePt t="57360" x="3287713" y="3263900"/>
          <p14:tracePt t="57370" x="3287713" y="3254375"/>
          <p14:tracePt t="57371" x="3279775" y="3228975"/>
          <p14:tracePt t="57377" x="3279775" y="3221038"/>
          <p14:tracePt t="57382" x="3279775" y="3211513"/>
          <p14:tracePt t="57388" x="3279775" y="3195638"/>
          <p14:tracePt t="57392" x="3279775" y="3186113"/>
          <p14:tracePt t="57401" x="3279775" y="3152775"/>
          <p14:tracePt t="57404" x="3279775" y="3144838"/>
          <p14:tracePt t="57407" x="3279775" y="3119438"/>
          <p14:tracePt t="57410" x="3279775" y="3109913"/>
          <p14:tracePt t="57417" x="3279775" y="3094038"/>
          <p14:tracePt t="57421" x="3279775" y="3076575"/>
          <p14:tracePt t="57422" x="3279775" y="3067050"/>
          <p14:tracePt t="57427" x="3279775" y="3051175"/>
          <p14:tracePt t="57432" x="3279775" y="3041650"/>
          <p14:tracePt t="57437" x="3279775" y="3025775"/>
          <p14:tracePt t="57438" x="3279775" y="3016250"/>
          <p14:tracePt t="57451" x="3279775" y="2990850"/>
          <p14:tracePt t="57458" x="3279775" y="2982913"/>
          <p14:tracePt t="57474" x="3270250" y="2974975"/>
          <p14:tracePt t="57490" x="3262313" y="2957513"/>
          <p14:tracePt t="57504" x="3254375" y="2957513"/>
          <p14:tracePt t="57522" x="3244850" y="2949575"/>
          <p14:tracePt t="57526" x="3244850" y="2940050"/>
          <p14:tracePt t="57532" x="3236913" y="2932113"/>
          <p14:tracePt t="57538" x="3228975" y="2914650"/>
          <p14:tracePt t="57550" x="3211513" y="2906713"/>
          <p14:tracePt t="57555" x="3203575" y="2897188"/>
          <p14:tracePt t="57558" x="3203575" y="2881313"/>
          <p14:tracePt t="57562" x="3194050" y="2881313"/>
          <p14:tracePt t="57572" x="3186113" y="2871788"/>
          <p14:tracePt t="57573" x="3178175" y="2855913"/>
          <p14:tracePt t="57576" x="3168650" y="2846388"/>
          <p14:tracePt t="57583" x="3160713" y="2838450"/>
          <p14:tracePt t="57587" x="3152775" y="2830513"/>
          <p14:tracePt t="57601" x="3135313" y="2813050"/>
          <p14:tracePt t="57608" x="3135313" y="2805113"/>
          <p14:tracePt t="57612" x="3117850" y="2787650"/>
          <p14:tracePt t="57620" x="3109913" y="2787650"/>
          <p14:tracePt t="57623" x="3092450" y="2778125"/>
          <p14:tracePt t="57628" x="3074988" y="2778125"/>
          <p14:tracePt t="57633" x="3067050" y="2778125"/>
          <p14:tracePt t="57638" x="3049588" y="2770188"/>
          <p14:tracePt t="57640" x="3041650" y="2770188"/>
          <p14:tracePt t="57651" x="3033713" y="2770188"/>
          <p14:tracePt t="57654" x="3024188" y="2770188"/>
          <p14:tracePt t="57660" x="3016250" y="2762250"/>
          <p14:tracePt t="57676" x="3008313" y="2762250"/>
          <p14:tracePt t="57683" x="2998788" y="2762250"/>
          <p14:tracePt t="57688" x="2990850" y="2762250"/>
          <p14:tracePt t="57704" x="2973388" y="2762250"/>
          <p14:tracePt t="57740" x="2965450" y="2762250"/>
          <p14:tracePt t="57749" x="2955925" y="2762250"/>
          <p14:tracePt t="57754" x="2947988" y="2762250"/>
          <p14:tracePt t="57763" x="2940050" y="2770188"/>
          <p14:tracePt t="57770" x="2930525" y="2770188"/>
          <p14:tracePt t="57779" x="2930525" y="2778125"/>
          <p14:tracePt t="57784" x="2922588" y="2787650"/>
          <p14:tracePt t="57790" x="2914650" y="2795588"/>
          <p14:tracePt t="57793" x="2905125" y="2795588"/>
          <p14:tracePt t="57803" x="2905125" y="2805113"/>
          <p14:tracePt t="57807" x="2889250" y="2813050"/>
          <p14:tracePt t="57810" x="2879725" y="2813050"/>
          <p14:tracePt t="57818" x="2879725" y="2820988"/>
          <p14:tracePt t="57820" x="2871788" y="2838450"/>
          <p14:tracePt t="57822" x="2863850" y="2846388"/>
          <p14:tracePt t="57827" x="2854325" y="2863850"/>
          <p14:tracePt t="57836" x="2838450" y="2881313"/>
          <p14:tracePt t="57838" x="2838450" y="2889250"/>
          <p14:tracePt t="57853" x="2828925" y="2897188"/>
          <p14:tracePt t="57855" x="2820988" y="2914650"/>
          <p14:tracePt t="57870" x="2803525" y="2940050"/>
          <p14:tracePt t="57874" x="2803525" y="2949575"/>
          <p14:tracePt t="57882" x="2803525" y="2965450"/>
          <p14:tracePt t="57887" x="2803525" y="2974975"/>
          <p14:tracePt t="57893" x="2795588" y="3000375"/>
          <p14:tracePt t="57903" x="2795588" y="3016250"/>
          <p14:tracePt t="57907" x="2786063" y="3033713"/>
          <p14:tracePt t="57910" x="2786063" y="3051175"/>
          <p14:tracePt t="57918" x="2778125" y="3067050"/>
          <p14:tracePt t="57921" x="2760663" y="3094038"/>
          <p14:tracePt t="57926" x="2760663" y="3109913"/>
          <p14:tracePt t="57932" x="2760663" y="3119438"/>
          <p14:tracePt t="57936" x="2760663" y="3135313"/>
          <p14:tracePt t="57938" x="2760663" y="3144838"/>
          <p14:tracePt t="57940" x="2760663" y="3160713"/>
          <p14:tracePt t="57947" x="2752725" y="3178175"/>
          <p14:tracePt t="57953" x="2752725" y="3195638"/>
          <p14:tracePt t="57960" x="2752725" y="3211513"/>
          <p14:tracePt t="57968" x="2752725" y="3221038"/>
          <p14:tracePt t="57970" x="2752725" y="3238500"/>
          <p14:tracePt t="57972" x="2752725" y="3246438"/>
          <p14:tracePt t="57977" x="2752725" y="3254375"/>
          <p14:tracePt t="57983" x="2752725" y="3271838"/>
          <p14:tracePt t="57987" x="2752725" y="3279775"/>
          <p14:tracePt t="57989" x="2752725" y="3289300"/>
          <p14:tracePt t="57992" x="2752725" y="3297238"/>
          <p14:tracePt t="58001" x="2752725" y="3322638"/>
          <p14:tracePt t="58008" x="2752725" y="3340100"/>
          <p14:tracePt t="58015" x="2752725" y="3355975"/>
          <p14:tracePt t="58020" x="2752725" y="3382963"/>
          <p14:tracePt t="58028" x="2752725" y="3390900"/>
          <p14:tracePt t="58033" x="2752725" y="3408363"/>
          <p14:tracePt t="58037" x="2752725" y="3424238"/>
          <p14:tracePt t="58040" x="2752725" y="3433763"/>
          <p14:tracePt t="58044" x="2752725" y="3449638"/>
          <p14:tracePt t="58048" x="2752725" y="3459163"/>
          <p14:tracePt t="58053" x="2760663" y="3484563"/>
          <p14:tracePt t="58057" x="2760663" y="3502025"/>
          <p14:tracePt t="58059" x="2770188" y="3517900"/>
          <p14:tracePt t="58068" x="2778125" y="3527425"/>
          <p14:tracePt t="58071" x="2778125" y="3543300"/>
          <p14:tracePt t="58076" x="2786063" y="3560763"/>
          <p14:tracePt t="58087" x="2786063" y="3578225"/>
          <p14:tracePt t="58092" x="2786063" y="3586163"/>
          <p14:tracePt t="58101" x="2786063" y="3603625"/>
          <p14:tracePt t="58104" x="2786063" y="3611563"/>
          <p14:tracePt t="58108" x="2795588" y="3619500"/>
          <p14:tracePt t="58118" x="2795588" y="3629025"/>
          <p14:tracePt t="58120" x="2803525" y="3636963"/>
          <p14:tracePt t="58129" x="2803525" y="3646488"/>
          <p14:tracePt t="58136" x="2811463" y="3654425"/>
          <p14:tracePt t="58138" x="2811463" y="3662363"/>
          <p14:tracePt t="58142" x="2811463" y="3671888"/>
          <p14:tracePt t="58152" x="2811463" y="3679825"/>
          <p14:tracePt t="58155" x="2811463" y="3687763"/>
          <p14:tracePt t="58167" x="2820988" y="3705225"/>
          <p14:tracePt t="58170" x="2828925" y="3722688"/>
          <p14:tracePt t="58174" x="2838450" y="3730625"/>
          <p14:tracePt t="58178" x="2838450" y="3738563"/>
          <p14:tracePt t="58187" x="2838450" y="3748088"/>
          <p14:tracePt t="58188" x="2846388" y="3756025"/>
          <p14:tracePt t="58194" x="2846388" y="3773488"/>
          <p14:tracePt t="58203" x="2854325" y="3781425"/>
          <p14:tracePt t="58207" x="2863850" y="3798888"/>
          <p14:tracePt t="58216" x="2863850" y="3806825"/>
          <p14:tracePt t="58220" x="2871788" y="3806825"/>
          <p14:tracePt t="58222" x="2871788" y="3824288"/>
          <p14:tracePt t="58226" x="2871788" y="3832225"/>
          <p14:tracePt t="58235" x="2879725" y="3832225"/>
          <p14:tracePt t="58237" x="2889250" y="3841750"/>
          <p14:tracePt t="58239" x="2889250" y="3849688"/>
          <p14:tracePt t="58242" x="2897188" y="3857625"/>
          <p14:tracePt t="58251" x="2897188" y="3867150"/>
          <p14:tracePt t="58253" x="2905125" y="3883025"/>
          <p14:tracePt t="58258" x="2914650" y="3892550"/>
          <p14:tracePt t="58265" x="2922588" y="3900488"/>
          <p14:tracePt t="58270" x="2930525" y="3917950"/>
          <p14:tracePt t="58274" x="2930525" y="3925888"/>
          <p14:tracePt t="58278" x="2940050" y="3935413"/>
          <p14:tracePt t="58282" x="2947988" y="3951288"/>
          <p14:tracePt t="58287" x="2955925" y="3968750"/>
          <p14:tracePt t="58292" x="2965450" y="3976688"/>
          <p14:tracePt t="58300" x="2973388" y="3986213"/>
          <p14:tracePt t="58304" x="2982913" y="4002088"/>
          <p14:tracePt t="58317" x="2998788" y="4019550"/>
          <p14:tracePt t="58323" x="2998788" y="4027488"/>
          <p14:tracePt t="58325" x="3008313" y="4037013"/>
          <p14:tracePt t="58328" x="3024188" y="4052888"/>
          <p14:tracePt t="58332" x="3033713" y="4062413"/>
          <p14:tracePt t="58339" x="3033713" y="4070350"/>
          <p14:tracePt t="58340" x="3049588" y="4087813"/>
          <p14:tracePt t="58344" x="3067050" y="4095750"/>
          <p14:tracePt t="58349" x="3074988" y="4105275"/>
          <p14:tracePt t="58355" x="3084513" y="4113213"/>
          <p14:tracePt t="58357" x="3100388" y="4121150"/>
          <p14:tracePt t="58367" x="3117850" y="4130675"/>
          <p14:tracePt t="58372" x="3135313" y="4146550"/>
          <p14:tracePt t="58376" x="3152775" y="4156075"/>
          <p14:tracePt t="58381" x="3160713" y="4156075"/>
          <p14:tracePt t="58386" x="3160713" y="4164013"/>
          <p14:tracePt t="58389" x="3178175" y="4171950"/>
          <p14:tracePt t="58392" x="3194050" y="4181475"/>
          <p14:tracePt t="58401" x="3203575" y="4181475"/>
          <p14:tracePt t="58404" x="3211513" y="4189413"/>
          <p14:tracePt t="58408" x="3219450" y="4197350"/>
          <p14:tracePt t="58415" x="3228975" y="4197350"/>
          <p14:tracePt t="58421" x="3244850" y="4206875"/>
          <p14:tracePt t="58424" x="3254375" y="4206875"/>
          <p14:tracePt t="58429" x="3270250" y="4206875"/>
          <p14:tracePt t="58434" x="3279775" y="4206875"/>
          <p14:tracePt t="58438" x="3287713" y="4206875"/>
          <p14:tracePt t="58440" x="3297238" y="4206875"/>
          <p14:tracePt t="58444" x="3313113" y="4214813"/>
          <p14:tracePt t="58452" x="3330575" y="4214813"/>
          <p14:tracePt t="58454" x="3338513" y="4214813"/>
          <p14:tracePt t="58457" x="3355975" y="4214813"/>
          <p14:tracePt t="58460" x="3373438" y="4214813"/>
          <p14:tracePt t="58470" x="3406775" y="4214813"/>
          <p14:tracePt t="58473" x="3424238" y="4214813"/>
          <p14:tracePt t="58478" x="3441700" y="4214813"/>
          <p14:tracePt t="58484" x="3449638" y="4214813"/>
          <p14:tracePt t="58487" x="3467100" y="4214813"/>
          <p14:tracePt t="58489" x="3482975" y="4214813"/>
          <p14:tracePt t="58496" x="3500438" y="4214813"/>
          <p14:tracePt t="58502" x="3517900" y="4214813"/>
          <p14:tracePt t="58503" x="3543300" y="4214813"/>
          <p14:tracePt t="58509" x="3576638" y="4206875"/>
          <p14:tracePt t="58518" x="3594100" y="4197350"/>
          <p14:tracePt t="58520" x="3619500" y="4189413"/>
          <p14:tracePt t="58521" x="3636963" y="4189413"/>
          <p14:tracePt t="58526" x="3652838" y="4181475"/>
          <p14:tracePt t="58531" x="3678238" y="4171950"/>
          <p14:tracePt t="58536" x="3695700" y="4164013"/>
          <p14:tracePt t="58538" x="3713163" y="4156075"/>
          <p14:tracePt t="58541" x="3746500" y="4146550"/>
          <p14:tracePt t="58550" x="3771900" y="4138613"/>
          <p14:tracePt t="58552" x="3797300" y="4130675"/>
          <p14:tracePt t="58554" x="3822700" y="4113213"/>
          <p14:tracePt t="58558" x="3848100" y="4105275"/>
          <p14:tracePt t="58562" x="3873500" y="4105275"/>
          <p14:tracePt t="58570" x="3916363" y="4087813"/>
          <p14:tracePt t="58573" x="3933825" y="4087813"/>
          <p14:tracePt t="58578" x="3951288" y="4079875"/>
          <p14:tracePt t="58583" x="3967163" y="4070350"/>
          <p14:tracePt t="58587" x="3976688" y="4062413"/>
          <p14:tracePt t="58596" x="4002088" y="4052888"/>
          <p14:tracePt t="58602" x="4017963" y="4052888"/>
          <p14:tracePt t="58607" x="4027488" y="4052888"/>
          <p14:tracePt t="58610" x="4044950" y="4044950"/>
          <p14:tracePt t="58618" x="4052888" y="4037013"/>
          <p14:tracePt t="58619" x="4070350" y="4037013"/>
          <p14:tracePt t="58622" x="4086225" y="4027488"/>
          <p14:tracePt t="58627" x="4095750" y="4019550"/>
          <p14:tracePt t="58633" x="4121150" y="4002088"/>
          <p14:tracePt t="58637" x="4146550" y="3994150"/>
          <p14:tracePt t="58638" x="4171950" y="3994150"/>
          <p14:tracePt t="58642" x="4197350" y="3986213"/>
          <p14:tracePt t="58650" x="4248150" y="3976688"/>
          <p14:tracePt t="58654" x="4281488" y="3968750"/>
          <p14:tracePt t="58657" x="4316413" y="3960813"/>
          <p14:tracePt t="58660" x="4332288" y="3960813"/>
          <p14:tracePt t="58669" x="4359275" y="3960813"/>
          <p14:tracePt t="58672" x="4418013" y="3951288"/>
          <p14:tracePt t="58676" x="4443413" y="3943350"/>
          <p14:tracePt t="58681" x="4468813" y="3935413"/>
          <p14:tracePt t="58686" x="4503738" y="3925888"/>
          <p14:tracePt t="58689" x="4529138" y="3925888"/>
          <p14:tracePt t="58692" x="4545013" y="3917950"/>
          <p14:tracePt t="58702" x="4613275" y="3908425"/>
          <p14:tracePt t="58706" x="4646613" y="3900488"/>
          <p14:tracePt t="58708" x="4681538" y="3900488"/>
          <p14:tracePt t="58714" x="4706938" y="3892550"/>
          <p14:tracePt t="58720" x="4775200" y="3883025"/>
          <p14:tracePt t="58724" x="4808538" y="3875088"/>
          <p14:tracePt t="58730" x="4851400" y="3867150"/>
          <p14:tracePt t="58733" x="4902200" y="3857625"/>
          <p14:tracePt t="58737" x="4935538" y="3849688"/>
          <p14:tracePt t="58739" x="4962525" y="3841750"/>
          <p14:tracePt t="58747" x="5013325" y="3841750"/>
          <p14:tracePt t="58748" x="5038725" y="3841750"/>
          <p14:tracePt t="58752" x="5080000" y="3832225"/>
          <p14:tracePt t="58756" x="5132388" y="3824288"/>
          <p14:tracePt t="58761" x="5173663" y="3816350"/>
          <p14:tracePt t="58768" x="5208588" y="3816350"/>
          <p14:tracePt t="58769" x="5241925" y="3816350"/>
          <p14:tracePt t="58772" x="5267325" y="3806825"/>
          <p14:tracePt t="58777" x="5292725" y="3806825"/>
          <p14:tracePt t="58782" x="5318125" y="3798888"/>
          <p14:tracePt t="58786" x="5343525" y="3798888"/>
          <p14:tracePt t="58788" x="5360988" y="3790950"/>
          <p14:tracePt t="58792" x="5386388" y="3781425"/>
          <p14:tracePt t="58800" x="5421313" y="3773488"/>
          <p14:tracePt t="58802" x="5446713" y="3773488"/>
          <p14:tracePt t="58805" x="5462588" y="3773488"/>
          <p14:tracePt t="58808" x="5487988" y="3763963"/>
          <p14:tracePt t="58814" x="5513388" y="3756025"/>
          <p14:tracePt t="58820" x="5548313" y="3756025"/>
          <p14:tracePt t="58824" x="5573713" y="3756025"/>
          <p14:tracePt t="58828" x="5607050" y="3756025"/>
          <p14:tracePt t="58833" x="5616575" y="3748088"/>
          <p14:tracePt t="58836" x="5641975" y="3738563"/>
          <p14:tracePt t="58838" x="5667375" y="3738563"/>
          <p14:tracePt t="58841" x="5683250" y="3730625"/>
          <p14:tracePt t="58850" x="5708650" y="3722688"/>
          <p14:tracePt t="58853" x="5726113" y="3713163"/>
          <p14:tracePt t="58855" x="5743575" y="3713163"/>
          <p14:tracePt t="58857" x="5751513" y="3713163"/>
          <p14:tracePt t="58864" x="5768975" y="3705225"/>
          <p14:tracePt t="58870" x="5786438" y="3705225"/>
          <p14:tracePt t="58873" x="5794375" y="3705225"/>
          <p14:tracePt t="58880" x="5802313" y="3705225"/>
          <p14:tracePt t="58883" x="5811838" y="3697288"/>
          <p14:tracePt t="58890" x="5827713" y="3697288"/>
          <p14:tracePt t="58896" x="5837238" y="3697288"/>
          <p14:tracePt t="58902" x="5853113" y="3697288"/>
          <p14:tracePt t="58907" x="5870575" y="3687763"/>
          <p14:tracePt t="58910" x="5880100" y="3687763"/>
          <p14:tracePt t="58917" x="5895975" y="3687763"/>
          <p14:tracePt t="58920" x="5913438" y="3687763"/>
          <p14:tracePt t="58921" x="5938838" y="3679825"/>
          <p14:tracePt t="58927" x="5964238" y="3679825"/>
          <p14:tracePt t="58932" x="5989638" y="3679825"/>
          <p14:tracePt t="58936" x="6007100" y="3679825"/>
          <p14:tracePt t="58937" x="6049963" y="3679825"/>
          <p14:tracePt t="58942" x="6083300" y="3679825"/>
          <p14:tracePt t="58950" x="6108700" y="3679825"/>
          <p14:tracePt t="58953" x="6176963" y="3679825"/>
          <p14:tracePt t="58957" x="6210300" y="3679825"/>
          <p14:tracePt t="58964" x="6245225" y="3679825"/>
          <p14:tracePt t="58970" x="6303963" y="3679825"/>
          <p14:tracePt t="58973" x="6329363" y="3679825"/>
          <p14:tracePt t="58980" x="6364288" y="3679825"/>
          <p14:tracePt t="58983" x="6389688" y="3679825"/>
          <p14:tracePt t="58988" x="6405563" y="3679825"/>
          <p14:tracePt t="58990" x="6440488" y="3679825"/>
          <p14:tracePt t="58996" x="6465888" y="3679825"/>
          <p14:tracePt t="58998" x="6483350" y="3679825"/>
          <p14:tracePt t="59002" x="6508750" y="3679825"/>
          <p14:tracePt t="59004" x="6534150" y="3679825"/>
          <p14:tracePt t="59007" x="6550025" y="3679825"/>
          <p14:tracePt t="59019" x="6618288" y="3679825"/>
          <p14:tracePt t="59023" x="6635750" y="3679825"/>
          <p14:tracePt t="59036" x="6653213" y="3679825"/>
          <p14:tracePt t="59038" x="6669088" y="3679825"/>
          <p14:tracePt t="59040" x="6678613" y="3687763"/>
          <p14:tracePt t="59049" x="6686550" y="3687763"/>
          <p14:tracePt t="59052" x="6694488" y="3697288"/>
          <p14:tracePt t="59060" x="6711950" y="3705225"/>
          <p14:tracePt t="59072" x="6719888" y="3705225"/>
          <p14:tracePt t="59081" x="6729413" y="3705225"/>
          <p14:tracePt t="59086" x="6737350" y="3705225"/>
          <p14:tracePt t="59092" x="6745288" y="3705225"/>
          <p14:tracePt t="59104" x="6754813" y="3705225"/>
          <p14:tracePt t="59108" x="6762750" y="3713163"/>
          <p14:tracePt t="59129" x="6770688" y="3713163"/>
          <p14:tracePt t="59137" x="6780213" y="3713163"/>
          <p14:tracePt t="59146" x="6788150" y="3722688"/>
          <p14:tracePt t="59161" x="6797675" y="3722688"/>
          <p14:tracePt t="59169" x="6805613" y="3722688"/>
          <p14:tracePt t="59171" x="6823075" y="3722688"/>
          <p14:tracePt t="59177" x="6838950" y="3730625"/>
          <p14:tracePt t="59181" x="6848475" y="3730625"/>
          <p14:tracePt t="59187" x="6856413" y="3738563"/>
          <p14:tracePt t="59190" x="6864350" y="3748088"/>
          <p14:tracePt t="59196" x="6873875" y="3748088"/>
          <p14:tracePt t="59198" x="6881813" y="3756025"/>
          <p14:tracePt t="59203" x="6889750" y="3763963"/>
          <p14:tracePt t="59207" x="6899275" y="3763963"/>
          <p14:tracePt t="59210" x="6899275" y="3773488"/>
          <p14:tracePt t="59217" x="6907213" y="3773488"/>
          <p14:tracePt t="59219" x="6915150" y="3773488"/>
          <p14:tracePt t="59227" x="6924675" y="3781425"/>
          <p14:tracePt t="59238" x="6942138" y="3790950"/>
          <p14:tracePt t="59250" x="6950075" y="3790950"/>
          <p14:tracePt t="59252" x="6950075" y="3798888"/>
          <p14:tracePt t="59299" x="6958013" y="3798888"/>
          <p14:tracePt t="59314" x="6967538" y="3806825"/>
          <p14:tracePt t="59326" x="6967538" y="3816350"/>
          <p14:tracePt t="59338" x="6975475" y="3824288"/>
          <p14:tracePt t="59368" x="6983413" y="3832225"/>
          <p14:tracePt t="59400" x="6983413" y="3841750"/>
          <p14:tracePt t="59492" x="6983413" y="3849688"/>
          <p14:tracePt t="59508" x="6983413" y="3857625"/>
          <p14:tracePt t="59513" x="6983413" y="3867150"/>
          <p14:tracePt t="59518" x="6975475" y="3867150"/>
          <p14:tracePt t="59520" x="6975475" y="3875088"/>
          <p14:tracePt t="59524" x="6967538" y="3883025"/>
          <p14:tracePt t="59528" x="6958013" y="3883025"/>
          <p14:tracePt t="59537" x="6958013" y="3892550"/>
          <p14:tracePt t="59549" x="6942138" y="3900488"/>
          <p14:tracePt t="59552" x="6932613" y="3900488"/>
          <p14:tracePt t="59553" x="6932613" y="3908425"/>
          <p14:tracePt t="59568" x="6924675" y="3908425"/>
          <p14:tracePt t="59574" x="6915150" y="3917950"/>
          <p14:tracePt t="59580" x="6907213" y="3925888"/>
          <p14:tracePt t="59587" x="6889750" y="3935413"/>
          <p14:tracePt t="59596" x="6873875" y="3943350"/>
          <p14:tracePt t="59602" x="6864350" y="3943350"/>
          <p14:tracePt t="59607" x="6838950" y="3951288"/>
          <p14:tracePt t="59614" x="6823075" y="3968750"/>
          <p14:tracePt t="59619" x="6805613" y="3976688"/>
          <p14:tracePt t="59628" x="6797675" y="3986213"/>
          <p14:tracePt t="59633" x="6780213" y="3994150"/>
          <p14:tracePt t="59636" x="6762750" y="4002088"/>
          <p14:tracePt t="59638" x="6737350" y="4002088"/>
          <p14:tracePt t="59642" x="6719888" y="4011613"/>
          <p14:tracePt t="59652" x="6678613" y="4037013"/>
          <p14:tracePt t="59654" x="6661150" y="4044950"/>
          <p14:tracePt t="59657" x="6653213" y="4052888"/>
          <p14:tracePt t="59663" x="6635750" y="4062413"/>
          <p14:tracePt t="59669" x="6610350" y="4070350"/>
          <p14:tracePt t="59680" x="6584950" y="4079875"/>
          <p14:tracePt t="59683" x="6559550" y="4105275"/>
          <p14:tracePt t="59686" x="6534150" y="4121150"/>
          <p14:tracePt t="59690" x="6499225" y="4146550"/>
          <p14:tracePt t="59700" x="6448425" y="4164013"/>
          <p14:tracePt t="59707" x="6423025" y="4171950"/>
          <p14:tracePt t="59710" x="6397625" y="4181475"/>
          <p14:tracePt t="59717" x="6372225" y="4189413"/>
          <p14:tracePt t="59719" x="6338888" y="4206875"/>
          <p14:tracePt t="59720" x="6303963" y="4214813"/>
          <p14:tracePt t="59724" x="6286500" y="4224338"/>
          <p14:tracePt t="59730" x="6261100" y="4224338"/>
          <p14:tracePt t="59735" x="6245225" y="4232275"/>
          <p14:tracePt t="59737" x="6227763" y="4249738"/>
          <p14:tracePt t="59740" x="6219825" y="4257675"/>
          <p14:tracePt t="59749" x="6194425" y="4275138"/>
          <p14:tracePt t="59751" x="6176963" y="4283075"/>
          <p14:tracePt t="59752" x="6159500" y="4291013"/>
          <p14:tracePt t="59760" x="6142038" y="4300538"/>
          <p14:tracePt t="59767" x="6126163" y="4308475"/>
          <p14:tracePt t="59769" x="6116638" y="4325938"/>
          <p14:tracePt t="59772" x="6100763" y="4333875"/>
          <p14:tracePt t="59777" x="6083300" y="4333875"/>
          <p14:tracePt t="59780" x="6057900" y="4341813"/>
          <p14:tracePt t="59785" x="6049963" y="4351338"/>
          <p14:tracePt t="59790" x="6024563" y="4359275"/>
          <p14:tracePt t="59792" x="5997575" y="4376738"/>
          <p14:tracePt t="59800" x="5989638" y="4384675"/>
          <p14:tracePt t="59801" x="5964238" y="4402138"/>
          <p14:tracePt t="59805" x="5938838" y="4419600"/>
          <p14:tracePt t="59809" x="5913438" y="4419600"/>
          <p14:tracePt t="59814" x="5888038" y="4435475"/>
          <p14:tracePt t="59818" x="5870575" y="4452938"/>
          <p14:tracePt t="59820" x="5845175" y="4460875"/>
          <p14:tracePt t="59825" x="5827713" y="4478338"/>
          <p14:tracePt t="59830" x="5802313" y="4495800"/>
          <p14:tracePt t="59833" x="5776913" y="4503738"/>
          <p14:tracePt t="59838" x="5761038" y="4521200"/>
          <p14:tracePt t="59840" x="5735638" y="4529138"/>
          <p14:tracePt t="59848" x="5683250" y="4564063"/>
          <p14:tracePt t="59852" x="5657850" y="4579938"/>
          <p14:tracePt t="59856" x="5641975" y="4597400"/>
          <p14:tracePt t="59860" x="5624513" y="4605338"/>
          <p14:tracePt t="59867" x="5607050" y="4622800"/>
          <p14:tracePt t="59869" x="5599113" y="4622800"/>
          <p14:tracePt t="59872" x="5591175" y="4640263"/>
          <p14:tracePt t="59877" x="5565775" y="4657725"/>
          <p14:tracePt t="59884" x="5538788" y="4673600"/>
          <p14:tracePt t="59886" x="5513388" y="4683125"/>
          <p14:tracePt t="59888" x="5505450" y="4699000"/>
          <p14:tracePt t="59892" x="5497513" y="4708525"/>
          <p14:tracePt t="59899" x="5480050" y="4716463"/>
          <p14:tracePt t="59901" x="5472113" y="4724400"/>
          <p14:tracePt t="59903" x="5462588" y="4741863"/>
          <p14:tracePt t="59907" x="5446713" y="4759325"/>
          <p14:tracePt t="59910" x="5429250" y="4775200"/>
          <p14:tracePt t="59917" x="5411788" y="4784725"/>
          <p14:tracePt t="59919" x="5403850" y="4792663"/>
          <p14:tracePt t="59922" x="5386388" y="4810125"/>
          <p14:tracePt t="59927" x="5378450" y="4818063"/>
          <p14:tracePt t="59934" x="5368925" y="4827588"/>
          <p14:tracePt t="59937" x="5368925" y="4843463"/>
          <p14:tracePt t="59942" x="5360988" y="4860925"/>
          <p14:tracePt t="59950" x="5343525" y="4886325"/>
          <p14:tracePt t="59953" x="5327650" y="4894263"/>
          <p14:tracePt t="59958" x="5318125" y="4911725"/>
          <p14:tracePt t="59964" x="5310188" y="4929188"/>
          <p14:tracePt t="59968" x="5310188" y="4946650"/>
          <p14:tracePt t="59970" x="5302250" y="4954588"/>
          <p14:tracePt t="59974" x="5292725" y="4962525"/>
          <p14:tracePt t="59981" x="5276850" y="4979988"/>
          <p14:tracePt t="59987" x="5267325" y="4987925"/>
          <p14:tracePt t="59990" x="5259388" y="5013325"/>
          <p14:tracePt t="59999" x="5241925" y="5030788"/>
          <p14:tracePt t="60001" x="5233988" y="5038725"/>
          <p14:tracePt t="60007" x="5233988" y="5056188"/>
          <p14:tracePt t="60010" x="5224463" y="5081588"/>
          <p14:tracePt t="60017" x="5216525" y="5091113"/>
          <p14:tracePt t="60022" x="5208588" y="5116513"/>
          <p14:tracePt t="60023" x="5208588" y="5132388"/>
          <p14:tracePt t="60028" x="5199063" y="5141913"/>
          <p14:tracePt t="60031" x="5191125" y="5157788"/>
          <p14:tracePt t="60036" x="5183188" y="5175250"/>
          <p14:tracePt t="60038" x="5173663" y="5192713"/>
          <p14:tracePt t="60042" x="5165725" y="5200650"/>
          <p14:tracePt t="60050" x="5165725" y="5218113"/>
          <p14:tracePt t="60052" x="5157788" y="5235575"/>
          <p14:tracePt t="60054" x="5157788" y="5243513"/>
          <p14:tracePt t="60058" x="5157788" y="5260975"/>
          <p14:tracePt t="60064" x="5157788" y="5268913"/>
          <p14:tracePt t="60069" x="5157788" y="5276850"/>
          <p14:tracePt t="60070" x="5157788" y="5286375"/>
          <p14:tracePt t="60072" x="5148263" y="5294313"/>
          <p14:tracePt t="60080" x="5148263" y="5311775"/>
          <p14:tracePt t="60085" x="5148263" y="5319713"/>
          <p14:tracePt t="60100" x="5148263" y="5327650"/>
          <p14:tracePt t="60101" x="5148263" y="5337175"/>
          <p14:tracePt t="60107" x="5148263" y="5345113"/>
          <p14:tracePt t="60120" x="5148263" y="5353050"/>
          <p14:tracePt t="60132" x="5148263" y="5370513"/>
          <p14:tracePt t="60140" x="5148263" y="5380038"/>
          <p14:tracePt t="60151" x="5148263" y="5387975"/>
          <p14:tracePt t="60220" x="5148263" y="5395913"/>
          <p14:tracePt t="60231" x="5148263" y="5405438"/>
          <p14:tracePt t="60240" x="5148263" y="5413375"/>
          <p14:tracePt t="60250" x="5173663" y="5413375"/>
          <p14:tracePt t="60258" x="5191125" y="5413375"/>
          <p14:tracePt t="60262" x="5199063" y="5413375"/>
          <p14:tracePt t="60268" x="5216525" y="5413375"/>
          <p14:tracePt t="60270" x="5241925" y="5413375"/>
          <p14:tracePt t="60274" x="5249863" y="5413375"/>
          <p14:tracePt t="60280" x="5267325" y="5413375"/>
          <p14:tracePt t="60283" x="5284788" y="5413375"/>
          <p14:tracePt t="60287" x="5310188" y="5413375"/>
          <p14:tracePt t="60290" x="5335588" y="5413375"/>
          <p14:tracePt t="60299" x="5368925" y="5413375"/>
          <p14:tracePt t="60301" x="5394325" y="5413375"/>
          <p14:tracePt t="60303" x="5421313" y="5413375"/>
          <p14:tracePt t="60307" x="5454650" y="5413375"/>
          <p14:tracePt t="60312" x="5487988" y="5413375"/>
          <p14:tracePt t="60317" x="5513388" y="5421313"/>
          <p14:tracePt t="60319" x="5548313" y="5430838"/>
          <p14:tracePt t="60322" x="5591175" y="5430838"/>
          <p14:tracePt t="60332" x="5641975" y="5430838"/>
          <p14:tracePt t="60335" x="5667375" y="5438775"/>
          <p14:tracePt t="60337" x="5735638" y="5438775"/>
          <p14:tracePt t="60342" x="5776913" y="5446713"/>
          <p14:tracePt t="60351" x="5811838" y="5446713"/>
          <p14:tracePt t="60354" x="5880100" y="5446713"/>
          <p14:tracePt t="60358" x="5913438" y="5456238"/>
          <p14:tracePt t="60368" x="5938838" y="5456238"/>
          <p14:tracePt t="60370" x="5964238" y="5456238"/>
          <p14:tracePt t="60372" x="5981700" y="5456238"/>
          <p14:tracePt t="60374" x="6007100" y="5456238"/>
          <p14:tracePt t="60382" x="6024563" y="5456238"/>
          <p14:tracePt t="60386" x="6040438" y="5464175"/>
          <p14:tracePt t="60388" x="6065838" y="5464175"/>
          <p14:tracePt t="60390" x="6091238" y="5464175"/>
          <p14:tracePt t="60399" x="6100763" y="5464175"/>
          <p14:tracePt t="60401" x="6116638" y="5472113"/>
          <p14:tracePt t="60402" x="6134100" y="5472113"/>
          <p14:tracePt t="60407" x="6151563" y="5472113"/>
          <p14:tracePt t="60413" x="6176963" y="5472113"/>
          <p14:tracePt t="60418" x="6210300" y="5472113"/>
          <p14:tracePt t="60421" x="6235700" y="5472113"/>
          <p14:tracePt t="60427" x="6253163" y="5481638"/>
          <p14:tracePt t="60432" x="6270625" y="5481638"/>
          <p14:tracePt t="60435" x="6296025" y="5481638"/>
          <p14:tracePt t="60437" x="6321425" y="5481638"/>
          <p14:tracePt t="60440" x="6338888" y="5489575"/>
          <p14:tracePt t="60449" x="6372225" y="5489575"/>
          <p14:tracePt t="60451" x="6397625" y="5497513"/>
          <p14:tracePt t="60453" x="6430963" y="5507038"/>
          <p14:tracePt t="60457" x="6448425" y="5514975"/>
          <p14:tracePt t="60462" x="6483350" y="5514975"/>
          <p14:tracePt t="60467" x="6508750" y="5524500"/>
          <p14:tracePt t="60469" x="6534150" y="5532438"/>
          <p14:tracePt t="60471" x="6550025" y="5532438"/>
          <p14:tracePt t="60477" x="6575425" y="5540375"/>
          <p14:tracePt t="60483" x="6600825" y="5540375"/>
          <p14:tracePt t="60485" x="6610350" y="5549900"/>
          <p14:tracePt t="60488" x="6635750" y="5557838"/>
          <p14:tracePt t="60492" x="6653213" y="5557838"/>
          <p14:tracePt t="60501" x="6669088" y="5575300"/>
          <p14:tracePt t="60504" x="6678613" y="5575300"/>
          <p14:tracePt t="60508" x="6686550" y="5575300"/>
          <p14:tracePt t="60513" x="6704013" y="5575300"/>
          <p14:tracePt t="60518" x="6719888" y="5583238"/>
          <p14:tracePt t="60520" x="6729413" y="5583238"/>
          <p14:tracePt t="60531" x="6745288" y="5583238"/>
          <p14:tracePt t="60535" x="6754813" y="5583238"/>
          <p14:tracePt t="60540" x="6770688" y="5591175"/>
          <p14:tracePt t="60549" x="6788150" y="5591175"/>
          <p14:tracePt t="60552" x="6797675" y="5591175"/>
          <p14:tracePt t="60562" x="6813550" y="5591175"/>
          <p14:tracePt t="60568" x="6823075" y="5591175"/>
          <p14:tracePt t="60600" x="6831013" y="5591175"/>
          <p14:tracePt t="60616" x="6838950" y="5591175"/>
          <p14:tracePt t="60627" x="6856413" y="5591175"/>
          <p14:tracePt t="60629" x="6864350" y="5591175"/>
          <p14:tracePt t="60635" x="6873875" y="5591175"/>
          <p14:tracePt t="60638" x="6881813" y="5591175"/>
          <p14:tracePt t="60642" x="6889750" y="5591175"/>
          <p14:tracePt t="60651" x="6907213" y="5591175"/>
          <p14:tracePt t="60654" x="6924675" y="5591175"/>
          <p14:tracePt t="60663" x="6932613" y="5591175"/>
          <p14:tracePt t="60670" x="6942138" y="5591175"/>
          <p14:tracePt t="60734" x="6950075" y="5591175"/>
          <p14:tracePt t="60742" x="6958013" y="5591175"/>
          <p14:tracePt t="60750" x="6967538" y="5591175"/>
          <p14:tracePt t="60762" x="6975475" y="5591175"/>
          <p14:tracePt t="60771" x="6983413" y="5591175"/>
          <p14:tracePt t="60783" x="6992938" y="5591175"/>
          <p14:tracePt t="60786" x="7000875" y="5591175"/>
          <p14:tracePt t="60788" x="7008813" y="5591175"/>
          <p14:tracePt t="60792" x="7018338" y="5591175"/>
          <p14:tracePt t="60799" x="7026275" y="5591175"/>
          <p14:tracePt t="60801" x="7034213" y="5591175"/>
          <p14:tracePt t="60808" x="7051675" y="5591175"/>
          <p14:tracePt t="60819" x="7059613" y="5591175"/>
          <p14:tracePt t="60820" x="7077075" y="5591175"/>
          <p14:tracePt t="60832" x="7094538" y="5583238"/>
          <p14:tracePt t="60847" x="7102475" y="5583238"/>
          <p14:tracePt t="60856" x="7119938" y="5583238"/>
          <p14:tracePt t="60868" x="7137400" y="5575300"/>
          <p14:tracePt t="60881" x="7153275" y="5557838"/>
          <p14:tracePt t="60888" x="7170738" y="5549900"/>
          <p14:tracePt t="60893" x="7178675" y="5549900"/>
          <p14:tracePt t="60899" x="7188200" y="5540375"/>
          <p14:tracePt t="60904" x="7196138" y="5532438"/>
          <p14:tracePt t="60914" x="7213600" y="5524500"/>
          <p14:tracePt t="60919" x="7229475" y="5507038"/>
          <p14:tracePt t="60931" x="7256463" y="5497513"/>
          <p14:tracePt t="60934" x="7264400" y="5489575"/>
          <p14:tracePt t="60937" x="7272338" y="5472113"/>
          <p14:tracePt t="60940" x="7281863" y="5472113"/>
          <p14:tracePt t="60950" x="7289800" y="5456238"/>
          <p14:tracePt t="60951" x="7289800" y="5446713"/>
          <p14:tracePt t="60962" x="7307263" y="5438775"/>
          <p14:tracePt t="60966" x="7323138" y="5421313"/>
          <p14:tracePt t="60968" x="7323138" y="5413375"/>
          <p14:tracePt t="60969" x="7332663" y="5413375"/>
          <p14:tracePt t="60974" x="7340600" y="5395913"/>
          <p14:tracePt t="60981" x="7348538" y="5387975"/>
          <p14:tracePt t="60985" x="7348538" y="5380038"/>
          <p14:tracePt t="60987" x="7366000" y="5362575"/>
          <p14:tracePt t="60989" x="7373938" y="5345113"/>
          <p14:tracePt t="60997" x="7383463" y="5337175"/>
          <p14:tracePt t="61000" x="7391400" y="5311775"/>
          <p14:tracePt t="61002" x="7400925" y="5286375"/>
          <p14:tracePt t="61006" x="7408863" y="5260975"/>
          <p14:tracePt t="61012" x="7416800" y="5243513"/>
          <p14:tracePt t="61016" x="7434263" y="5208588"/>
          <p14:tracePt t="61018" x="7434263" y="5183188"/>
          <p14:tracePt t="61022" x="7451725" y="5157788"/>
          <p14:tracePt t="61031" x="7459663" y="5132388"/>
          <p14:tracePt t="61035" x="7467600" y="5116513"/>
          <p14:tracePt t="61037" x="7477125" y="5091113"/>
          <p14:tracePt t="61042" x="7485063" y="5064125"/>
          <p14:tracePt t="61049" x="7493000" y="5038725"/>
          <p14:tracePt t="61053" x="7493000" y="5030788"/>
          <p14:tracePt t="61055" x="7502525" y="5005388"/>
          <p14:tracePt t="61059" x="7510463" y="4979988"/>
          <p14:tracePt t="61063" x="7518400" y="4946650"/>
          <p14:tracePt t="61068" x="7518400" y="4929188"/>
          <p14:tracePt t="61070" x="7518400" y="4903788"/>
          <p14:tracePt t="61074" x="7518400" y="4878388"/>
          <p14:tracePt t="61084" x="7518400" y="4860925"/>
          <p14:tracePt t="61085" x="7518400" y="4843463"/>
          <p14:tracePt t="61087" x="7527925" y="4827588"/>
          <p14:tracePt t="61090" x="7527925" y="4810125"/>
          <p14:tracePt t="61096" x="7527925" y="4784725"/>
          <p14:tracePt t="61102" x="7527925" y="4741863"/>
          <p14:tracePt t="61107" x="7527925" y="4724400"/>
          <p14:tracePt t="61114" x="7527925" y="4716463"/>
          <p14:tracePt t="61118" x="7527925" y="4665663"/>
          <p14:tracePt t="61122" x="7527925" y="4648200"/>
          <p14:tracePt t="61131" x="7527925" y="4579938"/>
          <p14:tracePt t="61134" x="7527925" y="4546600"/>
          <p14:tracePt t="61138" x="7527925" y="4521200"/>
          <p14:tracePt t="61140" x="7527925" y="4478338"/>
          <p14:tracePt t="61149" x="7527925" y="4427538"/>
          <p14:tracePt t="61151" x="7527925" y="4359275"/>
          <p14:tracePt t="61157" x="7527925" y="4325938"/>
          <p14:tracePt t="61168" x="7527925" y="4257675"/>
          <p14:tracePt t="61171" x="7527925" y="4232275"/>
          <p14:tracePt t="61172" x="7527925" y="4197350"/>
          <p14:tracePt t="61181" x="7527925" y="4130675"/>
          <p14:tracePt t="61184" x="7527925" y="4105275"/>
          <p14:tracePt t="61188" x="7527925" y="4070350"/>
          <p14:tracePt t="61192" x="7527925" y="4044950"/>
          <p14:tracePt t="61201" x="7527925" y="4011613"/>
          <p14:tracePt t="61204" x="7527925" y="3994150"/>
          <p14:tracePt t="61209" x="7527925" y="3986213"/>
          <p14:tracePt t="61216" x="7527925" y="3968750"/>
          <p14:tracePt t="61218" x="7527925" y="3960813"/>
          <p14:tracePt t="61220" x="7527925" y="3951288"/>
          <p14:tracePt t="61224" x="7527925" y="3935413"/>
          <p14:tracePt t="61233" x="7527925" y="3925888"/>
          <p14:tracePt t="61236" x="7518400" y="3900488"/>
          <p14:tracePt t="61250" x="7510463" y="3875088"/>
          <p14:tracePt t="61252" x="7510463" y="3857625"/>
          <p14:tracePt t="61256" x="7510463" y="3849688"/>
          <p14:tracePt t="61263" x="7502525" y="3841750"/>
          <p14:tracePt t="61268" x="7485063" y="3816350"/>
          <p14:tracePt t="61272" x="7477125" y="3790950"/>
          <p14:tracePt t="61281" x="7477125" y="3781425"/>
          <p14:tracePt t="61284" x="7467600" y="3773488"/>
          <p14:tracePt t="61292" x="7467600" y="3756025"/>
          <p14:tracePt t="61299" x="7442200" y="3748088"/>
          <p14:tracePt t="61303" x="7442200" y="3738563"/>
          <p14:tracePt t="61309" x="7434263" y="3730625"/>
          <p14:tracePt t="61320" x="7416800" y="3713163"/>
          <p14:tracePt t="61322" x="7416800" y="3705225"/>
          <p14:tracePt t="61329" x="7416800" y="3697288"/>
          <p14:tracePt t="61337" x="7408863" y="3687763"/>
          <p14:tracePt t="61338" x="7391400" y="3679825"/>
          <p14:tracePt t="61342" x="7391400" y="3671888"/>
          <p14:tracePt t="61350" x="7373938" y="3671888"/>
          <p14:tracePt t="61354" x="7358063" y="3662363"/>
          <p14:tracePt t="61359" x="7348538" y="3662363"/>
          <p14:tracePt t="61364" x="7340600" y="3662363"/>
          <p14:tracePt t="61369" x="7332663" y="3646488"/>
          <p14:tracePt t="61376" x="7307263" y="3646488"/>
          <p14:tracePt t="61387" x="7297738" y="3636963"/>
          <p14:tracePt t="61390" x="7289800" y="3636963"/>
          <p14:tracePt t="61399" x="7281863" y="3636963"/>
          <p14:tracePt t="61402" x="7272338" y="3629025"/>
          <p14:tracePt t="61406" x="7264400" y="3629025"/>
          <p14:tracePt t="61416" x="7246938" y="3629025"/>
          <p14:tracePt t="61418" x="7239000" y="3629025"/>
          <p14:tracePt t="61422" x="7221538" y="3629025"/>
          <p14:tracePt t="61431" x="7178675" y="3629025"/>
          <p14:tracePt t="61434" x="7153275" y="3619500"/>
          <p14:tracePt t="61438" x="7145338" y="3619500"/>
          <p14:tracePt t="61442" x="7137400" y="3619500"/>
          <p14:tracePt t="61450" x="7102475" y="3619500"/>
          <p14:tracePt t="61451" x="7069138" y="3619500"/>
          <p14:tracePt t="61454" x="7026275" y="3619500"/>
          <p14:tracePt t="61459" x="7000875" y="3619500"/>
          <p14:tracePt t="61464" x="6967538" y="3619500"/>
          <p14:tracePt t="61468" x="6932613" y="3619500"/>
          <p14:tracePt t="61470" x="6907213" y="3619500"/>
          <p14:tracePt t="61476" x="6881813" y="3619500"/>
          <p14:tracePt t="61482" x="6848475" y="3619500"/>
          <p14:tracePt t="61486" x="6823075" y="3619500"/>
          <p14:tracePt t="61488" x="6788150" y="3619500"/>
          <p14:tracePt t="61489" x="6770688" y="3619500"/>
          <p14:tracePt t="61497" x="6737350" y="3619500"/>
          <p14:tracePt t="61500" x="6711950" y="3619500"/>
          <p14:tracePt t="61504" x="6704013" y="3619500"/>
          <p14:tracePt t="61513" x="6686550" y="3619500"/>
          <p14:tracePt t="61517" x="6678613" y="3619500"/>
          <p14:tracePt t="61527" x="6669088" y="3619500"/>
          <p14:tracePt t="61533" x="6661150" y="3619500"/>
          <p14:tracePt t="61535" x="6653213" y="3619500"/>
          <p14:tracePt t="61537" x="6635750" y="3619500"/>
          <p14:tracePt t="61540" x="6626225" y="3619500"/>
          <p14:tracePt t="61547" x="6610350" y="3619500"/>
          <p14:tracePt t="61550" x="6600825" y="3619500"/>
          <p14:tracePt t="61552" x="6584950" y="3619500"/>
          <p14:tracePt t="61556" x="6567488" y="3619500"/>
          <p14:tracePt t="61563" x="6559550" y="3619500"/>
          <p14:tracePt t="61567" x="6542088" y="3619500"/>
          <p14:tracePt t="61568" x="6534150" y="3619500"/>
          <p14:tracePt t="61572" x="6516688" y="3619500"/>
          <p14:tracePt t="61581" x="6499225" y="3619500"/>
          <p14:tracePt t="61584" x="6465888" y="3619500"/>
          <p14:tracePt t="61588" x="6448425" y="3619500"/>
          <p14:tracePt t="61594" x="6440488" y="3611563"/>
          <p14:tracePt t="61600" x="6423025" y="3611563"/>
          <p14:tracePt t="61604" x="6415088" y="3611563"/>
          <p14:tracePt t="61608" x="6389688" y="3603625"/>
          <p14:tracePt t="61614" x="6364288" y="3603625"/>
          <p14:tracePt t="61618" x="6346825" y="3603625"/>
          <p14:tracePt t="61620" x="6321425" y="3603625"/>
          <p14:tracePt t="61627" x="6286500" y="3594100"/>
          <p14:tracePt t="61629" x="6245225" y="3594100"/>
          <p14:tracePt t="61633" x="6210300" y="3586163"/>
          <p14:tracePt t="61637" x="6167438" y="3586163"/>
          <p14:tracePt t="61639" x="6134100" y="3586163"/>
          <p14:tracePt t="61648" x="6108700" y="3586163"/>
          <p14:tracePt t="61650" x="6075363" y="3586163"/>
          <p14:tracePt t="61652" x="6032500" y="3586163"/>
          <p14:tracePt t="61656" x="5989638" y="3586163"/>
          <p14:tracePt t="61663" x="5946775" y="3586163"/>
          <p14:tracePt t="61668" x="5853113" y="3586163"/>
          <p14:tracePt t="61671" x="5811838" y="3586163"/>
          <p14:tracePt t="61681" x="5735638" y="3586163"/>
          <p14:tracePt t="61684" x="5692775" y="3586163"/>
          <p14:tracePt t="61687" x="5657850" y="3586163"/>
          <p14:tracePt t="61690" x="5632450" y="3586163"/>
          <p14:tracePt t="61698" x="5607050" y="3586163"/>
          <p14:tracePt t="61700" x="5573713" y="3586163"/>
          <p14:tracePt t="61702" x="5548313" y="3594100"/>
          <p14:tracePt t="61707" x="5522913" y="3603625"/>
          <p14:tracePt t="61713" x="5497513" y="3603625"/>
          <p14:tracePt t="61717" x="5472113" y="3603625"/>
          <p14:tracePt t="61718" x="5454650" y="3611563"/>
          <p14:tracePt t="61721" x="5437188" y="3611563"/>
          <p14:tracePt t="61730" x="5421313" y="3611563"/>
          <p14:tracePt t="61733" x="5403850" y="3611563"/>
          <p14:tracePt t="61735" x="5378450" y="3611563"/>
          <p14:tracePt t="61738" x="5353050" y="3619500"/>
          <p14:tracePt t="61745" x="5318125" y="3629025"/>
          <p14:tracePt t="61750" x="5259388" y="3646488"/>
          <p14:tracePt t="61754" x="5233988" y="3646488"/>
          <p14:tracePt t="61758" x="5191125" y="3646488"/>
          <p14:tracePt t="61764" x="5157788" y="3654425"/>
          <p14:tracePt t="61770" x="5097463" y="3654425"/>
          <p14:tracePt t="61777" x="5072063" y="3654425"/>
          <p14:tracePt t="61778" x="5038725" y="3654425"/>
          <p14:tracePt t="61783" x="5003800" y="3654425"/>
          <p14:tracePt t="61786" x="4978400" y="3654425"/>
          <p14:tracePt t="61790" x="4945063" y="3654425"/>
          <p14:tracePt t="61799" x="4894263" y="3654425"/>
          <p14:tracePt t="61801" x="4868863" y="3654425"/>
          <p14:tracePt t="61806" x="4843463" y="3654425"/>
          <p14:tracePt t="61814" x="4826000" y="3654425"/>
          <p14:tracePt t="61818" x="4757738" y="3654425"/>
          <p14:tracePt t="61821" x="4732338" y="3654425"/>
          <p14:tracePt t="61831" x="4689475" y="3654425"/>
          <p14:tracePt t="61834" x="4656138" y="3654425"/>
          <p14:tracePt t="61838" x="4630738" y="3654425"/>
          <p14:tracePt t="61847" x="4587875" y="3654425"/>
          <p14:tracePt t="61850" x="4519613" y="3654425"/>
          <p14:tracePt t="61854" x="4486275" y="3654425"/>
          <p14:tracePt t="61856" x="4460875" y="3654425"/>
          <p14:tracePt t="61864" x="4425950" y="3654425"/>
          <p14:tracePt t="61868" x="4375150" y="3654425"/>
          <p14:tracePt t="61872" x="4341813" y="3654425"/>
          <p14:tracePt t="61880" x="4316413" y="3654425"/>
          <p14:tracePt t="61883" x="4306888" y="3654425"/>
          <p14:tracePt t="61885" x="4291013" y="3654425"/>
          <p14:tracePt t="61888" x="4273550" y="3654425"/>
          <p14:tracePt t="61895" x="4265613" y="3654425"/>
          <p14:tracePt t="61900" x="4240213" y="3654425"/>
          <p14:tracePt t="61904" x="4222750" y="3654425"/>
          <p14:tracePt t="61908" x="4205288" y="3654425"/>
          <p14:tracePt t="61913" x="4197350" y="3654425"/>
          <p14:tracePt t="61917" x="4179888" y="3654425"/>
          <p14:tracePt t="61920" x="4154488" y="3646488"/>
          <p14:tracePt t="61930" x="4137025" y="3636963"/>
          <p14:tracePt t="61933" x="4129088" y="3636963"/>
          <p14:tracePt t="61937" x="4111625" y="3636963"/>
          <p14:tracePt t="61947" x="4095750" y="3619500"/>
          <p14:tracePt t="61949" x="4086225" y="3619500"/>
          <p14:tracePt t="61952" x="4070350" y="3619500"/>
          <p14:tracePt t="61957" x="4044950" y="3594100"/>
          <p14:tracePt t="61962" x="4035425" y="3586163"/>
          <p14:tracePt t="61967" x="3992563" y="3560763"/>
          <p14:tracePt t="61972" x="3959225" y="3543300"/>
          <p14:tracePt t="61979" x="3925888" y="3535363"/>
          <p14:tracePt t="61982" x="3890963" y="3517900"/>
          <p14:tracePt t="61984" x="3848100" y="3502025"/>
          <p14:tracePt t="61988" x="3797300" y="3484563"/>
          <p14:tracePt t="61995" x="3746500" y="3467100"/>
          <p14:tracePt t="61999" x="3703638" y="3441700"/>
          <p14:tracePt t="62004" x="3678238" y="3433763"/>
          <p14:tracePt t="62006" x="3662363" y="3433763"/>
          <p14:tracePt t="62008" x="3644900" y="3424238"/>
          <p14:tracePt t="62014" x="3636963" y="3424238"/>
          <p14:tracePt t="62017" x="3611563" y="3424238"/>
          <p14:tracePt t="62019" x="3594100" y="3424238"/>
          <p14:tracePt t="62026" x="3586163" y="3424238"/>
          <p14:tracePt t="62031" x="3568700" y="3416300"/>
          <p14:tracePt t="62034" x="3568700" y="3408363"/>
          <p14:tracePt t="62038" x="3559175" y="3408363"/>
          <p14:tracePt t="62045" x="3551238" y="3398838"/>
          <p14:tracePt t="62058" x="3543300" y="3398838"/>
          <p14:tracePt t="62067" x="3525838" y="3390900"/>
          <p14:tracePt t="62076" x="3525838" y="3382963"/>
          <p14:tracePt t="62082" x="3517900" y="3373438"/>
          <p14:tracePt t="62087" x="3508375" y="3373438"/>
          <p14:tracePt t="62089" x="3508375" y="3365500"/>
          <p14:tracePt t="62099" x="3500438" y="3355975"/>
          <p14:tracePt t="62101" x="3492500" y="3348038"/>
          <p14:tracePt t="62113" x="3482975" y="3340100"/>
          <p14:tracePt t="62117" x="3475038" y="3330575"/>
          <p14:tracePt t="62129" x="3467100" y="3322638"/>
          <p14:tracePt t="62138" x="3467100" y="3314700"/>
          <p14:tracePt t="62150" x="3457575" y="3305175"/>
          <p14:tracePt t="62158" x="3449638" y="3297238"/>
          <p14:tracePt t="62164" x="3441700" y="3289300"/>
          <p14:tracePt t="62170" x="3432175" y="3289300"/>
          <p14:tracePt t="62176" x="3432175" y="3279775"/>
          <p14:tracePt t="62178" x="3424238" y="3271838"/>
          <p14:tracePt t="62183" x="3414713" y="3271838"/>
          <p14:tracePt t="62187" x="3406775" y="3263900"/>
          <p14:tracePt t="62190" x="3398838" y="3254375"/>
          <p14:tracePt t="62198" x="3389313" y="3246438"/>
          <p14:tracePt t="62200" x="3389313" y="3238500"/>
          <p14:tracePt t="62202" x="3381375" y="3228975"/>
          <p14:tracePt t="62207" x="3373438" y="3221038"/>
          <p14:tracePt t="62213" x="3373438" y="3211513"/>
          <p14:tracePt t="62217" x="3373438" y="3203575"/>
          <p14:tracePt t="62226" x="3373438" y="3195638"/>
          <p14:tracePt t="62228" x="3348038" y="3178175"/>
          <p14:tracePt t="62236" x="3338513" y="3160713"/>
          <p14:tracePt t="62240" x="3330575" y="3152775"/>
          <p14:tracePt t="62249" x="3330575" y="3135313"/>
          <p14:tracePt t="62251" x="3322638" y="3127375"/>
          <p14:tracePt t="62256" x="3322638" y="3119438"/>
          <p14:tracePt t="62261" x="3313113" y="3094038"/>
          <p14:tracePt t="62266" x="3305175" y="3094038"/>
          <p14:tracePt t="62272" x="3297238" y="3076575"/>
          <p14:tracePt t="62281" x="3287713" y="3067050"/>
          <p14:tracePt t="62299" x="3287713" y="3051175"/>
          <p14:tracePt t="62314" x="3287713" y="3041650"/>
          <p14:tracePt t="62317" x="3287713" y="3033713"/>
          <p14:tracePt t="62326" x="3287713" y="3025775"/>
          <p14:tracePt t="62337" x="3279775" y="3016250"/>
          <p14:tracePt t="62339" x="3279775" y="3008313"/>
          <p14:tracePt t="62346" x="3270250" y="3008313"/>
          <p14:tracePt t="62349" x="3270250" y="3000375"/>
          <p14:tracePt t="62352" x="3270250" y="2990850"/>
          <p14:tracePt t="62356" x="3270250" y="2982913"/>
          <p14:tracePt t="62368" x="3244850" y="2974975"/>
          <p14:tracePt t="62382" x="3244850" y="2965450"/>
          <p14:tracePt t="62388" x="3244850" y="2957513"/>
          <p14:tracePt t="62399" x="3244850" y="2949575"/>
          <p14:tracePt t="62402" x="3244850" y="2940050"/>
          <p14:tracePt t="62406" x="3236913" y="2932113"/>
          <p14:tracePt t="62568" x="3228975" y="2932113"/>
          <p14:tracePt t="62577" x="3219450" y="2932113"/>
          <p14:tracePt t="62593" x="3211513" y="2940050"/>
          <p14:tracePt t="62600" x="3203575" y="2949575"/>
          <p14:tracePt t="62605" x="3194050" y="2949575"/>
          <p14:tracePt t="62613" x="3194050" y="2957513"/>
          <p14:tracePt t="62618" x="3186113" y="2965450"/>
          <p14:tracePt t="62648" x="3178175" y="2965450"/>
          <p14:tracePt t="62660" x="3178175" y="2974975"/>
          <p14:tracePt t="62672" x="3178175" y="2982913"/>
          <p14:tracePt t="62678" x="3168650" y="2990850"/>
          <p14:tracePt t="62684" x="3160713" y="3008313"/>
          <p14:tracePt t="62688" x="3152775" y="3016250"/>
          <p14:tracePt t="62695" x="3152775" y="3025775"/>
          <p14:tracePt t="62700" x="3152775" y="3033713"/>
          <p14:tracePt t="62703" x="3152775" y="3041650"/>
          <p14:tracePt t="62713" x="3152775" y="3051175"/>
          <p14:tracePt t="62717" x="3143250" y="3067050"/>
          <p14:tracePt t="62719" x="3143250" y="3084513"/>
          <p14:tracePt t="62729" x="3135313" y="3109913"/>
          <p14:tracePt t="62736" x="3135313" y="3119438"/>
          <p14:tracePt t="62740" x="3127375" y="3127375"/>
          <p14:tracePt t="62747" x="3127375" y="3144838"/>
          <p14:tracePt t="62750" x="3127375" y="3152775"/>
          <p14:tracePt t="62762" x="3127375" y="3160713"/>
          <p14:tracePt t="62765" x="3117850" y="3170238"/>
          <p14:tracePt t="62767" x="3117850" y="3178175"/>
          <p14:tracePt t="62770" x="3117850" y="3186113"/>
          <p14:tracePt t="62779" x="3109913" y="3195638"/>
          <p14:tracePt t="62782" x="3109913" y="3203575"/>
          <p14:tracePt t="62790" x="3109913" y="3211513"/>
          <p14:tracePt t="62797" x="3109913" y="3228975"/>
          <p14:tracePt t="62802" x="3100388" y="3238500"/>
          <p14:tracePt t="62807" x="3100388" y="3246438"/>
          <p14:tracePt t="62812" x="3100388" y="3254375"/>
          <p14:tracePt t="62830" x="3100388" y="3263900"/>
          <p14:tracePt t="62833" x="3100388" y="3271838"/>
          <p14:tracePt t="62838" x="3100388" y="3279775"/>
          <p14:tracePt t="62849" x="3100388" y="3297238"/>
          <p14:tracePt t="62854" x="3100388" y="3305175"/>
          <p14:tracePt t="62863" x="3100388" y="3314700"/>
          <p14:tracePt t="62870" x="3100388" y="3322638"/>
          <p14:tracePt t="62880" x="3100388" y="3340100"/>
          <p14:tracePt t="62890" x="3100388" y="3348038"/>
          <p14:tracePt t="62899" x="3100388" y="3355975"/>
          <p14:tracePt t="62902" x="3100388" y="3365500"/>
          <p14:tracePt t="62907" x="3100388" y="3373438"/>
          <p14:tracePt t="62918" x="3100388" y="3382963"/>
          <p14:tracePt t="62926" x="3100388" y="3398838"/>
          <p14:tracePt t="62940" x="3100388" y="3408363"/>
          <p14:tracePt t="62952" x="3100388" y="3416300"/>
          <p14:tracePt t="62972" x="3100388" y="3424238"/>
          <p14:tracePt t="62979" x="3100388" y="3433763"/>
          <p14:tracePt t="62984" x="3100388" y="3441700"/>
          <p14:tracePt t="62988" x="3100388" y="3449638"/>
          <p14:tracePt t="62997" x="3100388" y="3459163"/>
          <p14:tracePt t="63004" x="3100388" y="3467100"/>
          <p14:tracePt t="63010" x="3100388" y="3475038"/>
          <p14:tracePt t="63015" x="3100388" y="3484563"/>
          <p14:tracePt t="63030" x="3100388" y="3492500"/>
          <p14:tracePt t="63032" x="3100388" y="3509963"/>
          <p14:tracePt t="63040" x="3100388" y="3517900"/>
          <p14:tracePt t="63047" x="3100388" y="3527425"/>
          <p14:tracePt t="63057" x="3100388" y="3535363"/>
          <p14:tracePt t="63062" x="3100388" y="3543300"/>
          <p14:tracePt t="63072" x="3100388" y="3568700"/>
          <p14:tracePt t="63081" x="3100388" y="3578225"/>
          <p14:tracePt t="63084" x="3100388" y="3586163"/>
          <p14:tracePt t="63088" x="3100388" y="3594100"/>
          <p14:tracePt t="63098" x="3100388" y="3603625"/>
          <p14:tracePt t="63101" x="3100388" y="3619500"/>
          <p14:tracePt t="63115" x="3092450" y="3636963"/>
          <p14:tracePt t="63129" x="3092450" y="3646488"/>
          <p14:tracePt t="63132" x="3092450" y="3654425"/>
          <p14:tracePt t="63138" x="3092450" y="3662363"/>
          <p14:tracePt t="63144" x="3084513" y="3671888"/>
          <p14:tracePt t="63154" x="3074988" y="3697288"/>
          <p14:tracePt t="63163" x="3074988" y="3713163"/>
          <p14:tracePt t="63167" x="3067050" y="3713163"/>
          <p14:tracePt t="63169" x="3067050" y="3722688"/>
          <p14:tracePt t="63179" x="3067050" y="3730625"/>
          <p14:tracePt t="63182" x="3059113" y="3738563"/>
          <p14:tracePt t="63190" x="3059113" y="3756025"/>
          <p14:tracePt t="63197" x="3049588" y="3773488"/>
          <p14:tracePt t="63215" x="3041650" y="3790950"/>
          <p14:tracePt t="63231" x="3024188" y="3806825"/>
          <p14:tracePt t="63234" x="3024188" y="3816350"/>
          <p14:tracePt t="63244" x="3024188" y="3824288"/>
          <p14:tracePt t="63261" x="3024188" y="3832225"/>
          <p14:tracePt t="63267" x="3024188" y="3841750"/>
          <p14:tracePt t="63270" x="3016250" y="3849688"/>
          <p14:tracePt t="63280" x="3016250" y="3857625"/>
          <p14:tracePt t="63284" x="3016250" y="3867150"/>
          <p14:tracePt t="63298" x="3008313" y="3875088"/>
          <p14:tracePt t="63303" x="3008313" y="3883025"/>
          <p14:tracePt t="63314" x="3008313" y="3892550"/>
          <p14:tracePt t="63328" x="3008313" y="3900488"/>
          <p14:tracePt t="63340" x="3008313" y="3917950"/>
          <p14:tracePt t="63352" x="3008313" y="3925888"/>
          <p14:tracePt t="63357" x="3008313" y="3935413"/>
          <p14:tracePt t="63362" x="3008313" y="3943350"/>
          <p14:tracePt t="63380" x="3008313" y="3951288"/>
          <p14:tracePt t="63382" x="3008313" y="3960813"/>
          <p14:tracePt t="63388" x="3008313" y="3968750"/>
          <p14:tracePt t="63398" x="3008313" y="3976688"/>
          <p14:tracePt t="63403" x="3008313" y="3986213"/>
          <p14:tracePt t="63417" x="3008313" y="3994150"/>
          <p14:tracePt t="63428" x="3008313" y="4002088"/>
          <p14:tracePt t="63436" x="3008313" y="4011613"/>
          <p14:tracePt t="63447" x="3008313" y="4027488"/>
          <p14:tracePt t="63460" x="3008313" y="4037013"/>
          <p14:tracePt t="63463" x="3008313" y="4044950"/>
          <p14:tracePt t="63466" x="3008313" y="4052888"/>
          <p14:tracePt t="63481" x="3008313" y="4062413"/>
          <p14:tracePt t="63902" x="3008313" y="4070350"/>
          <p14:tracePt t="63930" x="3008313" y="4079875"/>
          <p14:tracePt t="63990" x="3008313" y="4087813"/>
          <p14:tracePt t="64875" x="3008313" y="4070350"/>
          <p14:tracePt t="64878" x="3016250" y="4044950"/>
          <p14:tracePt t="64882" x="3024188" y="4027488"/>
          <p14:tracePt t="64887" x="3033713" y="4011613"/>
          <p14:tracePt t="64891" x="3041650" y="3994150"/>
          <p14:tracePt t="64896" x="3049588" y="3968750"/>
          <p14:tracePt t="64900" x="3059113" y="3951288"/>
          <p14:tracePt t="64901" x="3059113" y="3935413"/>
          <p14:tracePt t="64904" x="3067050" y="3908425"/>
          <p14:tracePt t="64909" x="3074988" y="3892550"/>
          <p14:tracePt t="64913" x="3092450" y="3867150"/>
          <p14:tracePt t="64918" x="3100388" y="3849688"/>
          <p14:tracePt t="64920" x="3109913" y="3832225"/>
          <p14:tracePt t="64927" x="3117850" y="3806825"/>
          <p14:tracePt t="64930" x="3127375" y="3781425"/>
          <p14:tracePt t="64932" x="3135313" y="3773488"/>
          <p14:tracePt t="64938" x="3143250" y="3756025"/>
          <p14:tracePt t="64941" x="3152775" y="3738563"/>
          <p14:tracePt t="64946" x="3160713" y="3730625"/>
          <p14:tracePt t="64949" x="3168650" y="3722688"/>
          <p14:tracePt t="64952" x="3168650" y="3713163"/>
          <p14:tracePt t="64958" x="3178175" y="3705225"/>
          <p14:tracePt t="64962" x="3186113" y="3705225"/>
          <p14:tracePt t="64968" x="3194050" y="3697288"/>
          <p14:tracePt t="64972" x="3194050" y="3687763"/>
          <p14:tracePt t="64989" x="3194050" y="3671888"/>
          <p14:tracePt t="64995" x="3203575" y="3662363"/>
          <p14:tracePt t="65001" x="3211513" y="3646488"/>
          <p14:tracePt t="65004" x="3211513" y="3636963"/>
          <p14:tracePt t="65013" x="3219450" y="3629025"/>
          <p14:tracePt t="65020" x="3219450" y="3611563"/>
          <p14:tracePt t="65028" x="3228975" y="3594100"/>
          <p14:tracePt t="65030" x="3236913" y="3594100"/>
          <p14:tracePt t="65032" x="3244850" y="3586163"/>
          <p14:tracePt t="65046" x="3244850" y="3568700"/>
          <p14:tracePt t="65052" x="3262313" y="3560763"/>
          <p14:tracePt t="65178" x="3270250" y="3543300"/>
          <p14:tracePt t="65188" x="3270250" y="3527425"/>
          <p14:tracePt t="65196" x="3270250" y="3509963"/>
          <p14:tracePt t="65198" x="3270250" y="3502025"/>
          <p14:tracePt t="65202" x="3279775" y="3475038"/>
          <p14:tracePt t="65208" x="3279775" y="3459163"/>
          <p14:tracePt t="65211" x="3279775" y="3441700"/>
          <p14:tracePt t="65215" x="3279775" y="3416300"/>
          <p14:tracePt t="65218" x="3287713" y="3390900"/>
          <p14:tracePt t="65225" x="3287713" y="3355975"/>
          <p14:tracePt t="65230" x="3287713" y="3340100"/>
          <p14:tracePt t="65231" x="3287713" y="3322638"/>
          <p14:tracePt t="65234" x="3297238" y="3297238"/>
          <p14:tracePt t="65238" x="3297238" y="3279775"/>
          <p14:tracePt t="65244" x="3297238" y="3254375"/>
          <p14:tracePt t="65248" x="3297238" y="3238500"/>
          <p14:tracePt t="65250" x="3297238" y="3228975"/>
          <p14:tracePt t="65256" x="3297238" y="3203575"/>
          <p14:tracePt t="65262" x="3305175" y="3178175"/>
          <p14:tracePt t="65264" x="3305175" y="3170238"/>
          <p14:tracePt t="65268" x="3305175" y="3160713"/>
          <p14:tracePt t="65275" x="3305175" y="3152775"/>
          <p14:tracePt t="65279" x="3305175" y="3144838"/>
          <p14:tracePt t="65281" x="3305175" y="3135313"/>
          <p14:tracePt t="65298" x="3305175" y="3119438"/>
          <p14:tracePt t="65372" x="3297238" y="3119438"/>
          <p14:tracePt t="65380" x="3287713" y="3119438"/>
          <p14:tracePt t="65384" x="3279775" y="3119438"/>
          <p14:tracePt t="65388" x="3262313" y="3119438"/>
          <p14:tracePt t="65400" x="3254375" y="3127375"/>
          <p14:tracePt t="65408" x="3254375" y="3135313"/>
          <p14:tracePt t="65417" x="3244850" y="3144838"/>
          <p14:tracePt t="65446" x="3236913" y="3152775"/>
          <p14:tracePt t="65450" x="3236913" y="3160713"/>
          <p14:tracePt t="65454" x="3236913" y="3170238"/>
          <p14:tracePt t="65461" x="3236913" y="3186113"/>
          <p14:tracePt t="65464" x="3236913" y="3195638"/>
          <p14:tracePt t="65467" x="3236913" y="3203575"/>
          <p14:tracePt t="65469" x="3236913" y="3211513"/>
          <p14:tracePt t="65478" x="3236913" y="3228975"/>
          <p14:tracePt t="65480" x="3236913" y="3238500"/>
          <p14:tracePt t="65482" x="3236913" y="3246438"/>
          <p14:tracePt t="65486" x="3236913" y="3263900"/>
          <p14:tracePt t="65491" x="3236913" y="3271838"/>
          <p14:tracePt t="65496" x="3236913" y="3279775"/>
          <p14:tracePt t="65498" x="3236913" y="3289300"/>
          <p14:tracePt t="65502" x="3236913" y="3305175"/>
          <p14:tracePt t="65511" x="3236913" y="3322638"/>
          <p14:tracePt t="65515" x="3236913" y="3330575"/>
          <p14:tracePt t="65518" x="3236913" y="3348038"/>
          <p14:tracePt t="65525" x="3236913" y="3365500"/>
          <p14:tracePt t="65530" x="3236913" y="3373438"/>
          <p14:tracePt t="65532" x="3254375" y="3390900"/>
          <p14:tracePt t="65534" x="3270250" y="3398838"/>
          <p14:tracePt t="65538" x="3287713" y="3408363"/>
          <p14:tracePt t="65544" x="3313113" y="3416300"/>
          <p14:tracePt t="65548" x="3338513" y="3424238"/>
          <p14:tracePt t="65549" x="3373438" y="3433763"/>
          <p14:tracePt t="65554" x="3406775" y="3449638"/>
          <p14:tracePt t="65563" x="3441700" y="3459163"/>
          <p14:tracePt t="65564" x="3467100" y="3467100"/>
          <p14:tracePt t="65567" x="3517900" y="3475038"/>
          <p14:tracePt t="65569" x="3559175" y="3484563"/>
          <p14:tracePt t="65577" x="3594100" y="3492500"/>
          <p14:tracePt t="65580" x="3627438" y="3492500"/>
          <p14:tracePt t="65582" x="3670300" y="3492500"/>
          <p14:tracePt t="65587" x="3713163" y="3502025"/>
          <p14:tracePt t="65593" x="3746500" y="3502025"/>
          <p14:tracePt t="65596" x="3789363" y="3509963"/>
          <p14:tracePt t="65599" x="3840163" y="3517900"/>
          <p14:tracePt t="65602" x="3883025" y="3517900"/>
          <p14:tracePt t="65613" x="4002088" y="3517900"/>
          <p14:tracePt t="65617" x="4027488" y="3517900"/>
          <p14:tracePt t="65619" x="4060825" y="3517900"/>
          <p14:tracePt t="65625" x="4103688" y="3517900"/>
          <p14:tracePt t="65629" x="4137025" y="3517900"/>
          <p14:tracePt t="65632" x="4171950" y="3517900"/>
          <p14:tracePt t="65638" x="4197350" y="3517900"/>
          <p14:tracePt t="65643" x="4240213" y="3517900"/>
          <p14:tracePt t="65646" x="4273550" y="3517900"/>
          <p14:tracePt t="65648" x="4316413" y="3517900"/>
          <p14:tracePt t="65651" x="4359275" y="3517900"/>
          <p14:tracePt t="65662" x="4435475" y="3517900"/>
          <p14:tracePt t="65664" x="4476750" y="3517900"/>
          <p14:tracePt t="65668" x="4519613" y="3517900"/>
          <p14:tracePt t="65674" x="4562475" y="3517900"/>
          <p14:tracePt t="65680" x="4656138" y="3517900"/>
          <p14:tracePt t="65684" x="4699000" y="3517900"/>
          <p14:tracePt t="65688" x="4740275" y="3517900"/>
          <p14:tracePt t="65693" x="4783138" y="3517900"/>
          <p14:tracePt t="65697" x="4818063" y="3527425"/>
          <p14:tracePt t="65699" x="4851400" y="3527425"/>
          <p14:tracePt t="65706" x="4884738" y="3535363"/>
          <p14:tracePt t="65708" x="4910138" y="3535363"/>
          <p14:tracePt t="65713" x="4962525" y="3543300"/>
          <p14:tracePt t="65717" x="5003800" y="3552825"/>
          <p14:tracePt t="65720" x="5046663" y="3560763"/>
          <p14:tracePt t="65727" x="5097463" y="3560763"/>
          <p14:tracePt t="65729" x="5140325" y="3568700"/>
          <p14:tracePt t="65732" x="5183188" y="3568700"/>
          <p14:tracePt t="65736" x="5224463" y="3568700"/>
          <p14:tracePt t="65742" x="5267325" y="3568700"/>
          <p14:tracePt t="65747" x="5335588" y="3568700"/>
          <p14:tracePt t="65752" x="5368925" y="3568700"/>
          <p14:tracePt t="65760" x="5394325" y="3568700"/>
          <p14:tracePt t="65763" x="5429250" y="3568700"/>
          <p14:tracePt t="65765" x="5462588" y="3568700"/>
          <p14:tracePt t="65767" x="5487988" y="3568700"/>
          <p14:tracePt t="65774" x="5505450" y="3568700"/>
          <p14:tracePt t="65780" x="5556250" y="3568700"/>
          <p14:tracePt t="65784" x="5573713" y="3568700"/>
          <p14:tracePt t="65791" x="5624513" y="3568700"/>
          <p14:tracePt t="65796" x="5649913" y="3568700"/>
          <p14:tracePt t="65798" x="5675313" y="3568700"/>
          <p14:tracePt t="65802" x="5700713" y="3568700"/>
          <p14:tracePt t="65809" x="5718175" y="3568700"/>
          <p14:tracePt t="65813" x="5761038" y="3568700"/>
          <p14:tracePt t="65815" x="5786438" y="3568700"/>
          <p14:tracePt t="65818" x="5819775" y="3568700"/>
          <p14:tracePt t="65824" x="5837238" y="3568700"/>
          <p14:tracePt t="65830" x="5895975" y="3578225"/>
          <p14:tracePt t="65834" x="5921375" y="3578225"/>
          <p14:tracePt t="65838" x="5946775" y="3586163"/>
          <p14:tracePt t="65846" x="5972175" y="3586163"/>
          <p14:tracePt t="65847" x="6007100" y="3586163"/>
          <p14:tracePt t="65849" x="6040438" y="3594100"/>
          <p14:tracePt t="65856" x="6065838" y="3603625"/>
          <p14:tracePt t="65863" x="6134100" y="3611563"/>
          <p14:tracePt t="65867" x="6167438" y="3619500"/>
          <p14:tracePt t="65870" x="6202363" y="3629025"/>
          <p14:tracePt t="65877" x="6227763" y="3629025"/>
          <p14:tracePt t="65879" x="6261100" y="3636963"/>
          <p14:tracePt t="65881" x="6286500" y="3646488"/>
          <p14:tracePt t="65887" x="6321425" y="3646488"/>
          <p14:tracePt t="65894" x="6354763" y="3646488"/>
          <p14:tracePt t="65898" x="6397625" y="3654425"/>
          <p14:tracePt t="65902" x="6423025" y="3662363"/>
          <p14:tracePt t="65910" x="6440488" y="3662363"/>
          <p14:tracePt t="65912" x="6465888" y="3671888"/>
          <p14:tracePt t="65914" x="6491288" y="3671888"/>
          <p14:tracePt t="65918" x="6508750" y="3679825"/>
          <p14:tracePt t="65924" x="6516688" y="3679825"/>
          <p14:tracePt t="65929" x="6534150" y="3687763"/>
          <p14:tracePt t="65931" x="6542088" y="3697288"/>
          <p14:tracePt t="65933" x="6550025" y="3697288"/>
          <p14:tracePt t="65942" x="6567488" y="3705225"/>
          <p14:tracePt t="65944" x="6584950" y="3713163"/>
          <p14:tracePt t="65947" x="6592888" y="3713163"/>
          <p14:tracePt t="65950" x="6600825" y="3713163"/>
          <p14:tracePt t="65956" x="6610350" y="3713163"/>
          <p14:tracePt t="65961" x="6610350" y="3722688"/>
          <p14:tracePt t="65967" x="6618288" y="3730625"/>
          <p14:tracePt t="65974" x="6626225" y="3730625"/>
          <p14:tracePt t="65983" x="6626225" y="3738563"/>
          <p14:tracePt t="65990" x="6635750" y="3748088"/>
          <p14:tracePt t="65994" x="6643688" y="3756025"/>
          <p14:tracePt t="66006" x="6653213" y="3756025"/>
          <p14:tracePt t="66020" x="6661150" y="3763963"/>
          <p14:tracePt t="66029" x="6669088" y="3773488"/>
          <p14:tracePt t="66036" x="6678613" y="3781425"/>
          <p14:tracePt t="66048" x="6686550" y="3781425"/>
          <p14:tracePt t="66059" x="6694488" y="3790950"/>
          <p14:tracePt t="66079" x="6704013" y="3798888"/>
          <p14:tracePt t="66267" x="6704013" y="3806825"/>
          <p14:tracePt t="66278" x="6704013" y="3816350"/>
          <p14:tracePt t="66282" x="6704013" y="3824288"/>
          <p14:tracePt t="66296" x="6694488" y="3824288"/>
          <p14:tracePt t="66302" x="6686550" y="3841750"/>
          <p14:tracePt t="66315" x="6678613" y="3857625"/>
          <p14:tracePt t="66328" x="6661150" y="3875088"/>
          <p14:tracePt t="66341" x="6643688" y="3875088"/>
          <p14:tracePt t="66352" x="6626225" y="3883025"/>
          <p14:tracePt t="66363" x="6618288" y="3883025"/>
          <p14:tracePt t="66377" x="6592888" y="3892550"/>
          <p14:tracePt t="66379" x="6584950" y="3892550"/>
          <p14:tracePt t="66390" x="6567488" y="3892550"/>
          <p14:tracePt t="66416" x="6550025" y="3892550"/>
          <p14:tracePt t="66476" x="6542088" y="3900488"/>
          <p14:tracePt t="67100" x="6550025" y="3900488"/>
          <p14:tracePt t="67108" x="6567488" y="3892550"/>
          <p14:tracePt t="67138" x="6575425" y="3883025"/>
          <p14:tracePt t="67150" x="6592888" y="3875088"/>
          <p14:tracePt t="67155" x="6600825" y="3875088"/>
          <p14:tracePt t="67162" x="6610350" y="3875088"/>
          <p14:tracePt t="67167" x="6626225" y="3867150"/>
          <p14:tracePt t="67170" x="6643688" y="3867150"/>
          <p14:tracePt t="67177" x="6653213" y="3867150"/>
          <p14:tracePt t="67179" x="6669088" y="3867150"/>
          <p14:tracePt t="67182" x="6694488" y="3867150"/>
          <p14:tracePt t="67188" x="6711950" y="3857625"/>
          <p14:tracePt t="67193" x="6737350" y="3857625"/>
          <p14:tracePt t="67198" x="6780213" y="3857625"/>
          <p14:tracePt t="67202" x="6813550" y="3849688"/>
          <p14:tracePt t="67211" x="6873875" y="3841750"/>
          <p14:tracePt t="67214" x="6889750" y="3841750"/>
          <p14:tracePt t="67218" x="6924675" y="3841750"/>
          <p14:tracePt t="67223" x="6958013" y="3832225"/>
          <p14:tracePt t="67229" x="6983413" y="3824288"/>
          <p14:tracePt t="67230" x="7000875" y="3816350"/>
          <p14:tracePt t="67234" x="7026275" y="3806825"/>
          <p14:tracePt t="67241" x="7043738" y="3806825"/>
          <p14:tracePt t="67245" x="7069138" y="3798888"/>
          <p14:tracePt t="67247" x="7085013" y="3798888"/>
          <p14:tracePt t="67249" x="7102475" y="3798888"/>
          <p14:tracePt t="67259" x="7112000" y="3798888"/>
          <p14:tracePt t="67261" x="7127875" y="3790950"/>
          <p14:tracePt t="67267" x="7145338" y="3790950"/>
          <p14:tracePt t="67272" x="7153275" y="3790950"/>
          <p14:tracePt t="67292" x="7170738" y="3781425"/>
          <p14:tracePt t="67295" x="7188200" y="3781425"/>
          <p14:tracePt t="67302" x="7204075" y="3773488"/>
          <p14:tracePt t="67310" x="7221538" y="3773488"/>
          <p14:tracePt t="67312" x="7229475" y="3773488"/>
          <p14:tracePt t="67317" x="7239000" y="3773488"/>
          <p14:tracePt t="67323" x="7246938" y="3773488"/>
          <p14:tracePt t="67328" x="7264400" y="3773488"/>
          <p14:tracePt t="67332" x="7272338" y="3773488"/>
          <p14:tracePt t="67341" x="7289800" y="3773488"/>
          <p14:tracePt t="67347" x="7307263" y="3773488"/>
          <p14:tracePt t="67348" x="7315200" y="3773488"/>
          <p14:tracePt t="67351" x="7332663" y="3773488"/>
          <p14:tracePt t="67360" x="7340600" y="3773488"/>
          <p14:tracePt t="67362" x="7358063" y="3773488"/>
          <p14:tracePt t="67363" x="7373938" y="3773488"/>
          <p14:tracePt t="67367" x="7391400" y="3763963"/>
          <p14:tracePt t="67372" x="7426325" y="3763963"/>
          <p14:tracePt t="67378" x="7451725" y="3763963"/>
          <p14:tracePt t="67380" x="7467600" y="3763963"/>
          <p14:tracePt t="67384" x="7493000" y="3763963"/>
          <p14:tracePt t="67390" x="7518400" y="3763963"/>
          <p14:tracePt t="67393" x="7553325" y="3763963"/>
          <p14:tracePt t="67397" x="7570788" y="3763963"/>
          <p14:tracePt t="67400" x="7596188" y="3763963"/>
          <p14:tracePt t="67410" x="7621588" y="3763963"/>
          <p14:tracePt t="67411" x="7637463" y="3763963"/>
          <p14:tracePt t="67422" x="7646988" y="3763963"/>
          <p14:tracePt t="67427" x="7654925" y="3763963"/>
          <p14:tracePt t="67432" x="7662863" y="3763963"/>
          <p14:tracePt t="67445" x="7672388" y="3763963"/>
          <p14:tracePt t="67459" x="7680325" y="3763963"/>
          <p14:tracePt t="67480" x="7688263" y="3756025"/>
          <p14:tracePt t="67491" x="7697788" y="3748088"/>
          <p14:tracePt t="67518" x="7705725" y="3748088"/>
          <p14:tracePt t="67539" x="7705725" y="3738563"/>
          <p14:tracePt t="67544" x="7705725" y="3730625"/>
          <p14:tracePt t="67550" x="7705725" y="3722688"/>
          <p14:tracePt t="67567" x="7705725" y="3713163"/>
          <p14:tracePt t="67572" x="7705725" y="3705225"/>
          <p14:tracePt t="67578" x="7705725" y="3697288"/>
          <p14:tracePt t="67582" x="7705725" y="3687763"/>
          <p14:tracePt t="67587" x="7705725" y="3679825"/>
          <p14:tracePt t="67593" x="7705725" y="3671888"/>
          <p14:tracePt t="67597" x="7705725" y="3662363"/>
          <p14:tracePt t="67598" x="7697788" y="3654425"/>
          <p14:tracePt t="67602" x="7688263" y="3654425"/>
          <p14:tracePt t="67610" x="7672388" y="3636963"/>
          <p14:tracePt t="67614" x="7654925" y="3619500"/>
          <p14:tracePt t="67617" x="7637463" y="3619500"/>
          <p14:tracePt t="67623" x="7604125" y="3603625"/>
          <p14:tracePt t="67628" x="7570788" y="3594100"/>
          <p14:tracePt t="67630" x="7518400" y="3568700"/>
          <p14:tracePt t="67633" x="7493000" y="3560763"/>
          <p14:tracePt t="67641" x="7442200" y="3560763"/>
          <p14:tracePt t="67643" x="7391400" y="3560763"/>
          <p14:tracePt t="67646" x="7332663" y="3552825"/>
          <p14:tracePt t="67650" x="7272338" y="3552825"/>
          <p14:tracePt t="67662" x="7085013" y="3543300"/>
          <p14:tracePt t="67667" x="7034213" y="3543300"/>
          <p14:tracePt t="67672" x="6992938" y="3543300"/>
          <p14:tracePt t="67677" x="6950075" y="3543300"/>
          <p14:tracePt t="67678" x="6932613" y="3543300"/>
          <p14:tracePt t="67680" x="6907213" y="3543300"/>
          <p14:tracePt t="67684" x="6889750" y="3543300"/>
          <p14:tracePt t="67693" x="6881813" y="3543300"/>
          <p14:tracePt t="67737" x="6864350" y="3543300"/>
          <p14:tracePt t="67741" x="6856413" y="3543300"/>
          <p14:tracePt t="67745" x="6848475" y="3543300"/>
          <p14:tracePt t="67748" x="6831013" y="3543300"/>
          <p14:tracePt t="67759" x="6813550" y="3543300"/>
          <p14:tracePt t="67761" x="6797675" y="3552825"/>
          <p14:tracePt t="67764" x="6780213" y="3560763"/>
          <p14:tracePt t="67768" x="6770688" y="3568700"/>
          <p14:tracePt t="67772" x="6754813" y="3568700"/>
          <p14:tracePt t="67778" x="6737350" y="3578225"/>
          <p14:tracePt t="67781" x="6719888" y="3594100"/>
          <p14:tracePt t="67783" x="6711950" y="3603625"/>
          <p14:tracePt t="67793" x="6694488" y="3611563"/>
          <p14:tracePt t="67796" x="6678613" y="3619500"/>
          <p14:tracePt t="67800" x="6661150" y="3629025"/>
          <p14:tracePt t="67809" x="6643688" y="3636963"/>
          <p14:tracePt t="67811" x="6626225" y="3646488"/>
          <p14:tracePt t="67812" x="6600825" y="3654425"/>
          <p14:tracePt t="67817" x="6592888" y="3662363"/>
          <p14:tracePt t="67827" x="6575425" y="3679825"/>
          <p14:tracePt t="67831" x="6559550" y="3687763"/>
          <p14:tracePt t="67837" x="6542088" y="3697288"/>
          <p14:tracePt t="67842" x="6542088" y="3705225"/>
          <p14:tracePt t="67847" x="6534150" y="3713163"/>
          <p14:tracePt t="67859" x="6524625" y="3713163"/>
          <p14:tracePt t="67877" x="6524625" y="3722688"/>
          <p14:tracePt t="67891" x="6516688" y="3730625"/>
          <p14:tracePt t="67910" x="6516688" y="3738563"/>
          <p14:tracePt t="67934" x="6516688" y="3756025"/>
          <p14:tracePt t="67943" x="6516688" y="3763963"/>
          <p14:tracePt t="67950" x="6516688" y="3773488"/>
          <p14:tracePt t="67957" x="6516688" y="3781425"/>
          <p14:tracePt t="67966" x="6516688" y="3790950"/>
          <p14:tracePt t="67977" x="6524625" y="3798888"/>
          <p14:tracePt t="67978" x="6534150" y="3806825"/>
          <p14:tracePt t="67993" x="6534150" y="3816350"/>
          <p14:tracePt t="67996" x="6542088" y="3824288"/>
          <p14:tracePt t="67998" x="6550025" y="3824288"/>
          <p14:tracePt t="68002" x="6559550" y="3832225"/>
          <p14:tracePt t="68014" x="6559550" y="3841750"/>
          <p14:tracePt t="68023" x="6575425" y="3849688"/>
          <p14:tracePt t="68028" x="6600825" y="3857625"/>
          <p14:tracePt t="68032" x="6618288" y="3857625"/>
          <p14:tracePt t="68041" x="6643688" y="3875088"/>
          <p14:tracePt t="68044" x="6661150" y="3875088"/>
          <p14:tracePt t="68047" x="6678613" y="3883025"/>
          <p14:tracePt t="68052" x="6694488" y="3883025"/>
          <p14:tracePt t="68059" x="6719888" y="3883025"/>
          <p14:tracePt t="68061" x="6745288" y="3883025"/>
          <p14:tracePt t="68064" x="6754813" y="3892550"/>
          <p14:tracePt t="68067" x="6780213" y="3892550"/>
          <p14:tracePt t="68073" x="6797675" y="3892550"/>
          <p14:tracePt t="68078" x="6813550" y="3900488"/>
          <p14:tracePt t="68081" x="6831013" y="3900488"/>
          <p14:tracePt t="68083" x="6838950" y="3900488"/>
          <p14:tracePt t="68091" x="6856413" y="3900488"/>
          <p14:tracePt t="68095" x="6873875" y="3908425"/>
          <p14:tracePt t="68097" x="6889750" y="3908425"/>
          <p14:tracePt t="68099" x="6907213" y="3908425"/>
          <p14:tracePt t="68109" x="6932613" y="3908425"/>
          <p14:tracePt t="68112" x="6983413" y="3917950"/>
          <p14:tracePt t="68117" x="7000875" y="3917950"/>
          <p14:tracePt t="68122" x="7034213" y="3935413"/>
          <p14:tracePt t="68124" x="7069138" y="3943350"/>
          <p14:tracePt t="68128" x="7102475" y="3951288"/>
          <p14:tracePt t="68131" x="7119938" y="3951288"/>
          <p14:tracePt t="68141" x="7178675" y="3951288"/>
          <p14:tracePt t="68144" x="7196138" y="3960813"/>
          <p14:tracePt t="68148" x="7221538" y="3960813"/>
          <p14:tracePt t="68152" x="7256463" y="3960813"/>
          <p14:tracePt t="68160" x="7289800" y="3960813"/>
          <p14:tracePt t="68163" x="7307263" y="3960813"/>
          <p14:tracePt t="68168" x="7315200" y="3960813"/>
          <p14:tracePt t="68173" x="7332663" y="3960813"/>
          <p14:tracePt t="68178" x="7348538" y="3960813"/>
          <p14:tracePt t="68180" x="7358063" y="3960813"/>
          <p14:tracePt t="68183" x="7373938" y="3960813"/>
          <p14:tracePt t="68193" x="7383463" y="3960813"/>
          <p14:tracePt t="68196" x="7391400" y="3960813"/>
          <p14:tracePt t="68200" x="7400925" y="3968750"/>
          <p14:tracePt t="68210" x="7408863" y="3968750"/>
          <p14:tracePt t="68214" x="7416800" y="3968750"/>
          <p14:tracePt t="68218" x="7426325" y="3968750"/>
          <p14:tracePt t="68228" x="7442200" y="3968750"/>
          <p14:tracePt t="68230" x="7451725" y="3968750"/>
          <p14:tracePt t="68234" x="7467600" y="3968750"/>
          <p14:tracePt t="68242" x="7485063" y="3976688"/>
          <p14:tracePt t="68244" x="7493000" y="3976688"/>
          <p14:tracePt t="68247" x="7510463" y="3986213"/>
          <p14:tracePt t="68250" x="7535863" y="3986213"/>
          <p14:tracePt t="68260" x="7586663" y="4002088"/>
          <p14:tracePt t="68262" x="7621588" y="4002088"/>
          <p14:tracePt t="68266" x="7654925" y="4011613"/>
          <p14:tracePt t="68274" x="7680325" y="4011613"/>
          <p14:tracePt t="68277" x="7705725" y="4019550"/>
          <p14:tracePt t="68279" x="7756525" y="4019550"/>
          <p14:tracePt t="68282" x="7781925" y="4027488"/>
          <p14:tracePt t="68291" x="7850188" y="4037013"/>
          <p14:tracePt t="68294" x="7885113" y="4044950"/>
          <p14:tracePt t="68298" x="7918450" y="4044950"/>
          <p14:tracePt t="68302" x="7943850" y="4044950"/>
          <p14:tracePt t="68310" x="7977188" y="4062413"/>
          <p14:tracePt t="68320" x="8012113" y="4062413"/>
          <p14:tracePt t="68327" x="8037513" y="4062413"/>
          <p14:tracePt t="68329" x="8080375" y="4062413"/>
          <p14:tracePt t="68334" x="8096250" y="4062413"/>
          <p14:tracePt t="68342" x="8121650" y="4062413"/>
          <p14:tracePt t="68348" x="8147050" y="4062413"/>
          <p14:tracePt t="68350" x="8164513" y="4062413"/>
          <p14:tracePt t="68360" x="8215313" y="4062413"/>
          <p14:tracePt t="68362" x="8232775" y="4062413"/>
          <p14:tracePt t="68367" x="8250238" y="4062413"/>
          <p14:tracePt t="68373" x="8275638" y="4062413"/>
          <p14:tracePt t="68378" x="8318500" y="4062413"/>
          <p14:tracePt t="68382" x="8343900" y="4062413"/>
          <p14:tracePt t="68383" x="8369300" y="4062413"/>
          <p14:tracePt t="68392" x="8394700" y="4062413"/>
          <p14:tracePt t="68395" x="8410575" y="4062413"/>
          <p14:tracePt t="68397" x="8428038" y="4062413"/>
          <p14:tracePt t="68400" x="8453438" y="4062413"/>
          <p14:tracePt t="68409" x="8478838" y="4062413"/>
          <p14:tracePt t="68410" x="8496300" y="4062413"/>
          <p14:tracePt t="68412" x="8513763" y="4062413"/>
          <p14:tracePt t="68417" x="8539163" y="4062413"/>
          <p14:tracePt t="68423" x="8555038" y="4062413"/>
          <p14:tracePt t="68428" x="8589963" y="4062413"/>
          <p14:tracePt t="68432" x="8597900" y="4052888"/>
          <p14:tracePt t="68440" x="8640763" y="4052888"/>
          <p14:tracePt t="68445" x="8648700" y="4052888"/>
          <p14:tracePt t="68448" x="8666163" y="4044950"/>
          <p14:tracePt t="68452" x="8683625" y="4044950"/>
          <p14:tracePt t="68462" x="8691563" y="4037013"/>
          <p14:tracePt t="68463" x="8716963" y="4027488"/>
          <p14:tracePt t="68465" x="8742363" y="4027488"/>
          <p14:tracePt t="68469" x="8759825" y="4019550"/>
          <p14:tracePt t="68476" x="8777288" y="4019550"/>
          <p14:tracePt t="68478" x="8802688" y="4011613"/>
          <p14:tracePt t="68480" x="8828088" y="4002088"/>
          <p14:tracePt t="68483" x="8836025" y="3994150"/>
          <p14:tracePt t="68491" x="8861425" y="3994150"/>
          <p14:tracePt t="68494" x="8886825" y="3976688"/>
          <p14:tracePt t="68497" x="8921750" y="3968750"/>
          <p14:tracePt t="68499" x="8929688" y="3968750"/>
          <p14:tracePt t="68509" x="8955088" y="3960813"/>
          <p14:tracePt t="68511" x="9005888" y="3943350"/>
          <p14:tracePt t="68518" x="9023350" y="3935413"/>
          <p14:tracePt t="68523" x="9048750" y="3925888"/>
          <p14:tracePt t="68527" x="9074150" y="3917950"/>
          <p14:tracePt t="68528" x="9082088" y="3908425"/>
          <p14:tracePt t="68532" x="9099550" y="3900488"/>
          <p14:tracePt t="68540" x="9142413" y="3900488"/>
          <p14:tracePt t="68544" x="9150350" y="3900488"/>
          <p14:tracePt t="68547" x="9175750" y="3892550"/>
          <p14:tracePt t="68552" x="9193213" y="3883025"/>
          <p14:tracePt t="68560" x="9209088" y="3883025"/>
          <p14:tracePt t="68562" x="9226550" y="3875088"/>
          <p14:tracePt t="68563" x="9244013" y="3867150"/>
          <p14:tracePt t="68566" x="9261475" y="3867150"/>
          <p14:tracePt t="68571" x="9286875" y="3857625"/>
          <p14:tracePt t="68577" x="9302750" y="3841750"/>
          <p14:tracePt t="68578" x="9320213" y="3841750"/>
          <p14:tracePt t="68581" x="9337675" y="3832225"/>
          <p14:tracePt t="68591" x="9396413" y="3806825"/>
          <p14:tracePt t="68594" x="9431338" y="3790950"/>
          <p14:tracePt t="68597" x="9464675" y="3773488"/>
          <p14:tracePt t="68602" x="9498013" y="3748088"/>
          <p14:tracePt t="68610" x="9583738" y="3705225"/>
          <p14:tracePt t="68614" x="9609138" y="3687763"/>
          <p14:tracePt t="68619" x="9642475" y="3671888"/>
          <p14:tracePt t="68624" x="9694863" y="3654425"/>
          <p14:tracePt t="68628" x="9736138" y="3636963"/>
          <p14:tracePt t="68630" x="9779000" y="3611563"/>
          <p14:tracePt t="68633" x="9812338" y="3586163"/>
          <p14:tracePt t="68641" x="9839325" y="3578225"/>
          <p14:tracePt t="68644" x="9872663" y="3560763"/>
          <p14:tracePt t="68647" x="9890125" y="3552825"/>
          <p14:tracePt t="68650" x="9915525" y="3543300"/>
          <p14:tracePt t="68659" x="9948863" y="3527425"/>
          <p14:tracePt t="68661" x="9956800" y="3509963"/>
          <p14:tracePt t="68671" x="9966325" y="3502025"/>
          <p14:tracePt t="68676" x="9983788" y="3502025"/>
          <p14:tracePt t="68691" x="9991725" y="3492500"/>
          <p14:tracePt t="68697" x="10009188" y="3484563"/>
          <p14:tracePt t="68702" x="10017125" y="3467100"/>
          <p14:tracePt t="68710" x="10025063" y="3459163"/>
          <p14:tracePt t="68713" x="10034588" y="3441700"/>
          <p14:tracePt t="68718" x="10042525" y="3433763"/>
          <p14:tracePt t="68723" x="10050463" y="3424238"/>
          <p14:tracePt t="68727" x="10050463" y="3408363"/>
          <p14:tracePt t="68730" x="10050463" y="3398838"/>
          <p14:tracePt t="68733" x="10050463" y="3382963"/>
          <p14:tracePt t="68738" x="10050463" y="3373438"/>
          <p14:tracePt t="68743" x="10050463" y="3365500"/>
          <p14:tracePt t="68745" x="10050463" y="3348038"/>
          <p14:tracePt t="68748" x="10050463" y="3340100"/>
          <p14:tracePt t="68757" x="10050463" y="3322638"/>
          <p14:tracePt t="68760" x="10050463" y="3289300"/>
          <p14:tracePt t="68763" x="10050463" y="3263900"/>
          <p14:tracePt t="68768" x="10050463" y="3254375"/>
          <p14:tracePt t="68773" x="10050463" y="3228975"/>
          <p14:tracePt t="68778" x="10042525" y="3211513"/>
          <p14:tracePt t="68780" x="10042525" y="3203575"/>
          <p14:tracePt t="68783" x="10034588" y="3195638"/>
          <p14:tracePt t="68793" x="10009188" y="3160713"/>
          <p14:tracePt t="68796" x="9999663" y="3135313"/>
          <p14:tracePt t="68800" x="9991725" y="3135313"/>
          <p14:tracePt t="68808" x="9966325" y="3119438"/>
          <p14:tracePt t="68810" x="9966325" y="3109913"/>
          <p14:tracePt t="68812" x="9948863" y="3101975"/>
          <p14:tracePt t="68816" x="9923463" y="3094038"/>
          <p14:tracePt t="68821" x="9906000" y="3076575"/>
          <p14:tracePt t="68827" x="9898063" y="3067050"/>
          <p14:tracePt t="68828" x="9872663" y="3067050"/>
          <p14:tracePt t="68832" x="9864725" y="3051175"/>
          <p14:tracePt t="68842" x="9847263" y="3041650"/>
          <p14:tracePt t="68845" x="9821863" y="3025775"/>
          <p14:tracePt t="68848" x="9804400" y="3016250"/>
          <p14:tracePt t="68856" x="9796463" y="3016250"/>
          <p14:tracePt t="68859" x="9779000" y="3008313"/>
          <p14:tracePt t="68861" x="9761538" y="3008313"/>
          <p14:tracePt t="68864" x="9736138" y="3000375"/>
          <p14:tracePt t="68868" x="9728200" y="2990850"/>
          <p14:tracePt t="68874" x="9720263" y="2990850"/>
          <p14:tracePt t="68878" x="9694863" y="2982913"/>
          <p14:tracePt t="68880" x="9667875" y="2974975"/>
          <p14:tracePt t="68883" x="9617075" y="2965450"/>
          <p14:tracePt t="68892" x="9583738" y="2957513"/>
          <p14:tracePt t="68894" x="9540875" y="2949575"/>
          <p14:tracePt t="68897" x="9464675" y="2940050"/>
          <p14:tracePt t="68900" x="9380538" y="2922588"/>
          <p14:tracePt t="68905" x="9277350" y="2922588"/>
          <p14:tracePt t="68910" x="9193213" y="2914650"/>
          <p14:tracePt t="68912" x="9107488" y="2906713"/>
          <p14:tracePt t="68918" x="9023350" y="2906713"/>
          <p14:tracePt t="68920" x="8937625" y="2897188"/>
          <p14:tracePt t="68926" x="8853488" y="2881313"/>
          <p14:tracePt t="68927" x="8759825" y="2871788"/>
          <p14:tracePt t="68930" x="8674100" y="2863850"/>
          <p14:tracePt t="68937" x="8572500" y="2863850"/>
          <p14:tracePt t="68941" x="8488363" y="2863850"/>
          <p14:tracePt t="68945" x="8394700" y="2863850"/>
          <p14:tracePt t="68948" x="8308975" y="2863850"/>
          <p14:tracePt t="68950" x="8224838" y="2863850"/>
          <p14:tracePt t="68954" x="8139113" y="2863850"/>
          <p14:tracePt t="68959" x="8062913" y="2863850"/>
          <p14:tracePt t="68962" x="7994650" y="2863850"/>
          <p14:tracePt t="68966" x="7918450" y="2863850"/>
          <p14:tracePt t="68971" x="7850188" y="2863850"/>
          <p14:tracePt t="68977" x="7781925" y="2863850"/>
          <p14:tracePt t="68979" x="7723188" y="2863850"/>
          <p14:tracePt t="68982" x="7646988" y="2863850"/>
          <p14:tracePt t="68990" x="7596188" y="2863850"/>
          <p14:tracePt t="68993" x="7518400" y="2863850"/>
          <p14:tracePt t="68995" x="7467600" y="2863850"/>
          <p14:tracePt t="68998" x="7408863" y="2863850"/>
          <p14:tracePt t="69005" x="7348538" y="2863850"/>
          <p14:tracePt t="69009" x="7289800" y="2863850"/>
          <p14:tracePt t="69010" x="7246938" y="2863850"/>
          <p14:tracePt t="69013" x="7204075" y="2863850"/>
          <p14:tracePt t="69018" x="7145338" y="2863850"/>
          <p14:tracePt t="69023" x="7102475" y="2863850"/>
          <p14:tracePt t="69027" x="7059613" y="2863850"/>
          <p14:tracePt t="69030" x="7018338" y="2863850"/>
          <p14:tracePt t="69034" x="6967538" y="2863850"/>
          <p14:tracePt t="69038" x="6924675" y="2863850"/>
          <p14:tracePt t="69044" x="6881813" y="2863850"/>
          <p14:tracePt t="69047" x="6838950" y="2863850"/>
          <p14:tracePt t="69051" x="6797675" y="2863850"/>
          <p14:tracePt t="69059" x="6754813" y="2863850"/>
          <p14:tracePt t="69061" x="6719888" y="2863850"/>
          <p14:tracePt t="69063" x="6678613" y="2863850"/>
          <p14:tracePt t="69068" x="6643688" y="2863850"/>
          <p14:tracePt t="69074" x="6610350" y="2863850"/>
          <p14:tracePt t="69077" x="6584950" y="2863850"/>
          <p14:tracePt t="69080" x="6542088" y="2863850"/>
          <p14:tracePt t="69083" x="6499225" y="2863850"/>
          <p14:tracePt t="69090" x="6440488" y="2863850"/>
          <p14:tracePt t="69093" x="6364288" y="2863850"/>
          <p14:tracePt t="69097" x="6235700" y="2863850"/>
          <p14:tracePt t="69100" x="6167438" y="2863850"/>
          <p14:tracePt t="69107" x="6108700" y="2863850"/>
          <p14:tracePt t="69110" x="6049963" y="2863850"/>
          <p14:tracePt t="69111" x="5989638" y="2863850"/>
          <p14:tracePt t="69116" x="5946775" y="2863850"/>
          <p14:tracePt t="69123" x="5905500" y="2863850"/>
          <p14:tracePt t="69128" x="5819775" y="2863850"/>
          <p14:tracePt t="69132" x="5768975" y="2871788"/>
          <p14:tracePt t="69140" x="5726113" y="2881313"/>
          <p14:tracePt t="69143" x="5675313" y="2889250"/>
          <p14:tracePt t="69144" x="5632450" y="2897188"/>
          <p14:tracePt t="69148" x="5573713" y="2906713"/>
          <p14:tracePt t="69157" x="5522913" y="2922588"/>
          <p14:tracePt t="69159" x="5480050" y="2932113"/>
          <p14:tracePt t="69161" x="5421313" y="2940050"/>
          <p14:tracePt t="69164" x="5378450" y="2949575"/>
          <p14:tracePt t="69169" x="5327650" y="2957513"/>
          <p14:tracePt t="69176" x="5284788" y="2965450"/>
          <p14:tracePt t="69177" x="5249863" y="2974975"/>
          <p14:tracePt t="69180" x="5216525" y="2982913"/>
          <p14:tracePt t="69186" x="5199063" y="2990850"/>
          <p14:tracePt t="69192" x="5183188" y="3000375"/>
          <p14:tracePt t="69196" x="5165725" y="3008313"/>
          <p14:tracePt t="69201" x="5148263" y="3008313"/>
          <p14:tracePt t="69208" x="5132388" y="3016250"/>
          <p14:tracePt t="69210" x="5122863" y="3025775"/>
          <p14:tracePt t="69212" x="5097463" y="3041650"/>
          <p14:tracePt t="69217" x="5080000" y="3051175"/>
          <p14:tracePt t="69225" x="5064125" y="3067050"/>
          <p14:tracePt t="69228" x="5054600" y="3076575"/>
          <p14:tracePt t="69229" x="5038725" y="3076575"/>
          <p14:tracePt t="69232" x="5021263" y="3094038"/>
          <p14:tracePt t="69240" x="5003800" y="3109913"/>
          <p14:tracePt t="69243" x="4962525" y="3144838"/>
          <p14:tracePt t="69247" x="4935538" y="3160713"/>
          <p14:tracePt t="69254" x="4919663" y="3178175"/>
          <p14:tracePt t="69260" x="4868863" y="3228975"/>
          <p14:tracePt t="69263" x="4851400" y="3254375"/>
          <p14:tracePt t="69269" x="4826000" y="3271838"/>
          <p14:tracePt t="69272" x="4808538" y="3289300"/>
          <p14:tracePt t="69278" x="4765675" y="3330575"/>
          <p14:tracePt t="69282" x="4749800" y="3348038"/>
          <p14:tracePt t="69288" x="4740275" y="3365500"/>
          <p14:tracePt t="69293" x="4724400" y="3382963"/>
          <p14:tracePt t="69298" x="4706938" y="3390900"/>
          <p14:tracePt t="69304" x="4689475" y="3408363"/>
          <p14:tracePt t="69309" x="4689475" y="3416300"/>
          <p14:tracePt t="69319" x="4689475" y="3424238"/>
          <p14:tracePt t="69325" x="4681538" y="3433763"/>
          <p14:tracePt t="69336" x="4681538" y="3441700"/>
          <p14:tracePt t="69340" x="4681538" y="3449638"/>
          <p14:tracePt t="69344" x="4681538" y="3459163"/>
          <p14:tracePt t="69348" x="4681538" y="3475038"/>
          <p14:tracePt t="69358" x="4681538" y="3484563"/>
          <p14:tracePt t="69361" x="4681538" y="3502025"/>
          <p14:tracePt t="69363" x="4681538" y="3509963"/>
          <p14:tracePt t="69368" x="4681538" y="3527425"/>
          <p14:tracePt t="69373" x="4681538" y="3535363"/>
          <p14:tracePt t="69377" x="4681538" y="3560763"/>
          <p14:tracePt t="69382" x="4681538" y="3568700"/>
          <p14:tracePt t="69390" x="4681538" y="3586163"/>
          <p14:tracePt t="69392" x="4681538" y="3594100"/>
          <p14:tracePt t="69395" x="4681538" y="3611563"/>
          <p14:tracePt t="69397" x="4681538" y="3629025"/>
          <p14:tracePt t="69404" x="4681538" y="3636963"/>
          <p14:tracePt t="69409" x="4689475" y="3646488"/>
          <p14:tracePt t="69411" x="4699000" y="3662363"/>
          <p14:tracePt t="69414" x="4706938" y="3671888"/>
          <p14:tracePt t="69420" x="4714875" y="3687763"/>
          <p14:tracePt t="69423" x="4724400" y="3705225"/>
          <p14:tracePt t="69427" x="4724400" y="3722688"/>
          <p14:tracePt t="69430" x="4732338" y="3730625"/>
          <p14:tracePt t="69436" x="4749800" y="3756025"/>
          <p14:tracePt t="69442" x="4757738" y="3773488"/>
          <p14:tracePt t="69443" x="4765675" y="3781425"/>
          <p14:tracePt t="69447" x="4783138" y="3798888"/>
          <p14:tracePt t="69450" x="4791075" y="3816350"/>
          <p14:tracePt t="69460" x="4843463" y="3857625"/>
          <p14:tracePt t="69464" x="4859338" y="3875088"/>
          <p14:tracePt t="69470" x="4868863" y="3892550"/>
          <p14:tracePt t="69472" x="4884738" y="3908425"/>
          <p14:tracePt t="69477" x="4910138" y="3925888"/>
          <p14:tracePt t="69481" x="4935538" y="3925888"/>
          <p14:tracePt t="69486" x="4953000" y="3943350"/>
          <p14:tracePt t="69488" x="4970463" y="3951288"/>
          <p14:tracePt t="69493" x="4987925" y="3960813"/>
          <p14:tracePt t="69496" x="5013325" y="3976688"/>
          <p14:tracePt t="69500" x="5021263" y="3986213"/>
          <p14:tracePt t="69510" x="5080000" y="4011613"/>
          <p14:tracePt t="69512" x="5106988" y="4019550"/>
          <p14:tracePt t="69518" x="5132388" y="4027488"/>
          <p14:tracePt t="69523" x="5148263" y="4027488"/>
          <p14:tracePt t="69526" x="5183188" y="4027488"/>
          <p14:tracePt t="69528" x="5208588" y="4027488"/>
          <p14:tracePt t="69532" x="5249863" y="4027488"/>
          <p14:tracePt t="69540" x="5284788" y="4037013"/>
          <p14:tracePt t="69542" x="5310188" y="4044950"/>
          <p14:tracePt t="69544" x="5335588" y="4052888"/>
          <p14:tracePt t="69548" x="5360988" y="4052888"/>
          <p14:tracePt t="69556" x="5386388" y="4062413"/>
          <p14:tracePt t="69559" x="5437188" y="4070350"/>
          <p14:tracePt t="69563" x="5472113" y="4070350"/>
          <p14:tracePt t="69570" x="5497513" y="4079875"/>
          <p14:tracePt t="69573" x="5513388" y="4079875"/>
          <p14:tracePt t="69577" x="5538788" y="4087813"/>
          <p14:tracePt t="69580" x="5565775" y="4095750"/>
          <p14:tracePt t="69586" x="5581650" y="4095750"/>
          <p14:tracePt t="69592" x="5616575" y="4105275"/>
          <p14:tracePt t="69593" x="5641975" y="4105275"/>
          <p14:tracePt t="69596" x="5667375" y="4113213"/>
          <p14:tracePt t="69600" x="5683250" y="4121150"/>
          <p14:tracePt t="69607" x="5718175" y="4121150"/>
          <p14:tracePt t="69610" x="5751513" y="4121150"/>
          <p14:tracePt t="69612" x="5786438" y="4121150"/>
          <p14:tracePt t="69618" x="5827713" y="4121150"/>
          <p14:tracePt t="69621" x="5870575" y="4121150"/>
          <p14:tracePt t="69626" x="5913438" y="4121150"/>
          <p14:tracePt t="69628" x="5946775" y="4121150"/>
          <p14:tracePt t="69630" x="5989638" y="4121150"/>
          <p14:tracePt t="69636" x="6015038" y="4121150"/>
          <p14:tracePt t="69638" x="6049963" y="4121150"/>
          <p14:tracePt t="69643" x="6091238" y="4121150"/>
          <p14:tracePt t="69647" x="6126163" y="4121150"/>
          <p14:tracePt t="69650" x="6159500" y="4121150"/>
          <p14:tracePt t="69658" x="6184900" y="4121150"/>
          <p14:tracePt t="69660" x="6219825" y="4130675"/>
          <p14:tracePt t="69662" x="6245225" y="4138613"/>
          <p14:tracePt t="69667" x="6278563" y="4138613"/>
          <p14:tracePt t="69672" x="6303963" y="4138613"/>
          <p14:tracePt t="69676" x="6338888" y="4138613"/>
          <p14:tracePt t="69678" x="6364288" y="4138613"/>
          <p14:tracePt t="69682" x="6397625" y="4138613"/>
          <p14:tracePt t="69689" x="6423025" y="4138613"/>
          <p14:tracePt t="69693" x="6448425" y="4138613"/>
          <p14:tracePt t="69695" x="6473825" y="4138613"/>
          <p14:tracePt t="69698" x="6499225" y="4138613"/>
          <p14:tracePt t="69708" x="6542088" y="4138613"/>
          <p14:tracePt t="69710" x="6610350" y="4138613"/>
          <p14:tracePt t="69714" x="6643688" y="4138613"/>
          <p14:tracePt t="69720" x="6686550" y="4138613"/>
          <p14:tracePt t="69723" x="6729413" y="4138613"/>
          <p14:tracePt t="69727" x="6780213" y="4138613"/>
          <p14:tracePt t="69730" x="6813550" y="4138613"/>
          <p14:tracePt t="69736" x="6848475" y="4138613"/>
          <p14:tracePt t="69741" x="6881813" y="4138613"/>
          <p14:tracePt t="69743" x="6924675" y="4138613"/>
          <p14:tracePt t="69747" x="6950075" y="4138613"/>
          <p14:tracePt t="69750" x="6983413" y="4138613"/>
          <p14:tracePt t="69758" x="7018338" y="4138613"/>
          <p14:tracePt t="69759" x="7051675" y="4138613"/>
          <p14:tracePt t="69762" x="7077075" y="4138613"/>
          <p14:tracePt t="69766" x="7102475" y="4138613"/>
          <p14:tracePt t="69771" x="7127875" y="4138613"/>
          <p14:tracePt t="69776" x="7145338" y="4138613"/>
          <p14:tracePt t="69778" x="7170738" y="4130675"/>
          <p14:tracePt t="69782" x="7196138" y="4130675"/>
          <p14:tracePt t="69790" x="7213600" y="4121150"/>
          <p14:tracePt t="69793" x="7221538" y="4121150"/>
          <p14:tracePt t="69795" x="7239000" y="4113213"/>
          <p14:tracePt t="69798" x="7246938" y="4113213"/>
          <p14:tracePt t="69806" x="7264400" y="4113213"/>
          <p14:tracePt t="69809" x="7289800" y="4105275"/>
          <p14:tracePt t="69812" x="7307263" y="4105275"/>
          <p14:tracePt t="69817" x="7332663" y="4105275"/>
          <p14:tracePt t="69822" x="7348538" y="4095750"/>
          <p14:tracePt t="69826" x="7373938" y="4095750"/>
          <p14:tracePt t="69828" x="7400925" y="4087813"/>
          <p14:tracePt t="69832" x="7426325" y="4079875"/>
          <p14:tracePt t="69839" x="7442200" y="4079875"/>
          <p14:tracePt t="69842" x="7467600" y="4070350"/>
          <p14:tracePt t="69844" x="7493000" y="4070350"/>
          <p14:tracePt t="69848" x="7510463" y="4070350"/>
          <p14:tracePt t="69857" x="7535863" y="4070350"/>
          <p14:tracePt t="69859" x="7596188" y="4062413"/>
          <p14:tracePt t="69864" x="7612063" y="4062413"/>
          <p14:tracePt t="69870" x="7637463" y="4052888"/>
          <p14:tracePt t="69875" x="7662863" y="4044950"/>
          <p14:tracePt t="69877" x="7672388" y="4044950"/>
          <p14:tracePt t="69880" x="7688263" y="4044950"/>
          <p14:tracePt t="69886" x="7715250" y="4037013"/>
          <p14:tracePt t="69888" x="7740650" y="4037013"/>
          <p14:tracePt t="69892" x="7766050" y="4027488"/>
          <p14:tracePt t="69896" x="7781925" y="4027488"/>
          <p14:tracePt t="69907" x="7799388" y="4027488"/>
          <p14:tracePt t="69909" x="7816850" y="4027488"/>
          <p14:tracePt t="69912" x="7816850" y="4019550"/>
          <p14:tracePt t="69917" x="7832725" y="4011613"/>
          <p14:tracePt t="69922" x="7842250" y="4011613"/>
          <p14:tracePt t="69926" x="7859713" y="4011613"/>
          <p14:tracePt t="69931" x="7875588" y="4011613"/>
          <p14:tracePt t="69939" x="7885113" y="4002088"/>
          <p14:tracePt t="69942" x="7900988" y="4002088"/>
          <p14:tracePt t="69944" x="7918450" y="3994150"/>
          <p14:tracePt t="69948" x="7926388" y="3994150"/>
          <p14:tracePt t="69957" x="7951788" y="3986213"/>
          <p14:tracePt t="69959" x="7977188" y="3986213"/>
          <p14:tracePt t="69961" x="7986713" y="3986213"/>
          <p14:tracePt t="69963" x="8004175" y="3976688"/>
          <p14:tracePt t="69970" x="8020050" y="3976688"/>
          <p14:tracePt t="69975" x="8029575" y="3976688"/>
          <p14:tracePt t="69977" x="8045450" y="3976688"/>
          <p14:tracePt t="69979" x="8054975" y="3976688"/>
          <p14:tracePt t="69986" x="8062913" y="3976688"/>
          <p14:tracePt t="69988" x="8088313" y="3976688"/>
          <p14:tracePt t="69993" x="8105775" y="3968750"/>
          <p14:tracePt t="69995" x="8113713" y="3968750"/>
          <p14:tracePt t="69997" x="8121650" y="3968750"/>
          <p14:tracePt t="70005" x="8131175" y="3968750"/>
          <p14:tracePt t="70009" x="8164513" y="3968750"/>
          <p14:tracePt t="70013" x="8174038" y="3968750"/>
          <p14:tracePt t="70020" x="8199438" y="3968750"/>
          <p14:tracePt t="70023" x="8207375" y="3960813"/>
          <p14:tracePt t="70028" x="8224838" y="3960813"/>
          <p14:tracePt t="70030" x="8240713" y="3960813"/>
          <p14:tracePt t="70036" x="8250238" y="3960813"/>
          <p14:tracePt t="70038" x="8266113" y="3960813"/>
          <p14:tracePt t="70042" x="8283575" y="3951288"/>
          <p14:tracePt t="70046" x="8291513" y="3951288"/>
          <p14:tracePt t="70050" x="8301038" y="3951288"/>
          <p14:tracePt t="70057" x="8318500" y="3951288"/>
          <p14:tracePt t="70062" x="8334375" y="3951288"/>
          <p14:tracePt t="70071" x="8351838" y="3951288"/>
          <p14:tracePt t="70078" x="8359775" y="3951288"/>
          <p14:tracePt t="70081" x="8369300" y="3951288"/>
          <p14:tracePt t="70092" x="8377238" y="3951288"/>
          <p14:tracePt t="70098" x="8394700" y="3943350"/>
          <p14:tracePt t="70109" x="8402638" y="3943350"/>
          <p14:tracePt t="70113" x="8410575" y="3943350"/>
          <p14:tracePt t="70120" x="8420100" y="3943350"/>
          <p14:tracePt t="70122" x="8435975" y="3935413"/>
          <p14:tracePt t="70129" x="8445500" y="3935413"/>
          <p14:tracePt t="70139" x="8453438" y="3935413"/>
          <p14:tracePt t="70142" x="8462963" y="3935413"/>
          <p14:tracePt t="70147" x="8470900" y="3935413"/>
          <p14:tracePt t="70150" x="8478838" y="3935413"/>
          <p14:tracePt t="70157" x="8496300" y="3925888"/>
          <p14:tracePt t="70162" x="8504238" y="3925888"/>
          <p14:tracePt t="70164" x="8521700" y="3925888"/>
          <p14:tracePt t="70170" x="8529638" y="3925888"/>
          <p14:tracePt t="70173" x="8547100" y="3925888"/>
          <p14:tracePt t="70180" x="8555038" y="3925888"/>
          <p14:tracePt t="70190" x="8564563" y="3925888"/>
          <p14:tracePt t="70192" x="8580438" y="3925888"/>
          <p14:tracePt t="70207" x="8589963" y="3925888"/>
          <p14:tracePt t="70209" x="8597900" y="3925888"/>
          <p14:tracePt t="70211" x="8605838" y="3925888"/>
          <p14:tracePt t="70225" x="8615363" y="3925888"/>
          <p14:tracePt t="70228" x="8632825" y="3925888"/>
          <p14:tracePt t="70241" x="8640763" y="3925888"/>
          <p14:tracePt t="70243" x="8648700" y="3925888"/>
          <p14:tracePt t="70259" x="8666163" y="3925888"/>
          <p14:tracePt t="70271" x="8674100" y="3925888"/>
          <p14:tracePt t="70277" x="8683625" y="3925888"/>
          <p14:tracePt t="70296" x="8691563" y="3925888"/>
          <p14:tracePt t="70317" x="8699500" y="3925888"/>
          <p14:tracePt t="70467" x="8709025" y="3925888"/>
          <p14:tracePt t="70557" x="8716963" y="3925888"/>
          <p14:tracePt t="70564" x="8724900" y="3917950"/>
          <p14:tracePt t="70620" x="8724900" y="3908425"/>
          <p14:tracePt t="70632" x="8724900" y="3900488"/>
          <p14:tracePt t="70644" x="8716963" y="3892550"/>
          <p14:tracePt t="70653" x="8709025" y="3883025"/>
          <p14:tracePt t="70677" x="8699500" y="3875088"/>
          <p14:tracePt t="70689" x="8691563" y="3867150"/>
          <p14:tracePt t="70701" x="8691563" y="3857625"/>
          <p14:tracePt t="70708" x="8683625" y="3857625"/>
          <p14:tracePt t="70720" x="8674100" y="3849688"/>
          <p14:tracePt t="70725" x="8666163" y="3841750"/>
          <p14:tracePt t="70741" x="8658225" y="3832225"/>
          <p14:tracePt t="70755" x="8648700" y="3832225"/>
          <p14:tracePt t="70822" x="8640763" y="3832225"/>
          <p14:tracePt t="70828" x="8632825" y="3832225"/>
          <p14:tracePt t="70839" x="8623300" y="3832225"/>
          <p14:tracePt t="70851" x="8615363" y="3832225"/>
          <p14:tracePt t="70857" x="8605838" y="3832225"/>
          <p14:tracePt t="70862" x="8597900" y="3832225"/>
          <p14:tracePt t="70871" x="8580438" y="3832225"/>
          <p14:tracePt t="70878" x="8572500" y="3832225"/>
          <p14:tracePt t="70880" x="8564563" y="3832225"/>
          <p14:tracePt t="70890" x="8547100" y="3832225"/>
          <p14:tracePt t="70891" x="8529638" y="3832225"/>
          <p14:tracePt t="70902" x="8521700" y="3832225"/>
          <p14:tracePt t="70907" x="8504238" y="3832225"/>
          <p14:tracePt t="70909" x="8496300" y="3824288"/>
          <p14:tracePt t="70912" x="8488363" y="3824288"/>
          <p14:tracePt t="70917" x="8470900" y="3824288"/>
          <p14:tracePt t="70923" x="8462963" y="3824288"/>
          <p14:tracePt t="70929" x="8435975" y="3824288"/>
          <p14:tracePt t="70932" x="8420100" y="3816350"/>
          <p14:tracePt t="70940" x="8402638" y="3816350"/>
          <p14:tracePt t="70942" x="8385175" y="3816350"/>
          <p14:tracePt t="70944" x="8359775" y="3816350"/>
          <p14:tracePt t="70948" x="8334375" y="3816350"/>
          <p14:tracePt t="70953" x="8326438" y="3816350"/>
          <p14:tracePt t="70958" x="8301038" y="3816350"/>
          <p14:tracePt t="70960" x="8275638" y="3816350"/>
          <p14:tracePt t="70963" x="8258175" y="3816350"/>
          <p14:tracePt t="70971" x="8240713" y="3816350"/>
          <p14:tracePt t="70975" x="8224838" y="3816350"/>
          <p14:tracePt t="70977" x="8215313" y="3816350"/>
          <p14:tracePt t="70979" x="8199438" y="3816350"/>
          <p14:tracePt t="70989" x="8189913" y="3816350"/>
          <p14:tracePt t="70991" x="8164513" y="3816350"/>
          <p14:tracePt t="70996" x="8147050" y="3816350"/>
          <p14:tracePt t="71002" x="8139113" y="3816350"/>
          <p14:tracePt t="71007" x="8121650" y="3816350"/>
          <p14:tracePt t="71009" x="8113713" y="3816350"/>
          <p14:tracePt t="71012" x="8096250" y="3816350"/>
          <p14:tracePt t="71022" x="8054975" y="3816350"/>
          <p14:tracePt t="71025" x="8037513" y="3816350"/>
          <p14:tracePt t="71028" x="8012113" y="3816350"/>
          <p14:tracePt t="71032" x="7994650" y="3816350"/>
          <p14:tracePt t="71040" x="7969250" y="3816350"/>
          <p14:tracePt t="71041" x="7943850" y="3816350"/>
          <p14:tracePt t="71044" x="7918450" y="3816350"/>
          <p14:tracePt t="71047" x="7893050" y="3816350"/>
          <p14:tracePt t="71054" x="7867650" y="3816350"/>
          <p14:tracePt t="71059" x="7824788" y="3816350"/>
          <p14:tracePt t="71061" x="7791450" y="3816350"/>
          <p14:tracePt t="71068" x="7766050" y="3816350"/>
          <p14:tracePt t="71073" x="7748588" y="3816350"/>
          <p14:tracePt t="71075" x="7731125" y="3806825"/>
          <p14:tracePt t="71078" x="7723188" y="3806825"/>
          <p14:tracePt t="71089" x="7705725" y="3806825"/>
          <p14:tracePt t="71091" x="7680325" y="3790950"/>
          <p14:tracePt t="71097" x="7662863" y="3790950"/>
          <p14:tracePt t="71103" x="7654925" y="3790950"/>
          <p14:tracePt t="71108" x="7629525" y="3790950"/>
          <p14:tracePt t="71110" x="7604125" y="3790950"/>
          <p14:tracePt t="71114" x="7578725" y="3781425"/>
          <p14:tracePt t="71120" x="7561263" y="3773488"/>
          <p14:tracePt t="71124" x="7553325" y="3773488"/>
          <p14:tracePt t="71126" x="7535863" y="3773488"/>
          <p14:tracePt t="71130" x="7518400" y="3773488"/>
          <p14:tracePt t="71139" x="7493000" y="3773488"/>
          <p14:tracePt t="71141" x="7467600" y="3773488"/>
          <p14:tracePt t="71142" x="7459663" y="3773488"/>
          <p14:tracePt t="71147" x="7442200" y="3773488"/>
          <p14:tracePt t="71157" x="7434263" y="3773488"/>
          <p14:tracePt t="71158" x="7426325" y="3773488"/>
          <p14:tracePt t="71162" x="7416800" y="3773488"/>
          <p14:tracePt t="71171" x="7408863" y="3773488"/>
          <p14:tracePt t="71175" x="7400925" y="3773488"/>
          <p14:tracePt t="71177" x="7391400" y="3773488"/>
          <p14:tracePt t="71190" x="7373938" y="3773488"/>
          <p14:tracePt t="71194" x="7358063" y="3773488"/>
          <p14:tracePt t="71197" x="7348538" y="3773488"/>
          <p14:tracePt t="71208" x="7340600" y="3773488"/>
          <p14:tracePt t="71210" x="7332663" y="3773488"/>
          <p14:tracePt t="71214" x="7323138" y="3773488"/>
          <p14:tracePt t="71221" x="7307263" y="3773488"/>
          <p14:tracePt t="71227" x="7289800" y="3773488"/>
          <p14:tracePt t="71239" x="7281863" y="3773488"/>
          <p14:tracePt t="71244" x="7272338" y="3773488"/>
          <p14:tracePt t="71254" x="7264400" y="3773488"/>
          <p14:tracePt t="71258" x="7256463" y="3773488"/>
          <p14:tracePt t="71260" x="7246938" y="3773488"/>
          <p14:tracePt t="71274" x="7239000" y="3773488"/>
          <p14:tracePt t="71277" x="7229475" y="3773488"/>
          <p14:tracePt t="71290" x="7221538" y="3773488"/>
          <p14:tracePt t="71292" x="7204075" y="3773488"/>
          <p14:tracePt t="71297" x="7196138" y="3781425"/>
          <p14:tracePt t="71302" x="7188200" y="3781425"/>
          <p14:tracePt t="71307" x="7178675" y="3781425"/>
          <p14:tracePt t="71308" x="7170738" y="3781425"/>
          <p14:tracePt t="71312" x="7153275" y="3781425"/>
          <p14:tracePt t="71321" x="7137400" y="3781425"/>
          <p14:tracePt t="71332" x="7127875" y="3781425"/>
          <p14:tracePt t="71340" x="7112000" y="3781425"/>
          <p14:tracePt t="71346" x="7102475" y="3781425"/>
          <p14:tracePt t="71348" x="7094538" y="3781425"/>
          <p14:tracePt t="71358" x="7077075" y="3781425"/>
          <p14:tracePt t="71360" x="7059613" y="3781425"/>
          <p14:tracePt t="71372" x="7043738" y="3781425"/>
          <p14:tracePt t="71375" x="7026275" y="3781425"/>
          <p14:tracePt t="71377" x="7008813" y="3781425"/>
          <p14:tracePt t="71380" x="6983413" y="3781425"/>
          <p14:tracePt t="71390" x="6950075" y="3781425"/>
          <p14:tracePt t="71392" x="6932613" y="3781425"/>
          <p14:tracePt t="71397" x="6915150" y="3781425"/>
          <p14:tracePt t="71402" x="6889750" y="3781425"/>
          <p14:tracePt t="71408" x="6864350" y="3781425"/>
          <p14:tracePt t="71412" x="6848475" y="3781425"/>
          <p14:tracePt t="71423" x="6838950" y="3781425"/>
          <p14:tracePt t="71547" x="6838950" y="3790950"/>
          <p14:tracePt t="71567" x="6831013" y="3798888"/>
          <p14:tracePt t="71574" x="6823075" y="3798888"/>
          <p14:tracePt t="71590" x="6813550" y="3816350"/>
          <p14:tracePt t="71601" x="6805613" y="3816350"/>
          <p14:tracePt t="71608" x="6797675" y="3824288"/>
          <p14:tracePt t="71621" x="6797675" y="3832225"/>
          <p14:tracePt t="71664" x="6797675" y="3841750"/>
          <p14:tracePt t="71680" x="6797675" y="3849688"/>
          <p14:tracePt t="71696" x="6797675" y="3857625"/>
          <p14:tracePt t="71712" x="6797675" y="3867150"/>
          <p14:tracePt t="71721" x="6797675" y="3875088"/>
          <p14:tracePt t="71725" x="6797675" y="3883025"/>
          <p14:tracePt t="71740" x="6797675" y="3892550"/>
          <p14:tracePt t="71757" x="6805613" y="3900488"/>
          <p14:tracePt t="71778" x="6813550" y="3908425"/>
          <p14:tracePt t="71798" x="6813550" y="3917950"/>
          <p14:tracePt t="71810" x="6823075" y="3925888"/>
          <p14:tracePt t="71819" x="6831013" y="3925888"/>
          <p14:tracePt t="71829" x="6831013" y="3935413"/>
          <p14:tracePt t="71839" x="6838950" y="3943350"/>
          <p14:tracePt t="71853" x="6848475" y="3943350"/>
          <p14:tracePt t="71857" x="6856413" y="3943350"/>
          <p14:tracePt t="71870" x="6864350" y="3951288"/>
          <p14:tracePt t="71889" x="6873875" y="3960813"/>
          <p14:tracePt t="71910" x="6881813" y="3960813"/>
          <p14:tracePt t="71913" x="6889750" y="3968750"/>
          <p14:tracePt t="71923" x="6899275" y="3968750"/>
          <p14:tracePt t="71948" x="6907213" y="3968750"/>
          <p14:tracePt t="71969" x="6915150" y="3968750"/>
          <p14:tracePt t="71987" x="6924675" y="3976688"/>
          <p14:tracePt t="72018" x="6932613" y="3986213"/>
          <p14:tracePt t="72032" x="6942138" y="3986213"/>
          <p14:tracePt t="72052" x="6950075" y="3986213"/>
          <p14:tracePt t="72058" x="6958013" y="3986213"/>
          <p14:tracePt t="72060" x="6967538" y="3986213"/>
          <p14:tracePt t="72069" x="6983413" y="3986213"/>
          <p14:tracePt t="72078" x="6992938" y="3994150"/>
          <p14:tracePt t="72080" x="7008813" y="4002088"/>
          <p14:tracePt t="72087" x="7018338" y="4002088"/>
          <p14:tracePt t="72090" x="7026275" y="4011613"/>
          <p14:tracePt t="72097" x="7034213" y="4011613"/>
          <p14:tracePt t="72102" x="7043738" y="4011613"/>
          <p14:tracePt t="72107" x="7051675" y="4019550"/>
          <p14:tracePt t="72112" x="7059613" y="4019550"/>
          <p14:tracePt t="72120" x="7077075" y="4019550"/>
          <p14:tracePt t="72124" x="7094538" y="4019550"/>
          <p14:tracePt t="72127" x="7102475" y="4019550"/>
          <p14:tracePt t="72138" x="7112000" y="4019550"/>
          <p14:tracePt t="72140" x="7119938" y="4019550"/>
          <p14:tracePt t="72142" x="7127875" y="4027488"/>
          <p14:tracePt t="72157" x="7137400" y="4027488"/>
          <p14:tracePt t="72159" x="7145338" y="4027488"/>
          <p14:tracePt t="72171" x="7153275" y="4037013"/>
          <p14:tracePt t="72190" x="7170738" y="4037013"/>
          <p14:tracePt t="72210" x="7178675" y="4037013"/>
          <p14:tracePt t="72217" x="7188200" y="4037013"/>
          <p14:tracePt t="72228" x="7196138" y="4037013"/>
          <p14:tracePt t="72242" x="7204075" y="4037013"/>
          <p14:tracePt t="72253" x="7213600" y="4037013"/>
          <p14:tracePt t="72258" x="7221538" y="4037013"/>
          <p14:tracePt t="72271" x="7239000" y="4037013"/>
          <p14:tracePt t="72274" x="7246938" y="4037013"/>
          <p14:tracePt t="72278" x="7256463" y="4044950"/>
          <p14:tracePt t="72283" x="7264400" y="4044950"/>
          <p14:tracePt t="72290" x="7272338" y="4044950"/>
          <p14:tracePt t="72294" x="7281863" y="4044950"/>
          <p14:tracePt t="72298" x="7289800" y="4044950"/>
          <p14:tracePt t="72319" x="7307263" y="4052888"/>
          <p14:tracePt t="72337" x="7315200" y="4062413"/>
          <p14:tracePt t="72357" x="7323138" y="4062413"/>
          <p14:tracePt t="72364" x="7332663" y="4062413"/>
          <p14:tracePt t="72380" x="7340600" y="4062413"/>
          <p14:tracePt t="72389" x="7348538" y="4062413"/>
          <p14:tracePt t="72391" x="7358063" y="4062413"/>
          <p14:tracePt t="72408" x="7366000" y="4062413"/>
          <p14:tracePt t="72420" x="7373938" y="4062413"/>
          <p14:tracePt t="72427" x="7383463" y="4062413"/>
          <p14:tracePt t="72440" x="7391400" y="4062413"/>
          <p14:tracePt t="72444" x="7400925" y="4062413"/>
          <p14:tracePt t="72448" x="7408863" y="4062413"/>
          <p14:tracePt t="72457" x="7426325" y="4062413"/>
          <p14:tracePt t="72464" x="7442200" y="4062413"/>
          <p14:tracePt t="72473" x="7451725" y="4062413"/>
          <p14:tracePt t="72485" x="7459663" y="4062413"/>
          <p14:tracePt t="72489" x="7467600" y="4062413"/>
          <p14:tracePt t="72507" x="7477125" y="4070350"/>
          <p14:tracePt t="72526" x="7485063" y="4070350"/>
          <p14:tracePt t="72539" x="7493000" y="4070350"/>
          <p14:tracePt t="72552" x="7502525" y="4070350"/>
          <p14:tracePt t="72558" x="7510463" y="4070350"/>
          <p14:tracePt t="72570" x="7518400" y="4070350"/>
          <p14:tracePt t="72577" x="7527925" y="4070350"/>
          <p14:tracePt t="72634" x="7535863" y="4070350"/>
          <p14:tracePt t="72692" x="7553325" y="4070350"/>
          <p14:tracePt t="72696" x="7561263" y="4070350"/>
          <p14:tracePt t="72780" x="7578725" y="4070350"/>
          <p14:tracePt t="72812" x="7586663" y="4070350"/>
          <p14:tracePt t="72828" x="7596188" y="4070350"/>
          <p14:tracePt t="72832" x="7604125" y="4070350"/>
          <p14:tracePt t="72858" x="7621588" y="4070350"/>
          <p14:tracePt t="72862" x="7629525" y="4070350"/>
          <p14:tracePt t="72882" x="7646988" y="4070350"/>
          <p14:tracePt t="72903" x="7662863" y="4070350"/>
          <p14:tracePt t="72907" x="7672388" y="4070350"/>
          <p14:tracePt t="72920" x="7688263" y="4070350"/>
          <p14:tracePt t="72930" x="7705725" y="4070350"/>
          <p14:tracePt t="72942" x="7731125" y="4070350"/>
          <p14:tracePt t="72948" x="7740650" y="4062413"/>
          <p14:tracePt t="72956" x="7748588" y="4062413"/>
          <p14:tracePt t="72962" x="7766050" y="4052888"/>
          <p14:tracePt t="72971" x="7773988" y="4044950"/>
          <p14:tracePt t="72974" x="7781925" y="4044950"/>
          <p14:tracePt t="72978" x="7791450" y="4037013"/>
          <p14:tracePt t="72989" x="7799388" y="4037013"/>
          <p14:tracePt t="72991" x="7807325" y="4037013"/>
          <p14:tracePt t="72994" x="7816850" y="4037013"/>
          <p14:tracePt t="73000" x="7824788" y="4037013"/>
          <p14:tracePt t="73003" x="7842250" y="4027488"/>
          <p14:tracePt t="73007" x="7850188" y="4019550"/>
          <p14:tracePt t="73016" x="7859713" y="4019550"/>
          <p14:tracePt t="73022" x="7867650" y="4011613"/>
          <p14:tracePt t="73024" x="7875588" y="4011613"/>
          <p14:tracePt t="73037" x="7885113" y="4011613"/>
          <p14:tracePt t="73044" x="7893050" y="4011613"/>
          <p14:tracePt t="73100" x="7900988" y="4011613"/>
          <p14:tracePt t="73124" x="7910513" y="4011613"/>
          <p14:tracePt t="73504" x="7900988" y="4011613"/>
          <p14:tracePt t="73508" x="7893050" y="4011613"/>
          <p14:tracePt t="73513" x="7875588" y="4011613"/>
          <p14:tracePt t="73518" x="7867650" y="4011613"/>
          <p14:tracePt t="73522" x="7850188" y="4011613"/>
          <p14:tracePt t="73524" x="7842250" y="4011613"/>
          <p14:tracePt t="73528" x="7832725" y="4011613"/>
          <p14:tracePt t="73533" x="7816850" y="4011613"/>
          <p14:tracePt t="73540" x="7799388" y="4011613"/>
          <p14:tracePt t="73545" x="7791450" y="4011613"/>
          <p14:tracePt t="73548" x="7773988" y="4011613"/>
          <p14:tracePt t="73554" x="7740650" y="4011613"/>
          <p14:tracePt t="73559" x="7723188" y="4011613"/>
          <p14:tracePt t="73561" x="7715250" y="4011613"/>
          <p14:tracePt t="73572" x="7697788" y="4011613"/>
          <p14:tracePt t="73574" x="7688263" y="4011613"/>
          <p14:tracePt t="73578" x="7672388" y="4011613"/>
          <p14:tracePt t="73587" x="7654925" y="4011613"/>
          <p14:tracePt t="73589" x="7637463" y="4019550"/>
          <p14:tracePt t="73593" x="7604125" y="4019550"/>
          <p14:tracePt t="73602" x="7596188" y="4019550"/>
          <p14:tracePt t="73605" x="7578725" y="4027488"/>
          <p14:tracePt t="73607" x="7553325" y="4037013"/>
          <p14:tracePt t="73609" x="7535863" y="4037013"/>
          <p14:tracePt t="73616" x="7510463" y="4037013"/>
          <p14:tracePt t="73619" x="7485063" y="4044950"/>
          <p14:tracePt t="73622" x="7467600" y="4044950"/>
          <p14:tracePt t="73627" x="7442200" y="4044950"/>
          <p14:tracePt t="73630" x="7416800" y="4052888"/>
          <p14:tracePt t="73637" x="7383463" y="4052888"/>
          <p14:tracePt t="73639" x="7366000" y="4052888"/>
          <p14:tracePt t="73642" x="7348538" y="4052888"/>
          <p14:tracePt t="73647" x="7323138" y="4052888"/>
          <p14:tracePt t="73651" x="7315200" y="4052888"/>
          <p14:tracePt t="73655" x="7297738" y="4052888"/>
          <p14:tracePt t="73658" x="7272338" y="4052888"/>
          <p14:tracePt t="73661" x="7246938" y="4052888"/>
          <p14:tracePt t="73669" x="7229475" y="4052888"/>
          <p14:tracePt t="73672" x="7221538" y="4052888"/>
          <p14:tracePt t="73674" x="7204075" y="4052888"/>
          <p14:tracePt t="73689" x="7196138" y="4052888"/>
          <p14:tracePt t="73693" x="7178675" y="4052888"/>
          <p14:tracePt t="73703" x="7170738" y="4044950"/>
          <p14:tracePt t="73726" x="7162800" y="4037013"/>
          <p14:tracePt t="73738" x="7153275" y="4037013"/>
          <p14:tracePt t="73740" x="7153275" y="4027488"/>
          <p14:tracePt t="73743" x="7153275" y="4019550"/>
          <p14:tracePt t="73760" x="7145338" y="4019550"/>
          <p14:tracePt t="73780" x="7137400" y="4019550"/>
          <p14:tracePt t="73807" x="7127875" y="4019550"/>
          <p14:tracePt t="73811" x="7127875" y="4011613"/>
          <p14:tracePt t="73853" x="7119938" y="4002088"/>
          <p14:tracePt t="73866" x="7112000" y="4002088"/>
          <p14:tracePt t="73877" x="7112000" y="3994150"/>
          <p14:tracePt t="73887" x="7102475" y="3986213"/>
          <p14:tracePt t="73892" x="7102475" y="3976688"/>
          <p14:tracePt t="73901" x="7094538" y="3976688"/>
          <p14:tracePt t="73919" x="7085013" y="3968750"/>
          <p14:tracePt t="73967" x="7085013" y="3960813"/>
          <p14:tracePt t="74387" x="7077075" y="3960813"/>
          <p14:tracePt t="74390" x="7069138" y="3960813"/>
          <p14:tracePt t="74404" x="7051675" y="3976688"/>
          <p14:tracePt t="74408" x="7043738" y="3976688"/>
          <p14:tracePt t="74410" x="7034213" y="3986213"/>
          <p14:tracePt t="74419" x="7018338" y="3986213"/>
          <p14:tracePt t="74422" x="6992938" y="3994150"/>
          <p14:tracePt t="74428" x="6975475" y="3994150"/>
          <p14:tracePt t="74432" x="6967538" y="3994150"/>
          <p14:tracePt t="74437" x="6958013" y="3994150"/>
          <p14:tracePt t="74438" x="6942138" y="3994150"/>
          <p14:tracePt t="74450" x="6932613" y="3994150"/>
          <p14:tracePt t="74460" x="6924675" y="4002088"/>
          <p14:tracePt t="74497" x="6915150" y="4002088"/>
          <p14:tracePt t="74505" x="6899275" y="4002088"/>
          <p14:tracePt t="74508" x="6889750" y="4002088"/>
          <p14:tracePt t="74520" x="6873875" y="4002088"/>
          <p14:tracePt t="74521" x="6864350" y="4002088"/>
          <p14:tracePt t="74523" x="6856413" y="4002088"/>
          <p14:tracePt t="74528" x="6838950" y="4002088"/>
          <p14:tracePt t="74533" x="6831013" y="4002088"/>
          <p14:tracePt t="74538" x="6813550" y="4002088"/>
          <p14:tracePt t="74540" x="6805613" y="4002088"/>
          <p14:tracePt t="74543" x="6797675" y="4002088"/>
          <p14:tracePt t="74550" x="6780213" y="4002088"/>
          <p14:tracePt t="74555" x="6770688" y="4002088"/>
          <p14:tracePt t="74557" x="6737350" y="4002088"/>
          <p14:tracePt t="74559" x="6711950" y="4002088"/>
          <p14:tracePt t="74570" x="6669088" y="4002088"/>
          <p14:tracePt t="74572" x="6653213" y="4002088"/>
          <p14:tracePt t="74577" x="6626225" y="4002088"/>
          <p14:tracePt t="74582" x="6592888" y="4002088"/>
          <p14:tracePt t="74587" x="6567488" y="4002088"/>
          <p14:tracePt t="74589" x="6550025" y="4002088"/>
          <p14:tracePt t="74592" x="6524625" y="4002088"/>
          <p14:tracePt t="74597" x="6499225" y="4002088"/>
          <p14:tracePt t="74603" x="6483350" y="4002088"/>
          <p14:tracePt t="74605" x="6465888" y="4002088"/>
          <p14:tracePt t="74608" x="6448425" y="4002088"/>
          <p14:tracePt t="74612" x="6440488" y="4002088"/>
          <p14:tracePt t="74621" x="6423025" y="4002088"/>
          <p14:tracePt t="74627" x="6415088" y="4002088"/>
          <p14:tracePt t="74632" x="6405563" y="4002088"/>
          <p14:tracePt t="74637" x="6397625" y="4002088"/>
          <p14:tracePt t="74639" x="6389688" y="4002088"/>
          <p14:tracePt t="74655" x="6372225" y="4002088"/>
          <p14:tracePt t="74658" x="6364288" y="4002088"/>
          <p14:tracePt t="74670" x="6354763" y="4002088"/>
          <p14:tracePt t="74671" x="6346825" y="4002088"/>
          <p14:tracePt t="74688" x="6338888" y="4002088"/>
          <p14:tracePt t="74694" x="6329363" y="4002088"/>
          <p14:tracePt t="74960" x="6321425" y="4002088"/>
          <p14:tracePt t="74966" x="6311900" y="4002088"/>
          <p14:tracePt t="74968" x="6303963" y="4002088"/>
          <p14:tracePt t="74977" x="6286500" y="4027488"/>
          <p14:tracePt t="74988" x="6278563" y="4037013"/>
          <p14:tracePt t="74990" x="6270625" y="4037013"/>
          <p14:tracePt t="75003" x="6253163" y="4044950"/>
          <p14:tracePt t="75006" x="6235700" y="4052888"/>
          <p14:tracePt t="75019" x="6235700" y="4062413"/>
          <p14:tracePt t="75021" x="6227763" y="4062413"/>
          <p14:tracePt t="75032" x="6219825" y="4062413"/>
          <p14:tracePt t="75038" x="6210300" y="4062413"/>
          <p14:tracePt t="75047" x="6210300" y="4070350"/>
          <p14:tracePt t="75050" x="6202363" y="4070350"/>
          <p14:tracePt t="75058" x="6194425" y="4070350"/>
          <p14:tracePt t="75071" x="6184900" y="4070350"/>
          <p14:tracePt t="75078" x="6167438" y="4070350"/>
          <p14:tracePt t="75088" x="6159500" y="4070350"/>
          <p14:tracePt t="75089" x="6142038" y="4070350"/>
          <p14:tracePt t="75094" x="6116638" y="4070350"/>
          <p14:tracePt t="75102" x="6108700" y="4070350"/>
          <p14:tracePt t="75105" x="6091238" y="4070350"/>
          <p14:tracePt t="75107" x="6075363" y="4070350"/>
          <p14:tracePt t="75110" x="6057900" y="4070350"/>
          <p14:tracePt t="75117" x="6032500" y="4070350"/>
          <p14:tracePt t="75120" x="6015038" y="4070350"/>
          <p14:tracePt t="75122" x="5981700" y="4070350"/>
          <p14:tracePt t="75132" x="5956300" y="4070350"/>
          <p14:tracePt t="75137" x="5938838" y="4070350"/>
          <p14:tracePt t="75142" x="5930900" y="4062413"/>
          <p14:tracePt t="75151" x="5921375" y="4052888"/>
          <p14:tracePt t="75155" x="5921375" y="4044950"/>
          <p14:tracePt t="75160" x="5913438" y="4037013"/>
          <p14:tracePt t="75169" x="5905500" y="4027488"/>
          <p14:tracePt t="75192" x="5905500" y="4019550"/>
          <p14:tracePt t="75218" x="5905500" y="4011613"/>
          <p14:tracePt t="75232" x="5895975" y="4011613"/>
          <p14:tracePt t="75450" x="5888038" y="4011613"/>
          <p14:tracePt t="75454" x="5880100" y="4011613"/>
          <p14:tracePt t="75462" x="5862638" y="4011613"/>
          <p14:tracePt t="75469" x="5853113" y="4011613"/>
          <p14:tracePt t="75471" x="5837238" y="4011613"/>
          <p14:tracePt t="75476" x="5811838" y="4011613"/>
          <p14:tracePt t="75478" x="5802313" y="4011613"/>
          <p14:tracePt t="75484" x="5776913" y="4011613"/>
          <p14:tracePt t="75489" x="5718175" y="4011613"/>
          <p14:tracePt t="75494" x="5683250" y="4011613"/>
          <p14:tracePt t="75499" x="5657850" y="4011613"/>
          <p14:tracePt t="75504" x="5616575" y="4011613"/>
          <p14:tracePt t="75507" x="5581650" y="4011613"/>
          <p14:tracePt t="75510" x="5556250" y="4011613"/>
          <p14:tracePt t="75512" x="5530850" y="4011613"/>
          <p14:tracePt t="75520" x="5472113" y="4011613"/>
          <p14:tracePt t="75524" x="5437188" y="4011613"/>
          <p14:tracePt t="75529" x="5403850" y="4011613"/>
          <p14:tracePt t="75534" x="5378450" y="4011613"/>
          <p14:tracePt t="75538" x="5360988" y="4011613"/>
          <p14:tracePt t="75540" x="5335588" y="4019550"/>
          <p14:tracePt t="75544" x="5318125" y="4019550"/>
          <p14:tracePt t="75552" x="5310188" y="4019550"/>
          <p14:tracePt t="75554" x="5292725" y="4019550"/>
          <p14:tracePt t="75558" x="5267325" y="4019550"/>
          <p14:tracePt t="75568" x="5259388" y="4019550"/>
          <p14:tracePt t="75576" x="5249863" y="4019550"/>
          <p14:tracePt t="75592" x="5241925" y="4019550"/>
          <p14:tracePt t="75612" x="5233988" y="4019550"/>
          <p14:tracePt t="75619" x="5216525" y="4011613"/>
          <p14:tracePt t="75628" x="5216525" y="4002088"/>
          <p14:tracePt t="75656" x="5208588" y="4002088"/>
          <p14:tracePt t="75787" x="5199063" y="4002088"/>
          <p14:tracePt t="75827" x="5208588" y="4002088"/>
          <p14:tracePt t="75832" x="5216525" y="4002088"/>
          <p14:tracePt t="75834" x="5233988" y="4002088"/>
          <p14:tracePt t="75838" x="5249863" y="4002088"/>
          <p14:tracePt t="75842" x="5259388" y="4002088"/>
          <p14:tracePt t="75851" x="5284788" y="4002088"/>
          <p14:tracePt t="75854" x="5310188" y="4002088"/>
          <p14:tracePt t="75857" x="5327650" y="4002088"/>
          <p14:tracePt t="75864" x="5335588" y="4002088"/>
          <p14:tracePt t="75870" x="5386388" y="4002088"/>
          <p14:tracePt t="75871" x="5403850" y="4002088"/>
          <p14:tracePt t="75876" x="5429250" y="4002088"/>
          <p14:tracePt t="75883" x="5462588" y="4002088"/>
          <p14:tracePt t="75886" x="5487988" y="4002088"/>
          <p14:tracePt t="75888" x="5513388" y="4002088"/>
          <p14:tracePt t="75892" x="5538788" y="4002088"/>
          <p14:tracePt t="75901" x="5591175" y="4002088"/>
          <p14:tracePt t="75904" x="5616575" y="4002088"/>
          <p14:tracePt t="75908" x="5641975" y="4002088"/>
          <p14:tracePt t="75917" x="5649913" y="4002088"/>
          <p14:tracePt t="75920" x="5683250" y="4002088"/>
          <p14:tracePt t="75923" x="5708650" y="4002088"/>
          <p14:tracePt t="75928" x="5726113" y="4002088"/>
          <p14:tracePt t="75933" x="5735638" y="4002088"/>
          <p14:tracePt t="75940" x="5751513" y="4002088"/>
          <p14:tracePt t="75948" x="5761038" y="4002088"/>
          <p14:tracePt t="75954" x="5776913" y="4002088"/>
          <p14:tracePt t="75957" x="5794375" y="4002088"/>
          <p14:tracePt t="75972" x="5802313" y="4002088"/>
          <p14:tracePt t="75976" x="5819775" y="4002088"/>
          <p14:tracePt t="75988" x="5827713" y="4002088"/>
          <p14:tracePt t="75991" x="5837238" y="4002088"/>
          <p14:tracePt t="76028" x="5845175" y="4002088"/>
          <p14:tracePt t="76034" x="5853113" y="4002088"/>
          <p14:tracePt t="76046" x="5862638" y="4002088"/>
          <p14:tracePt t="76187" x="5870575" y="4002088"/>
          <p14:tracePt t="76196" x="5880100" y="4002088"/>
          <p14:tracePt t="76207" x="5888038" y="4002088"/>
          <p14:tracePt t="76210" x="5905500" y="4002088"/>
          <p14:tracePt t="76219" x="5921375" y="4002088"/>
          <p14:tracePt t="76222" x="5930900" y="4002088"/>
          <p14:tracePt t="76228" x="5956300" y="4002088"/>
          <p14:tracePt t="76234" x="5964238" y="4002088"/>
          <p14:tracePt t="76237" x="5972175" y="4002088"/>
          <p14:tracePt t="76240" x="5981700" y="4002088"/>
          <p14:tracePt t="76247" x="5989638" y="4002088"/>
          <p14:tracePt t="76253" x="6007100" y="4002088"/>
          <p14:tracePt t="76257" x="6015038" y="4002088"/>
          <p14:tracePt t="76260" x="6024563" y="4002088"/>
          <p14:tracePt t="76265" x="6040438" y="4002088"/>
          <p14:tracePt t="76272" x="6057900" y="4002088"/>
          <p14:tracePt t="76276" x="6083300" y="4002088"/>
          <p14:tracePt t="76281" x="6100763" y="4002088"/>
          <p14:tracePt t="76286" x="6108700" y="4002088"/>
          <p14:tracePt t="76288" x="6126163" y="4002088"/>
          <p14:tracePt t="76292" x="6151563" y="4002088"/>
          <p14:tracePt t="76300" x="6167438" y="4002088"/>
          <p14:tracePt t="76303" x="6194425" y="4002088"/>
          <p14:tracePt t="76306" x="6202363" y="4002088"/>
          <p14:tracePt t="76308" x="6227763" y="4011613"/>
          <p14:tracePt t="76314" x="6245225" y="4011613"/>
          <p14:tracePt t="76320" x="6286500" y="4011613"/>
          <p14:tracePt t="76324" x="6303963" y="4011613"/>
          <p14:tracePt t="76329" x="6311900" y="4011613"/>
          <p14:tracePt t="76337" x="6329363" y="4011613"/>
          <p14:tracePt t="76338" x="6346825" y="4011613"/>
          <p14:tracePt t="76352" x="6364288" y="4011613"/>
          <p14:tracePt t="76357" x="6372225" y="4011613"/>
          <p14:tracePt t="76367" x="6372225" y="4019550"/>
          <p14:tracePt t="76386" x="6380163" y="4019550"/>
          <p14:tracePt t="76454" x="6397625" y="4019550"/>
          <p14:tracePt t="76458" x="6405563" y="4019550"/>
          <p14:tracePt t="76498" x="6423025" y="4019550"/>
          <p14:tracePt t="76507" x="6430963" y="4019550"/>
          <p14:tracePt t="76514" x="6448425" y="4011613"/>
          <p14:tracePt t="76519" x="6456363" y="4002088"/>
          <p14:tracePt t="76522" x="6465888" y="4002088"/>
          <p14:tracePt t="76528" x="6483350" y="4002088"/>
          <p14:tracePt t="76533" x="6499225" y="4002088"/>
          <p14:tracePt t="76538" x="6542088" y="3986213"/>
          <p14:tracePt t="76542" x="6550025" y="3976688"/>
          <p14:tracePt t="76550" x="6575425" y="3976688"/>
          <p14:tracePt t="76552" x="6592888" y="3976688"/>
          <p14:tracePt t="76555" x="6610350" y="3976688"/>
          <p14:tracePt t="76558" x="6635750" y="3976688"/>
          <p14:tracePt t="76564" x="6661150" y="3976688"/>
          <p14:tracePt t="76569" x="6678613" y="3976688"/>
          <p14:tracePt t="76574" x="6694488" y="3976688"/>
          <p14:tracePt t="76580" x="6704013" y="3976688"/>
          <p14:tracePt t="76583" x="6711950" y="3968750"/>
          <p14:tracePt t="76588" x="6719888" y="3960813"/>
          <p14:tracePt t="76608" x="6729413" y="3960813"/>
          <p14:tracePt t="76630" x="6737350" y="3960813"/>
          <p14:tracePt t="76657" x="6745288" y="3960813"/>
          <p14:tracePt t="76669" x="6754813" y="3960813"/>
          <p14:tracePt t="76685" x="6762750" y="3960813"/>
          <p14:tracePt t="79458" x="6754813" y="3960813"/>
          <p14:tracePt t="79483" x="6745288" y="3960813"/>
          <p14:tracePt t="79494" x="6737350" y="3960813"/>
          <p14:tracePt t="79538" x="6729413" y="3960813"/>
          <p14:tracePt t="79582" x="6719888" y="3951288"/>
          <p14:tracePt t="79602" x="6711950" y="3951288"/>
          <p14:tracePt t="79620" x="6704013" y="3951288"/>
          <p14:tracePt t="79633" x="6694488" y="3951288"/>
          <p14:tracePt t="79640" x="6686550" y="3943350"/>
          <p14:tracePt t="79827" x="6678613" y="3943350"/>
          <p14:tracePt t="79960" x="6669088" y="3943350"/>
          <p14:tracePt t="80607" x="6661150" y="3943350"/>
          <p14:tracePt t="80609" x="6653213" y="3943350"/>
          <p14:tracePt t="80615" x="6643688" y="3943350"/>
          <p14:tracePt t="80622" x="6635750" y="3943350"/>
          <p14:tracePt t="80632" x="6610350" y="3943350"/>
          <p14:tracePt t="80634" x="6600825" y="3943350"/>
          <p14:tracePt t="80638" x="6592888" y="3943350"/>
          <p14:tracePt t="80645" x="6575425" y="3943350"/>
          <p14:tracePt t="80650" x="6550025" y="3943350"/>
          <p14:tracePt t="80654" x="6534150" y="3951288"/>
          <p14:tracePt t="80660" x="6508750" y="3951288"/>
          <p14:tracePt t="80665" x="6499225" y="3951288"/>
          <p14:tracePt t="80667" x="6473825" y="3960813"/>
          <p14:tracePt t="80670" x="6456363" y="3960813"/>
          <p14:tracePt t="80676" x="6448425" y="3960813"/>
          <p14:tracePt t="80682" x="6430963" y="3960813"/>
          <p14:tracePt t="80683" x="6415088" y="3960813"/>
          <p14:tracePt t="80691" x="6397625" y="3968750"/>
          <p14:tracePt t="80697" x="6380163" y="3968750"/>
          <p14:tracePt t="80702" x="6372225" y="3968750"/>
          <p14:tracePt t="80715" x="6364288" y="3968750"/>
          <p14:tracePt t="80721" x="6354763" y="3968750"/>
          <p14:tracePt t="80731" x="6346825" y="3968750"/>
          <p14:tracePt t="80749" x="6329363" y="3976688"/>
          <p14:tracePt t="80753" x="6321425" y="3976688"/>
          <p14:tracePt t="80760" x="6311900" y="3976688"/>
          <p14:tracePt t="80763" x="6296025" y="3976688"/>
          <p14:tracePt t="80765" x="6286500" y="3976688"/>
          <p14:tracePt t="80770" x="6270625" y="3976688"/>
          <p14:tracePt t="80771" x="6261100" y="3976688"/>
          <p14:tracePt t="80779" x="6245225" y="3976688"/>
          <p14:tracePt t="80782" x="6227763" y="3976688"/>
          <p14:tracePt t="80784" x="6219825" y="3986213"/>
          <p14:tracePt t="80788" x="6202363" y="3986213"/>
          <p14:tracePt t="80797" x="6184900" y="3986213"/>
          <p14:tracePt t="80800" x="6151563" y="3986213"/>
          <p14:tracePt t="80803" x="6126163" y="3994150"/>
          <p14:tracePt t="80810" x="6108700" y="4002088"/>
          <p14:tracePt t="80814" x="6091238" y="4011613"/>
          <p14:tracePt t="80818" x="6065838" y="4011613"/>
          <p14:tracePt t="80820" x="6057900" y="4011613"/>
          <p14:tracePt t="80830" x="5989638" y="4027488"/>
          <p14:tracePt t="80832" x="5964238" y="4027488"/>
          <p14:tracePt t="80837" x="5938838" y="4027488"/>
          <p14:tracePt t="80840" x="5905500" y="4027488"/>
          <p14:tracePt t="80847" x="5870575" y="4037013"/>
          <p14:tracePt t="80849" x="5845175" y="4037013"/>
          <p14:tracePt t="80852" x="5811838" y="4044950"/>
          <p14:tracePt t="80857" x="5794375" y="4044950"/>
          <p14:tracePt t="80860" x="5761038" y="4052888"/>
          <p14:tracePt t="80868" x="5692775" y="4062413"/>
          <p14:tracePt t="80872" x="5675313" y="4070350"/>
          <p14:tracePt t="80879" x="5649913" y="4070350"/>
          <p14:tracePt t="80881" x="5616575" y="4070350"/>
          <p14:tracePt t="80884" x="5599113" y="4070350"/>
          <p14:tracePt t="80888" x="5581650" y="4070350"/>
          <p14:tracePt t="80893" x="5556250" y="4070350"/>
          <p14:tracePt t="80899" x="5522913" y="4070350"/>
          <p14:tracePt t="80903" x="5497513" y="4070350"/>
          <p14:tracePt t="80914" x="5454650" y="4079875"/>
          <p14:tracePt t="80917" x="5429250" y="4079875"/>
          <p14:tracePt t="80919" x="5411788" y="4079875"/>
          <p14:tracePt t="80929" x="5360988" y="4087813"/>
          <p14:tracePt t="80932" x="5343525" y="4087813"/>
          <p14:tracePt t="80936" x="5318125" y="4087813"/>
          <p14:tracePt t="80938" x="5292725" y="4095750"/>
          <p14:tracePt t="80945" x="5267325" y="4095750"/>
          <p14:tracePt t="80949" x="5241925" y="4105275"/>
          <p14:tracePt t="80950" x="5216525" y="4105275"/>
          <p14:tracePt t="80954" x="5191125" y="4113213"/>
          <p14:tracePt t="80961" x="5157788" y="4113213"/>
          <p14:tracePt t="80966" x="5140325" y="4121150"/>
          <p14:tracePt t="80968" x="5114925" y="4121150"/>
          <p14:tracePt t="80969" x="5089525" y="4121150"/>
          <p14:tracePt t="80979" x="5046663" y="4130675"/>
          <p14:tracePt t="80982" x="5021263" y="4130675"/>
          <p14:tracePt t="80987" x="5013325" y="4130675"/>
          <p14:tracePt t="80990" x="4995863" y="4130675"/>
          <p14:tracePt t="80997" x="4978400" y="4130675"/>
          <p14:tracePt t="80999" x="4970463" y="4130675"/>
          <p14:tracePt t="81002" x="4945063" y="4138613"/>
          <p14:tracePt t="81007" x="4927600" y="4138613"/>
          <p14:tracePt t="81013" x="4919663" y="4138613"/>
          <p14:tracePt t="81016" x="4902200" y="4138613"/>
          <p14:tracePt t="81018" x="4894263" y="4138613"/>
          <p14:tracePt t="81021" x="4876800" y="4138613"/>
          <p14:tracePt t="81029" x="4851400" y="4138613"/>
          <p14:tracePt t="81032" x="4833938" y="4138613"/>
          <p14:tracePt t="81034" x="4808538" y="4138613"/>
          <p14:tracePt t="81037" x="4783138" y="4138613"/>
          <p14:tracePt t="81047" x="4757738" y="4138613"/>
          <p14:tracePt t="81049" x="4689475" y="4138613"/>
          <p14:tracePt t="81054" x="4656138" y="4138613"/>
          <p14:tracePt t="81061" x="4638675" y="4138613"/>
          <p14:tracePt t="81064" x="4605338" y="4138613"/>
          <p14:tracePt t="81067" x="4579938" y="4138613"/>
          <p14:tracePt t="81070" x="4562475" y="4138613"/>
          <p14:tracePt t="81079" x="4537075" y="4138613"/>
          <p14:tracePt t="81082" x="4511675" y="4138613"/>
          <p14:tracePt t="81087" x="4494213" y="4138613"/>
          <p14:tracePt t="81090" x="4486275" y="4138613"/>
          <p14:tracePt t="81097" x="4468813" y="4138613"/>
          <p14:tracePt t="81101" x="4443413" y="4138613"/>
          <p14:tracePt t="81108" x="4435475" y="4138613"/>
          <p14:tracePt t="81113" x="4425950" y="4146550"/>
          <p14:tracePt t="81116" x="4410075" y="4146550"/>
          <p14:tracePt t="81120" x="4384675" y="4146550"/>
          <p14:tracePt t="81129" x="4375150" y="4146550"/>
          <p14:tracePt t="81132" x="4332288" y="4156075"/>
          <p14:tracePt t="81137" x="4324350" y="4156075"/>
          <p14:tracePt t="81140" x="4306888" y="4156075"/>
          <p14:tracePt t="81151" x="4256088" y="4156075"/>
          <p14:tracePt t="81158" x="4240213" y="4156075"/>
          <p14:tracePt t="81163" x="4222750" y="4164013"/>
          <p14:tracePt t="81166" x="4205288" y="4164013"/>
          <p14:tracePt t="81168" x="4197350" y="4164013"/>
          <p14:tracePt t="81172" x="4171950" y="4164013"/>
          <p14:tracePt t="81180" x="4154488" y="4164013"/>
          <p14:tracePt t="81182" x="4137025" y="4164013"/>
          <p14:tracePt t="81184" x="4111625" y="4171950"/>
          <p14:tracePt t="81188" x="4078288" y="4171950"/>
          <p14:tracePt t="81197" x="4070350" y="4171950"/>
          <p14:tracePt t="81199" x="4035425" y="4171950"/>
          <p14:tracePt t="81201" x="4010025" y="4171950"/>
          <p14:tracePt t="81203" x="3976688" y="4171950"/>
          <p14:tracePt t="81212" x="3959225" y="4171950"/>
          <p14:tracePt t="81215" x="3933825" y="4171950"/>
          <p14:tracePt t="81217" x="3908425" y="4171950"/>
          <p14:tracePt t="81219" x="3890963" y="4171950"/>
          <p14:tracePt t="81229" x="3865563" y="4171950"/>
          <p14:tracePt t="81232" x="3822700" y="4171950"/>
          <p14:tracePt t="81236" x="3806825" y="4171950"/>
          <p14:tracePt t="81240" x="3797300" y="4171950"/>
          <p14:tracePt t="81249" x="3763963" y="4171950"/>
          <p14:tracePt t="81252" x="3756025" y="4171950"/>
          <p14:tracePt t="81257" x="3738563" y="4171950"/>
          <p14:tracePt t="81260" x="3721100" y="4181475"/>
          <p14:tracePt t="81265" x="3713163" y="4181475"/>
          <p14:tracePt t="81268" x="3695700" y="4181475"/>
          <p14:tracePt t="81272" x="3687763" y="4181475"/>
          <p14:tracePt t="81280" x="3670300" y="4189413"/>
          <p14:tracePt t="81282" x="3652838" y="4189413"/>
          <p14:tracePt t="81287" x="3644900" y="4189413"/>
          <p14:tracePt t="81297" x="3619500" y="4189413"/>
          <p14:tracePt t="81299" x="3611563" y="4189413"/>
          <p14:tracePt t="81301" x="3602038" y="4189413"/>
          <p14:tracePt t="81308" x="3594100" y="4189413"/>
          <p14:tracePt t="81315" x="3576638" y="4189413"/>
          <p14:tracePt t="81322" x="3559175" y="4189413"/>
          <p14:tracePt t="81330" x="3533775" y="4189413"/>
          <p14:tracePt t="81334" x="3508375" y="4189413"/>
          <p14:tracePt t="81338" x="3500438" y="4189413"/>
          <p14:tracePt t="81343" x="3475038" y="4189413"/>
          <p14:tracePt t="81348" x="3457575" y="4189413"/>
          <p14:tracePt t="81350" x="3449638" y="4189413"/>
          <p14:tracePt t="81354" x="3432175" y="4189413"/>
          <p14:tracePt t="81360" x="3414713" y="4189413"/>
          <p14:tracePt t="81364" x="3406775" y="4189413"/>
          <p14:tracePt t="81367" x="3389313" y="4189413"/>
          <p14:tracePt t="81369" x="3381375" y="4189413"/>
          <p14:tracePt t="81380" x="3373438" y="4189413"/>
          <p14:tracePt t="81381" x="3363913" y="4189413"/>
          <p14:tracePt t="81397" x="3355975" y="4189413"/>
          <p14:tracePt t="81418" x="3348038" y="4189413"/>
          <p14:tracePt t="81431" x="3338513" y="4189413"/>
          <p14:tracePt t="81467" x="3330575" y="4189413"/>
          <p14:tracePt t="81508" x="3322638" y="4189413"/>
          <p14:tracePt t="81532" x="3313113" y="4189413"/>
          <p14:tracePt t="81564" x="3305175" y="4189413"/>
          <p14:tracePt t="81662" x="3297238" y="4181475"/>
          <p14:tracePt t="81758" x="3287713" y="4171950"/>
          <p14:tracePt t="81840" x="3279775" y="4171950"/>
          <p14:tracePt t="81924" x="3279775" y="4164013"/>
          <p14:tracePt t="82154" x="3270250" y="4164013"/>
          <p14:tracePt t="82442" x="3262313" y="4164013"/>
          <p14:tracePt t="82858" x="3254375" y="4164013"/>
          <p14:tracePt t="82867" x="3254375" y="4156075"/>
          <p14:tracePt t="82877" x="3254375" y="4146550"/>
          <p14:tracePt t="82881" x="3254375" y="4138613"/>
          <p14:tracePt t="82886" x="3244850" y="4130675"/>
          <p14:tracePt t="82896" x="3244850" y="4121150"/>
          <p14:tracePt t="82898" x="3236913" y="4105275"/>
          <p14:tracePt t="82911" x="3228975" y="4095750"/>
          <p14:tracePt t="82914" x="3228975" y="4087813"/>
          <p14:tracePt t="82916" x="3228975" y="4070350"/>
          <p14:tracePt t="82929" x="3219450" y="4052888"/>
          <p14:tracePt t="82932" x="3219450" y="4044950"/>
          <p14:tracePt t="82937" x="3211513" y="4044950"/>
          <p14:tracePt t="82946" x="3211513" y="4037013"/>
          <p14:tracePt t="82948" x="3203575" y="4027488"/>
          <p14:tracePt t="82964" x="3203575" y="4019550"/>
          <p14:tracePt t="82974" x="3203575" y="4011613"/>
          <p14:tracePt t="82980" x="3194050" y="4002088"/>
          <p14:tracePt t="83000" x="3186113" y="3986213"/>
          <p14:tracePt t="83013" x="3186113" y="3976688"/>
          <p14:tracePt t="83020" x="3186113" y="3968750"/>
          <p14:tracePt t="83027" x="3178175" y="3951288"/>
          <p14:tracePt t="83042" x="3168650" y="3951288"/>
          <p14:tracePt t="83060" x="3168650" y="3935413"/>
          <p14:tracePt t="83064" x="3168650" y="3925888"/>
          <p14:tracePt t="83080" x="3168650" y="3917950"/>
          <p14:tracePt t="83082" x="3168650" y="3908425"/>
          <p14:tracePt t="83086" x="3160713" y="3908425"/>
          <p14:tracePt t="83097" x="3160713" y="3900488"/>
          <p14:tracePt t="83101" x="3160713" y="3892550"/>
          <p14:tracePt t="83114" x="3152775" y="3883025"/>
          <p14:tracePt t="83118" x="3152775" y="3875088"/>
          <p14:tracePt t="83125" x="3152775" y="3867150"/>
          <p14:tracePt t="83134" x="3152775" y="3849688"/>
          <p14:tracePt t="83139" x="3143250" y="3841750"/>
          <p14:tracePt t="83156" x="3143250" y="3832225"/>
          <p14:tracePt t="83167" x="3143250" y="3824288"/>
          <p14:tracePt t="83179" x="3135313" y="3816350"/>
          <p14:tracePt t="83202" x="3135313" y="3806825"/>
          <p14:tracePt t="83210" x="3135313" y="3798888"/>
          <p14:tracePt t="83214" x="3135313" y="3790950"/>
          <p14:tracePt t="83225" x="3135313" y="3773488"/>
          <p14:tracePt t="83230" x="3135313" y="3763963"/>
          <p14:tracePt t="83234" x="3135313" y="3756025"/>
          <p14:tracePt t="83238" x="3135313" y="3738563"/>
          <p14:tracePt t="83244" x="3135313" y="3730625"/>
          <p14:tracePt t="83248" x="3135313" y="3722688"/>
          <p14:tracePt t="83250" x="3135313" y="3705225"/>
          <p14:tracePt t="83256" x="3135313" y="3697288"/>
          <p14:tracePt t="83262" x="3135313" y="3671888"/>
          <p14:tracePt t="83264" x="3135313" y="3662363"/>
          <p14:tracePt t="83268" x="3135313" y="3646488"/>
          <p14:tracePt t="83277" x="3135313" y="3629025"/>
          <p14:tracePt t="83279" x="3135313" y="3619500"/>
          <p14:tracePt t="83280" x="3127375" y="3611563"/>
          <p14:tracePt t="83284" x="3127375" y="3603625"/>
          <p14:tracePt t="83288" x="3127375" y="3594100"/>
          <p14:tracePt t="83297" x="3127375" y="3578225"/>
          <p14:tracePt t="83300" x="3127375" y="3560763"/>
          <p14:tracePt t="83309" x="3127375" y="3543300"/>
          <p14:tracePt t="83314" x="3127375" y="3527425"/>
          <p14:tracePt t="83320" x="3127375" y="3509963"/>
          <p14:tracePt t="83330" x="3127375" y="3492500"/>
          <p14:tracePt t="83333" x="3127375" y="3484563"/>
          <p14:tracePt t="83342" x="3127375" y="3475038"/>
          <p14:tracePt t="83345" x="3127375" y="3467100"/>
          <p14:tracePt t="83350" x="3127375" y="3459163"/>
          <p14:tracePt t="83352" x="3127375" y="3449638"/>
          <p14:tracePt t="83363" x="3127375" y="3433763"/>
          <p14:tracePt t="83368" x="3127375" y="3424238"/>
          <p14:tracePt t="83377" x="3127375" y="3416300"/>
          <p14:tracePt t="83384" x="3127375" y="3398838"/>
          <p14:tracePt t="83393" x="3127375" y="3390900"/>
          <p14:tracePt t="83400" x="3127375" y="3382963"/>
          <p14:tracePt t="83410" x="3127375" y="3365500"/>
          <p14:tracePt t="83416" x="3127375" y="3355975"/>
          <p14:tracePt t="83427" x="3127375" y="3340100"/>
          <p14:tracePt t="83430" x="3127375" y="3330575"/>
          <p14:tracePt t="83432" x="3127375" y="3322638"/>
          <p14:tracePt t="83434" x="3127375" y="3314700"/>
          <p14:tracePt t="83438" x="3127375" y="3305175"/>
          <p14:tracePt t="83447" x="3127375" y="3297238"/>
          <p14:tracePt t="83449" x="3127375" y="3289300"/>
          <p14:tracePt t="83460" x="3127375" y="3271838"/>
          <p14:tracePt t="83463" x="3127375" y="3254375"/>
          <p14:tracePt t="83469" x="3127375" y="3238500"/>
          <p14:tracePt t="83477" x="3127375" y="3228975"/>
          <p14:tracePt t="83482" x="3127375" y="3203575"/>
          <p14:tracePt t="83486" x="3127375" y="3186113"/>
          <p14:tracePt t="83496" x="3127375" y="3178175"/>
          <p14:tracePt t="83498" x="3127375" y="3160713"/>
          <p14:tracePt t="83509" x="3127375" y="3144838"/>
          <p14:tracePt t="83513" x="3127375" y="3127375"/>
          <p14:tracePt t="83517" x="3127375" y="3119438"/>
          <p14:tracePt t="83529" x="3135313" y="3101975"/>
          <p14:tracePt t="83533" x="3135313" y="3094038"/>
          <p14:tracePt t="83544" x="3135313" y="3084513"/>
          <p14:tracePt t="83549" x="3143250" y="3067050"/>
          <p14:tracePt t="83560" x="3143250" y="3059113"/>
          <p14:tracePt t="83563" x="3152775" y="3041650"/>
          <p14:tracePt t="83582" x="3152775" y="3033713"/>
          <p14:tracePt t="83587" x="3152775" y="3016250"/>
          <p14:tracePt t="83602" x="3152775" y="3008313"/>
          <p14:tracePt t="83613" x="3152775" y="3000375"/>
          <p14:tracePt t="83620" x="3152775" y="2990850"/>
          <p14:tracePt t="83648" x="3152775" y="2982913"/>
          <p14:tracePt t="83668" x="3152775" y="2965450"/>
          <p14:tracePt t="83693" x="3160713" y="2949575"/>
          <p14:tracePt t="83707" x="3160713" y="2932113"/>
          <p14:tracePt t="83717" x="3168650" y="2932113"/>
          <p14:tracePt t="83722" x="3168650" y="2922588"/>
          <p14:tracePt t="83727" x="3168650" y="2906713"/>
          <p14:tracePt t="83733" x="3178175" y="2897188"/>
          <p14:tracePt t="83746" x="3178175" y="2889250"/>
          <p14:tracePt t="83759" x="3186113" y="2871788"/>
          <p14:tracePt t="83774" x="3186113" y="2863850"/>
          <p14:tracePt t="83779" x="3186113" y="2855913"/>
          <p14:tracePt t="83784" x="3186113" y="2846388"/>
          <p14:tracePt t="83793" x="3186113" y="2838450"/>
          <p14:tracePt t="83797" x="3194050" y="2830513"/>
          <p14:tracePt t="83818" x="3194050" y="2820988"/>
          <p14:tracePt t="83829" x="3194050" y="2813050"/>
          <p14:tracePt t="83850" x="3194050" y="2795588"/>
          <p14:tracePt t="83870" x="3194050" y="2787650"/>
          <p14:tracePt t="83877" x="3203575" y="2787650"/>
          <p14:tracePt t="83898" x="3203575" y="2778125"/>
          <p14:tracePt t="83918" x="3203575" y="2770188"/>
          <p14:tracePt t="84593" x="3203575" y="2787650"/>
          <p14:tracePt t="84597" x="3194050" y="2787650"/>
          <p14:tracePt t="84599" x="3186113" y="2805113"/>
          <p14:tracePt t="84609" x="3186113" y="2813050"/>
          <p14:tracePt t="84612" x="3186113" y="2820988"/>
          <p14:tracePt t="84617" x="3186113" y="2838450"/>
          <p14:tracePt t="84620" x="3178175" y="2838450"/>
          <p14:tracePt t="84630" x="3178175" y="2846388"/>
          <p14:tracePt t="84632" x="3168650" y="2855913"/>
          <p14:tracePt t="84637" x="3160713" y="2863850"/>
          <p14:tracePt t="84645" x="3160713" y="2881313"/>
          <p14:tracePt t="84648" x="3152775" y="2889250"/>
          <p14:tracePt t="84660" x="3143250" y="2914650"/>
          <p14:tracePt t="84664" x="3135313" y="2922588"/>
          <p14:tracePt t="84680" x="3127375" y="2932113"/>
          <p14:tracePt t="84722" x="3127375" y="2940050"/>
          <p14:tracePt t="84762" x="3117850" y="2949575"/>
          <p14:tracePt t="84782" x="3109913" y="2957513"/>
          <p14:tracePt t="84794" x="3109913" y="2965450"/>
          <p14:tracePt t="84802" x="3100388" y="2965450"/>
          <p14:tracePt t="84814" x="3092450" y="2965450"/>
          <p14:tracePt t="84829" x="3084513" y="2974975"/>
          <p14:tracePt t="84940" x="3074988" y="2982913"/>
          <p14:tracePt t="84980" x="3067050" y="2990850"/>
          <p14:tracePt t="84984" x="3059113" y="3000375"/>
          <p14:tracePt t="84989" x="3049588" y="3008313"/>
          <p14:tracePt t="84997" x="3041650" y="3025775"/>
          <p14:tracePt t="85000" x="3041650" y="3041650"/>
          <p14:tracePt t="85008" x="3041650" y="3067050"/>
          <p14:tracePt t="85012" x="3033713" y="3109913"/>
          <p14:tracePt t="85018" x="3024188" y="3135313"/>
          <p14:tracePt t="85020" x="3024188" y="3144838"/>
          <p14:tracePt t="85029" x="3016250" y="3195638"/>
          <p14:tracePt t="85032" x="3008313" y="3211513"/>
          <p14:tracePt t="85038" x="2998788" y="3228975"/>
          <p14:tracePt t="85039" x="2998788" y="3246438"/>
          <p14:tracePt t="85046" x="2998788" y="3254375"/>
          <p14:tracePt t="85048" x="2998788" y="3271838"/>
          <p14:tracePt t="85053" x="2998788" y="3279775"/>
          <p14:tracePt t="85061" x="2998788" y="3289300"/>
          <p14:tracePt t="85068" x="2998788" y="3297238"/>
          <p14:tracePt t="85122" x="2998788" y="3305175"/>
          <p14:tracePt t="85198" x="2998788" y="3314700"/>
          <p14:tracePt t="85748" x="2998788" y="3330575"/>
          <p14:tracePt t="85752" x="2998788" y="3355975"/>
          <p14:tracePt t="85757" x="2998788" y="3382963"/>
          <p14:tracePt t="85760" x="2998788" y="3390900"/>
          <p14:tracePt t="85768" x="2998788" y="3408363"/>
          <p14:tracePt t="85774" x="2998788" y="3416300"/>
          <p14:tracePt t="85778" x="2998788" y="3433763"/>
          <p14:tracePt t="85780" x="2998788" y="3449638"/>
          <p14:tracePt t="85791" x="2998788" y="3459163"/>
          <p14:tracePt t="85795" x="2998788" y="3467100"/>
          <p14:tracePt t="85797" x="2998788" y="3475038"/>
          <p14:tracePt t="85809" x="2998788" y="3484563"/>
          <p14:tracePt t="85812" x="2998788" y="3502025"/>
          <p14:tracePt t="85827" x="2998788" y="3509963"/>
          <p14:tracePt t="85829" x="2998788" y="3527425"/>
          <p14:tracePt t="85844" x="2998788" y="3552825"/>
          <p14:tracePt t="85847" x="2998788" y="3568700"/>
          <p14:tracePt t="85852" x="2998788" y="3578225"/>
          <p14:tracePt t="85863" x="2998788" y="3603625"/>
          <p14:tracePt t="85876" x="2998788" y="3611563"/>
          <p14:tracePt t="85890" x="2998788" y="3619500"/>
          <p14:tracePt t="85894" x="2998788" y="3629025"/>
          <p14:tracePt t="85912" x="2998788" y="3636963"/>
          <p14:tracePt t="85928" x="2998788" y="3646488"/>
          <p14:tracePt t="85934" x="2998788" y="3654425"/>
          <p14:tracePt t="85949" x="2998788" y="3662363"/>
          <p14:tracePt t="85959" x="2998788" y="3671888"/>
          <p14:tracePt t="85972" x="2998788" y="3687763"/>
          <p14:tracePt t="85978" x="2998788" y="3697288"/>
          <p14:tracePt t="85991" x="2998788" y="3722688"/>
          <p14:tracePt t="85998" x="2998788" y="3730625"/>
          <p14:tracePt t="86002" x="2998788" y="3738563"/>
          <p14:tracePt t="86009" x="2998788" y="3748088"/>
          <p14:tracePt t="86011" x="2998788" y="3756025"/>
          <p14:tracePt t="86013" x="2998788" y="3773488"/>
          <p14:tracePt t="86028" x="2998788" y="3781425"/>
          <p14:tracePt t="86033" x="3008313" y="3798888"/>
          <p14:tracePt t="86041" x="3008313" y="3816350"/>
          <p14:tracePt t="86045" x="3008313" y="3824288"/>
          <p14:tracePt t="86048" x="3008313" y="3841750"/>
          <p14:tracePt t="86052" x="3008313" y="3849688"/>
          <p14:tracePt t="86060" x="3008313" y="3857625"/>
          <p14:tracePt t="86061" x="3008313" y="3867150"/>
          <p14:tracePt t="86068" x="3016250" y="3875088"/>
          <p14:tracePt t="86078" x="3024188" y="3892550"/>
          <p14:tracePt t="86097" x="3033713" y="3900488"/>
          <p14:tracePt t="86139" x="3041650" y="3917950"/>
          <p14:tracePt t="86718" x="3041650" y="3900488"/>
          <p14:tracePt t="86720" x="3024188" y="3816350"/>
          <p14:tracePt t="86724" x="3016250" y="3763963"/>
          <p14:tracePt t="86728" x="3008313" y="3722688"/>
          <p14:tracePt t="86732" x="2998788" y="3687763"/>
          <p14:tracePt t="86741" x="2990850" y="3654425"/>
          <p14:tracePt t="86744" x="2973388" y="3560763"/>
          <p14:tracePt t="86748" x="2965450" y="3535363"/>
          <p14:tracePt t="86756" x="2955925" y="3502025"/>
          <p14:tracePt t="86760" x="2955925" y="3475038"/>
          <p14:tracePt t="86761" x="2947988" y="3441700"/>
          <p14:tracePt t="86763" x="2947988" y="3433763"/>
          <p14:tracePt t="86769" x="2930525" y="3416300"/>
          <p14:tracePt t="86774" x="2930525" y="3408363"/>
          <p14:tracePt t="86777" x="2930525" y="3398838"/>
          <p14:tracePt t="86780" x="2930525" y="3382963"/>
          <p14:tracePt t="86787" x="2930525" y="3373438"/>
          <p14:tracePt t="86793" x="2922588" y="3365500"/>
          <p14:tracePt t="86795" x="2922588" y="3348038"/>
          <p14:tracePt t="86797" x="2922588" y="3340100"/>
          <p14:tracePt t="86807" x="2922588" y="3322638"/>
          <p14:tracePt t="86812" x="2922588" y="3314700"/>
          <p14:tracePt t="86816" x="2914650" y="3297238"/>
          <p14:tracePt t="86822" x="2905125" y="3289300"/>
          <p14:tracePt t="86827" x="2897188" y="3254375"/>
          <p14:tracePt t="86830" x="2897188" y="3246438"/>
          <p14:tracePt t="86837" x="2889250" y="3228975"/>
          <p14:tracePt t="86838" x="2889250" y="3221038"/>
          <p14:tracePt t="86843" x="2889250" y="3203575"/>
          <p14:tracePt t="86846" x="2871788" y="3186113"/>
          <p14:tracePt t="86858" x="2871788" y="3170238"/>
          <p14:tracePt t="86859" x="2871788" y="3152775"/>
          <p14:tracePt t="86862" x="2863850" y="3152775"/>
          <p14:tracePt t="86866" x="2854325" y="3144838"/>
          <p14:tracePt t="86871" x="2846388" y="3127375"/>
          <p14:tracePt t="86878" x="2846388" y="3109913"/>
          <p14:tracePt t="86881" x="2846388" y="3101975"/>
          <p14:tracePt t="86890" x="2828925" y="3101975"/>
          <p14:tracePt t="86892" x="2820988" y="3094038"/>
          <p14:tracePt t="86895" x="2820988" y="3084513"/>
          <p14:tracePt t="86905" x="2811463" y="3076575"/>
          <p14:tracePt t="86914" x="2803525" y="3067050"/>
          <p14:tracePt t="86918" x="2803525" y="3059113"/>
          <p14:tracePt t="86926" x="2795588" y="3059113"/>
          <p14:tracePt t="86936" x="2786063" y="3051175"/>
          <p14:tracePt t="86954" x="2778125" y="3041650"/>
          <p14:tracePt t="86991" x="2778125" y="3033713"/>
          <p14:tracePt t="87005" x="2770188" y="3025775"/>
          <p14:tracePt t="87012" x="2760663" y="3025775"/>
          <p14:tracePt t="87023" x="2760663" y="3016250"/>
          <p14:tracePt t="87028" x="2752725" y="3016250"/>
          <p14:tracePt t="87039" x="2744788" y="3016250"/>
          <p14:tracePt t="87048" x="2735263" y="3008313"/>
          <p14:tracePt t="87088" x="2735263" y="2990850"/>
          <p14:tracePt t="87290" x="2744788" y="2990850"/>
          <p14:tracePt t="87294" x="2760663" y="2982913"/>
          <p14:tracePt t="87297" x="2770188" y="2974975"/>
          <p14:tracePt t="87304" x="2795588" y="2965450"/>
          <p14:tracePt t="87309" x="2820988" y="2957513"/>
          <p14:tracePt t="87311" x="2846388" y="2949575"/>
          <p14:tracePt t="87315" x="2871788" y="2949575"/>
          <p14:tracePt t="87322" x="2905125" y="2949575"/>
          <p14:tracePt t="87326" x="2947988" y="2949575"/>
          <p14:tracePt t="87328" x="2990850" y="2949575"/>
          <p14:tracePt t="87330" x="3033713" y="2949575"/>
          <p14:tracePt t="87336" x="3084513" y="2940050"/>
          <p14:tracePt t="87339" x="3127375" y="2932113"/>
          <p14:tracePt t="87342" x="3178175" y="2922588"/>
          <p14:tracePt t="87349" x="3219450" y="2922588"/>
          <p14:tracePt t="87353" x="3254375" y="2922588"/>
          <p14:tracePt t="87355" x="3279775" y="2922588"/>
          <p14:tracePt t="87360" x="3355975" y="2922588"/>
          <p14:tracePt t="87364" x="3398838" y="2922588"/>
          <p14:tracePt t="87371" x="3441700" y="2922588"/>
          <p14:tracePt t="87376" x="3475038" y="2922588"/>
          <p14:tracePt t="87378" x="3500438" y="2922588"/>
          <p14:tracePt t="87380" x="3525838" y="2914650"/>
          <p14:tracePt t="87386" x="3551238" y="2914650"/>
          <p14:tracePt t="87390" x="3568700" y="2914650"/>
          <p14:tracePt t="87393" x="3576638" y="2914650"/>
          <p14:tracePt t="87397" x="3594100" y="2906713"/>
          <p14:tracePt t="87405" x="3602038" y="2906713"/>
          <p14:tracePt t="87426" x="3611563" y="2906713"/>
          <p14:tracePt t="87448" x="3619500" y="2906713"/>
          <p14:tracePt t="87646" x="3619500" y="2914650"/>
          <p14:tracePt t="87650" x="3619500" y="2940050"/>
          <p14:tracePt t="87654" x="3611563" y="2965450"/>
          <p14:tracePt t="87659" x="3594100" y="3000375"/>
          <p14:tracePt t="87662" x="3586163" y="3033713"/>
          <p14:tracePt t="87668" x="3568700" y="3067050"/>
          <p14:tracePt t="87673" x="3559175" y="3101975"/>
          <p14:tracePt t="87678" x="3543300" y="3152775"/>
          <p14:tracePt t="87682" x="3533775" y="3186113"/>
          <p14:tracePt t="87691" x="3525838" y="3221038"/>
          <p14:tracePt t="87694" x="3517900" y="3254375"/>
          <p14:tracePt t="87698" x="3517900" y="3263900"/>
          <p14:tracePt t="87708" x="3517900" y="3279775"/>
          <p14:tracePt t="87710" x="3517900" y="3297238"/>
          <p14:tracePt t="87714" x="3517900" y="3314700"/>
          <p14:tracePt t="87718" x="3517900" y="3322638"/>
          <p14:tracePt t="87723" x="3517900" y="3340100"/>
          <p14:tracePt t="87728" x="3517900" y="3373438"/>
          <p14:tracePt t="87736" x="3517900" y="3390900"/>
          <p14:tracePt t="87738" x="3517900" y="3398838"/>
          <p14:tracePt t="87743" x="3517900" y="3416300"/>
          <p14:tracePt t="87745" x="3517900" y="3433763"/>
          <p14:tracePt t="87748" x="3517900" y="3449638"/>
          <p14:tracePt t="87758" x="3517900" y="3467100"/>
          <p14:tracePt t="87759" x="3517900" y="3502025"/>
          <p14:tracePt t="87764" x="3517900" y="3517900"/>
          <p14:tracePt t="87775" x="3517900" y="3560763"/>
          <p14:tracePt t="87777" x="3508375" y="3594100"/>
          <p14:tracePt t="87779" x="3500438" y="3619500"/>
          <p14:tracePt t="87786" x="3500438" y="3636963"/>
          <p14:tracePt t="87789" x="3492500" y="3662363"/>
          <p14:tracePt t="87796" x="3482975" y="3687763"/>
          <p14:tracePt t="87798" x="3482975" y="3705225"/>
          <p14:tracePt t="87800" x="3482975" y="3730625"/>
          <p14:tracePt t="87809" x="3482975" y="3756025"/>
          <p14:tracePt t="87812" x="3482975" y="3763963"/>
          <p14:tracePt t="87820" x="3482975" y="3781425"/>
          <p14:tracePt t="87823" x="3482975" y="3798888"/>
          <p14:tracePt t="87831" x="3482975" y="3816350"/>
          <p14:tracePt t="87839" x="3482975" y="3824288"/>
          <p14:tracePt t="87848" x="3482975" y="3841750"/>
          <p14:tracePt t="87853" x="3482975" y="3849688"/>
          <p14:tracePt t="87863" x="3482975" y="3857625"/>
          <p14:tracePt t="87870" x="3482975" y="3875088"/>
          <p14:tracePt t="87876" x="3482975" y="3883025"/>
          <p14:tracePt t="87879" x="3482975" y="3900488"/>
          <p14:tracePt t="87889" x="3482975" y="3908425"/>
          <p14:tracePt t="87894" x="3482975" y="3925888"/>
          <p14:tracePt t="87898" x="3475038" y="3943350"/>
          <p14:tracePt t="87908" x="3475038" y="3960813"/>
          <p14:tracePt t="87914" x="3467100" y="3968750"/>
          <p14:tracePt t="87923" x="3467100" y="3976688"/>
          <p14:tracePt t="87930" x="3467100" y="3986213"/>
          <p14:tracePt t="87946" x="3467100" y="3994150"/>
          <p14:tracePt t="87962" x="3467100" y="4002088"/>
          <p14:tracePt t="87967" x="3467100" y="4011613"/>
          <p14:tracePt t="87978" x="3467100" y="4027488"/>
          <p14:tracePt t="87994" x="3467100" y="4037013"/>
          <p14:tracePt t="88010" x="3467100" y="4044950"/>
          <p14:tracePt t="88020" x="3467100" y="4052888"/>
          <p14:tracePt t="88039" x="3467100" y="4062413"/>
          <p14:tracePt t="88050" x="3467100" y="4070350"/>
          <p14:tracePt t="88070" x="3467100" y="4079875"/>
          <p14:tracePt t="88080" x="3467100" y="4087813"/>
          <p14:tracePt t="88089" x="3457575" y="4095750"/>
          <p14:tracePt t="88109" x="3457575" y="4105275"/>
          <p14:tracePt t="88128" x="3457575" y="4113213"/>
          <p14:tracePt t="88144" x="3457575" y="4130675"/>
          <p14:tracePt t="88262" x="3449638" y="4138613"/>
          <p14:tracePt t="88282" x="3449638" y="4146550"/>
          <p14:tracePt t="91265" x="3449638" y="4156075"/>
          <p14:tracePt t="91285" x="3449638" y="4171950"/>
          <p14:tracePt t="91324" x="3449638" y="4181475"/>
          <p14:tracePt t="91358" x="3449638" y="4189413"/>
          <p14:tracePt t="91418" x="3449638" y="4197350"/>
          <p14:tracePt t="91422" x="3457575" y="4206875"/>
          <p14:tracePt t="91450" x="3467100" y="4214813"/>
          <p14:tracePt t="91474" x="3475038" y="4224338"/>
          <p14:tracePt t="91494" x="3482975" y="4232275"/>
          <p14:tracePt t="91507" x="3492500" y="4240213"/>
          <p14:tracePt t="91519" x="3492500" y="4249738"/>
          <p14:tracePt t="91538" x="3492500" y="4257675"/>
          <p14:tracePt t="91544" x="3500438" y="4257675"/>
          <p14:tracePt t="92000" x="3508375" y="4265613"/>
          <p14:tracePt t="92019" x="3517900" y="4283075"/>
          <p14:tracePt t="92052" x="3525838" y="4291013"/>
          <p14:tracePt t="92873" x="3533775" y="4291013"/>
          <p14:tracePt t="92878" x="3559175" y="4291013"/>
          <p14:tracePt t="92882" x="3576638" y="4283075"/>
          <p14:tracePt t="92887" x="3586163" y="4283075"/>
          <p14:tracePt t="92890" x="3602038" y="4265613"/>
          <p14:tracePt t="92894" x="3619500" y="4257675"/>
          <p14:tracePt t="92902" x="3644900" y="4240213"/>
          <p14:tracePt t="92906" x="3662363" y="4232275"/>
          <p14:tracePt t="92907" x="3687763" y="4232275"/>
          <p14:tracePt t="92909" x="3729038" y="4224338"/>
          <p14:tracePt t="92919" x="3781425" y="4214813"/>
          <p14:tracePt t="92921" x="3806825" y="4206875"/>
          <p14:tracePt t="92923" x="3840163" y="4197350"/>
          <p14:tracePt t="92924" x="3890963" y="4189413"/>
          <p14:tracePt t="92929" x="3925888" y="4181475"/>
          <p14:tracePt t="92936" x="3951288" y="4171950"/>
          <p14:tracePt t="92938" x="3984625" y="4164013"/>
          <p14:tracePt t="92940" x="4035425" y="4156075"/>
          <p14:tracePt t="92943" x="4070350" y="4146550"/>
          <p14:tracePt t="92954" x="4095750" y="4138613"/>
          <p14:tracePt t="92957" x="4129088" y="4138613"/>
          <p14:tracePt t="92959" x="4197350" y="4130675"/>
          <p14:tracePt t="92966" x="4230688" y="4130675"/>
          <p14:tracePt t="92969" x="4256088" y="4130675"/>
          <p14:tracePt t="92972" x="4291013" y="4121150"/>
          <p14:tracePt t="92977" x="4316413" y="4121150"/>
          <p14:tracePt t="92980" x="4332288" y="4121150"/>
          <p14:tracePt t="92987" x="4349750" y="4113213"/>
          <p14:tracePt t="92988" x="4367213" y="4113213"/>
          <p14:tracePt t="92993" x="4384675" y="4105275"/>
          <p14:tracePt t="92999" x="4392613" y="4105275"/>
          <p14:tracePt t="93004" x="4410075" y="4095750"/>
          <p14:tracePt t="93012" x="4425950" y="4087813"/>
          <p14:tracePt t="93020" x="4443413" y="4079875"/>
          <p14:tracePt t="93028" x="4451350" y="4079875"/>
          <p14:tracePt t="93035" x="4476750" y="4079875"/>
          <p14:tracePt t="93038" x="4494213" y="4070350"/>
          <p14:tracePt t="93040" x="4503738" y="4062413"/>
          <p14:tracePt t="93044" x="4529138" y="4062413"/>
          <p14:tracePt t="93052" x="4554538" y="4052888"/>
          <p14:tracePt t="93055" x="4579938" y="4044950"/>
          <p14:tracePt t="93057" x="4587875" y="4037013"/>
          <p14:tracePt t="93059" x="4613275" y="4027488"/>
          <p14:tracePt t="93069" x="4630738" y="4027488"/>
          <p14:tracePt t="93070" x="4638675" y="4019550"/>
          <p14:tracePt t="93072" x="4656138" y="4019550"/>
          <p14:tracePt t="93077" x="4664075" y="4019550"/>
          <p14:tracePt t="93082" x="4681538" y="4019550"/>
          <p14:tracePt t="93090" x="4699000" y="4019550"/>
          <p14:tracePt t="93092" x="4706938" y="4019550"/>
          <p14:tracePt t="93100" x="4714875" y="4019550"/>
          <p14:tracePt t="93107" x="4724400" y="4019550"/>
          <p14:tracePt t="93119" x="4732338" y="4019550"/>
          <p14:tracePt t="93122" x="4740275" y="4019550"/>
          <p14:tracePt t="93136" x="4765675" y="4011613"/>
          <p14:tracePt t="93139" x="4775200" y="4011613"/>
          <p14:tracePt t="93142" x="4783138" y="4011613"/>
          <p14:tracePt t="93150" x="4800600" y="4002088"/>
          <p14:tracePt t="93151" x="4818063" y="4002088"/>
          <p14:tracePt t="93157" x="4833938" y="3994150"/>
          <p14:tracePt t="93159" x="4859338" y="3976688"/>
          <p14:tracePt t="93162" x="4876800" y="3968750"/>
          <p14:tracePt t="93170" x="4902200" y="3960813"/>
          <p14:tracePt t="93171" x="4919663" y="3951288"/>
          <p14:tracePt t="93174" x="4945063" y="3951288"/>
          <p14:tracePt t="93178" x="4962525" y="3943350"/>
          <p14:tracePt t="93187" x="4970463" y="3943350"/>
          <p14:tracePt t="93189" x="4995863" y="3943350"/>
          <p14:tracePt t="93190" x="5013325" y="3943350"/>
          <p14:tracePt t="93193" x="5029200" y="3935413"/>
          <p14:tracePt t="93199" x="5046663" y="3935413"/>
          <p14:tracePt t="93204" x="5064125" y="3935413"/>
          <p14:tracePt t="93208" x="5064125" y="3925888"/>
          <p14:tracePt t="93210" x="5072063" y="3925888"/>
          <p14:tracePt t="93217" x="5080000" y="3925888"/>
          <p14:tracePt t="93254" x="5097463" y="3917950"/>
          <p14:tracePt t="93262" x="5122863" y="3908425"/>
          <p14:tracePt t="93270" x="5132388" y="3900488"/>
          <p14:tracePt t="93273" x="5165725" y="3900488"/>
          <p14:tracePt t="93278" x="5173663" y="3900488"/>
          <p14:tracePt t="93283" x="5191125" y="3892550"/>
          <p14:tracePt t="93288" x="5208588" y="3892550"/>
          <p14:tracePt t="93291" x="5224463" y="3892550"/>
          <p14:tracePt t="93301" x="5241925" y="3883025"/>
          <p14:tracePt t="93308" x="5249863" y="3883025"/>
          <p14:tracePt t="93312" x="5259388" y="3883025"/>
          <p14:tracePt t="93322" x="5267325" y="3883025"/>
          <p14:tracePt t="93324" x="5284788" y="3883025"/>
          <p14:tracePt t="93328" x="5292725" y="3883025"/>
          <p14:tracePt t="93337" x="5302250" y="3883025"/>
          <p14:tracePt t="93339" x="5318125" y="3883025"/>
          <p14:tracePt t="93343" x="5327650" y="3883025"/>
          <p14:tracePt t="93352" x="5343525" y="3883025"/>
          <p14:tracePt t="93354" x="5353050" y="3883025"/>
          <p14:tracePt t="93357" x="5368925" y="3883025"/>
          <p14:tracePt t="93360" x="5386388" y="3883025"/>
          <p14:tracePt t="93371" x="5403850" y="3883025"/>
          <p14:tracePt t="93373" x="5429250" y="3883025"/>
          <p14:tracePt t="93376" x="5454650" y="3883025"/>
          <p14:tracePt t="93384" x="5480050" y="3883025"/>
          <p14:tracePt t="93388" x="5513388" y="3875088"/>
          <p14:tracePt t="93392" x="5538788" y="3875088"/>
          <p14:tracePt t="93401" x="5565775" y="3875088"/>
          <p14:tracePt t="93404" x="5591175" y="3875088"/>
          <p14:tracePt t="93412" x="5607050" y="3875088"/>
          <p14:tracePt t="93420" x="5624513" y="3875088"/>
          <p14:tracePt t="93421" x="5641975" y="3875088"/>
          <p14:tracePt t="93423" x="5649913" y="3875088"/>
          <p14:tracePt t="93428" x="5667375" y="3875088"/>
          <p14:tracePt t="93433" x="5675313" y="3875088"/>
          <p14:tracePt t="93438" x="5683250" y="3875088"/>
          <p14:tracePt t="93440" x="5692775" y="3875088"/>
          <p14:tracePt t="93443" x="5700713" y="3875088"/>
          <p14:tracePt t="93451" x="5708650" y="3875088"/>
          <p14:tracePt t="93454" x="5726113" y="3875088"/>
          <p14:tracePt t="93457" x="5743575" y="3875088"/>
          <p14:tracePt t="93459" x="5768975" y="3875088"/>
          <p14:tracePt t="93462" x="5776913" y="3875088"/>
          <p14:tracePt t="93470" x="5819775" y="3867150"/>
          <p14:tracePt t="93474" x="5837238" y="3867150"/>
          <p14:tracePt t="93478" x="5862638" y="3867150"/>
          <p14:tracePt t="93483" x="5895975" y="3857625"/>
          <p14:tracePt t="93487" x="5921375" y="3857625"/>
          <p14:tracePt t="93490" x="5946775" y="3857625"/>
          <p14:tracePt t="93493" x="5981700" y="3849688"/>
          <p14:tracePt t="93501" x="6015038" y="3841750"/>
          <p14:tracePt t="93508" x="6083300" y="3841750"/>
          <p14:tracePt t="93510" x="6108700" y="3841750"/>
          <p14:tracePt t="93517" x="6142038" y="3832225"/>
          <p14:tracePt t="93520" x="6176963" y="3832225"/>
          <p14:tracePt t="93522" x="6202363" y="3832225"/>
          <p14:tracePt t="93526" x="6227763" y="3832225"/>
          <p14:tracePt t="93533" x="6261100" y="3832225"/>
          <p14:tracePt t="93538" x="6329363" y="3832225"/>
          <p14:tracePt t="93542" x="6364288" y="3832225"/>
          <p14:tracePt t="93551" x="6456363" y="3832225"/>
          <p14:tracePt t="93555" x="6499225" y="3832225"/>
          <p14:tracePt t="93558" x="6542088" y="3832225"/>
          <p14:tracePt t="93562" x="6584950" y="3832225"/>
          <p14:tracePt t="93569" x="6618288" y="3832225"/>
          <p14:tracePt t="93571" x="6661150" y="3832225"/>
          <p14:tracePt t="93573" x="6704013" y="3832225"/>
          <p14:tracePt t="93578" x="6737350" y="3832225"/>
          <p14:tracePt t="93583" x="6780213" y="3832225"/>
          <p14:tracePt t="93588" x="6823075" y="3832225"/>
          <p14:tracePt t="93590" x="6864350" y="3832225"/>
          <p14:tracePt t="93593" x="6899275" y="3832225"/>
          <p14:tracePt t="93603" x="6932613" y="3832225"/>
          <p14:tracePt t="93605" x="6950075" y="3832225"/>
          <p14:tracePt t="93607" x="6983413" y="3832225"/>
          <p14:tracePt t="93609" x="7008813" y="3832225"/>
          <p14:tracePt t="93618" x="7026275" y="3832225"/>
          <p14:tracePt t="93620" x="7043738" y="3832225"/>
          <p14:tracePt t="93622" x="7069138" y="3832225"/>
          <p14:tracePt t="93627" x="7085013" y="3832225"/>
          <p14:tracePt t="93631" x="7119938" y="3832225"/>
          <p14:tracePt t="93637" x="7153275" y="3832225"/>
          <p14:tracePt t="93639" x="7178675" y="3832225"/>
          <p14:tracePt t="93644" x="7196138" y="3832225"/>
          <p14:tracePt t="93654" x="7229475" y="3832225"/>
          <p14:tracePt t="93657" x="7264400" y="3832225"/>
          <p14:tracePt t="93659" x="7281863" y="3832225"/>
          <p14:tracePt t="93667" x="7307263" y="3832225"/>
          <p14:tracePt t="93670" x="7332663" y="3832225"/>
          <p14:tracePt t="93672" x="7348538" y="3832225"/>
          <p14:tracePt t="93676" x="7373938" y="3832225"/>
          <p14:tracePt t="93683" x="7408863" y="3832225"/>
          <p14:tracePt t="93688" x="7451725" y="3832225"/>
          <p14:tracePt t="93691" x="7485063" y="3832225"/>
          <p14:tracePt t="93701" x="7535863" y="3841750"/>
          <p14:tracePt t="93704" x="7561263" y="3849688"/>
          <p14:tracePt t="93707" x="7596188" y="3849688"/>
          <p14:tracePt t="93714" x="7637463" y="3849688"/>
          <p14:tracePt t="93720" x="7688263" y="3849688"/>
          <p14:tracePt t="93724" x="7723188" y="3849688"/>
          <p14:tracePt t="93728" x="7748588" y="3849688"/>
          <p14:tracePt t="93733" x="7773988" y="3849688"/>
          <p14:tracePt t="93738" x="7807325" y="3849688"/>
          <p14:tracePt t="93739" x="7832725" y="3849688"/>
          <p14:tracePt t="93744" x="7867650" y="3849688"/>
          <p14:tracePt t="93749" x="7885113" y="3849688"/>
          <p14:tracePt t="93753" x="7918450" y="3849688"/>
          <p14:tracePt t="93756" x="7943850" y="3849688"/>
          <p14:tracePt t="93759" x="7969250" y="3849688"/>
          <p14:tracePt t="93768" x="7994650" y="3849688"/>
          <p14:tracePt t="93770" x="8029575" y="3849688"/>
          <p14:tracePt t="93772" x="8045450" y="3849688"/>
          <p14:tracePt t="93776" x="8070850" y="3849688"/>
          <p14:tracePt t="93783" x="8096250" y="3849688"/>
          <p14:tracePt t="93786" x="8113713" y="3849688"/>
          <p14:tracePt t="93788" x="8131175" y="3849688"/>
          <p14:tracePt t="93792" x="8156575" y="3849688"/>
          <p14:tracePt t="93800" x="8174038" y="3849688"/>
          <p14:tracePt t="93802" x="8189913" y="3849688"/>
          <p14:tracePt t="93805" x="8215313" y="3849688"/>
          <p14:tracePt t="93808" x="8224838" y="3849688"/>
          <p14:tracePt t="93817" x="8275638" y="3849688"/>
          <p14:tracePt t="93820" x="8291513" y="3849688"/>
          <p14:tracePt t="93822" x="8326438" y="3849688"/>
          <p14:tracePt t="93826" x="8343900" y="3849688"/>
          <p14:tracePt t="93833" x="8359775" y="3849688"/>
          <p14:tracePt t="93837" x="8385175" y="3849688"/>
          <p14:tracePt t="93839" x="8402638" y="3849688"/>
          <p14:tracePt t="93842" x="8420100" y="3849688"/>
          <p14:tracePt t="93852" x="8462963" y="3849688"/>
          <p14:tracePt t="93854" x="8478838" y="3841750"/>
          <p14:tracePt t="93859" x="8496300" y="3832225"/>
          <p14:tracePt t="93864" x="8513763" y="3824288"/>
          <p14:tracePt t="93869" x="8521700" y="3824288"/>
          <p14:tracePt t="93874" x="8555038" y="3816350"/>
          <p14:tracePt t="93878" x="8580438" y="3806825"/>
          <p14:tracePt t="93886" x="8605838" y="3806825"/>
          <p14:tracePt t="93888" x="8632825" y="3798888"/>
          <p14:tracePt t="93890" x="8674100" y="3781425"/>
          <p14:tracePt t="93894" x="8699500" y="3773488"/>
          <p14:tracePt t="93902" x="8734425" y="3763963"/>
          <p14:tracePt t="93904" x="8767763" y="3756025"/>
          <p14:tracePt t="93907" x="8818563" y="3748088"/>
          <p14:tracePt t="93909" x="8861425" y="3730625"/>
          <p14:tracePt t="93918" x="8894763" y="3730625"/>
          <p14:tracePt t="93920" x="8929688" y="3730625"/>
          <p14:tracePt t="93921" x="8955088" y="3730625"/>
          <p14:tracePt t="93926" x="9005888" y="3713163"/>
          <p14:tracePt t="93936" x="9048750" y="3713163"/>
          <p14:tracePt t="93938" x="9167813" y="3697288"/>
          <p14:tracePt t="93941" x="9244013" y="3687763"/>
          <p14:tracePt t="93951" x="9388475" y="3662363"/>
          <p14:tracePt t="93954" x="9447213" y="3654425"/>
          <p14:tracePt t="93958" x="9507538" y="3646488"/>
          <p14:tracePt t="93967" x="9550400" y="3636963"/>
          <p14:tracePt t="93969" x="9601200" y="3629025"/>
          <p14:tracePt t="93971" x="9617075" y="3619500"/>
          <p14:tracePt t="93974" x="9642475" y="3611563"/>
          <p14:tracePt t="93980" x="9667875" y="3611563"/>
          <p14:tracePt t="93988" x="9694863" y="3594100"/>
          <p14:tracePt t="94018" x="9710738" y="3594100"/>
          <p14:tracePt t="94040" x="9728200" y="3586163"/>
          <p14:tracePt t="94044" x="9728200" y="3578225"/>
          <p14:tracePt t="94053" x="9736138" y="3568700"/>
          <p14:tracePt t="94060" x="9736138" y="3560763"/>
          <p14:tracePt t="94067" x="9736138" y="3543300"/>
          <p14:tracePt t="94073" x="9736138" y="3535363"/>
          <p14:tracePt t="94083" x="9736138" y="3527425"/>
          <p14:tracePt t="94088" x="9728200" y="3517900"/>
          <p14:tracePt t="94103" x="9720263" y="3517900"/>
          <p14:tracePt t="94119" x="9710738" y="3509963"/>
          <p14:tracePt t="94123" x="9710738" y="3502025"/>
          <p14:tracePt t="94133" x="9694863" y="3502025"/>
          <p14:tracePt t="94139" x="9667875" y="3492500"/>
          <p14:tracePt t="94147" x="9659938" y="3492500"/>
          <p14:tracePt t="94148" x="9652000" y="3492500"/>
          <p14:tracePt t="94153" x="9626600" y="3492500"/>
          <p14:tracePt t="94156" x="9609138" y="3492500"/>
          <p14:tracePt t="94160" x="9583738" y="3492500"/>
          <p14:tracePt t="94165" x="9540875" y="3492500"/>
          <p14:tracePt t="94169" x="9498013" y="3492500"/>
          <p14:tracePt t="94171" x="9464675" y="3492500"/>
          <p14:tracePt t="94173" x="9421813" y="3492500"/>
          <p14:tracePt t="94178" x="9363075" y="3492500"/>
          <p14:tracePt t="94185" x="9302750" y="3492500"/>
          <p14:tracePt t="94188" x="9236075" y="3492500"/>
          <p14:tracePt t="94189" x="9150350" y="3492500"/>
          <p14:tracePt t="94196" x="9048750" y="3492500"/>
          <p14:tracePt t="94202" x="8963025" y="3492500"/>
          <p14:tracePt t="94203" x="8878888" y="3492500"/>
          <p14:tracePt t="94206" x="8810625" y="3492500"/>
          <p14:tracePt t="94210" x="8742363" y="3492500"/>
          <p14:tracePt t="94218" x="8683625" y="3492500"/>
          <p14:tracePt t="94222" x="8564563" y="3492500"/>
          <p14:tracePt t="94227" x="8521700" y="3492500"/>
          <p14:tracePt t="94231" x="8478838" y="3492500"/>
          <p14:tracePt t="94236" x="8435975" y="3492500"/>
          <p14:tracePt t="94238" x="8385175" y="3484563"/>
          <p14:tracePt t="94242" x="8359775" y="3484563"/>
          <p14:tracePt t="94250" x="8326438" y="3484563"/>
          <p14:tracePt t="94253" x="8258175" y="3484563"/>
          <p14:tracePt t="94258" x="8232775" y="3484563"/>
          <p14:tracePt t="94268" x="8199438" y="3484563"/>
          <p14:tracePt t="94269" x="8164513" y="3484563"/>
          <p14:tracePt t="94271" x="8131175" y="3484563"/>
          <p14:tracePt t="94274" x="8105775" y="3484563"/>
          <p14:tracePt t="94280" x="8062913" y="3484563"/>
          <p14:tracePt t="94284" x="8012113" y="3484563"/>
          <p14:tracePt t="94287" x="7986713" y="3484563"/>
          <p14:tracePt t="94289" x="7951788" y="3484563"/>
          <p14:tracePt t="94296" x="7918450" y="3484563"/>
          <p14:tracePt t="94302" x="7859713" y="3484563"/>
          <p14:tracePt t="94307" x="7832725" y="3484563"/>
          <p14:tracePt t="94310" x="7807325" y="3484563"/>
          <p14:tracePt t="94318" x="7791450" y="3484563"/>
          <p14:tracePt t="94322" x="7773988" y="3484563"/>
          <p14:tracePt t="94323" x="7748588" y="3484563"/>
          <p14:tracePt t="94327" x="7740650" y="3484563"/>
          <p14:tracePt t="94332" x="7715250" y="3484563"/>
          <p14:tracePt t="94337" x="7697788" y="3484563"/>
          <p14:tracePt t="94339" x="7672388" y="3484563"/>
          <p14:tracePt t="94342" x="7646988" y="3484563"/>
          <p14:tracePt t="94350" x="7596188" y="3484563"/>
          <p14:tracePt t="94354" x="7561263" y="3484563"/>
          <p14:tracePt t="94356" x="7535863" y="3484563"/>
          <p14:tracePt t="94361" x="7493000" y="3484563"/>
          <p14:tracePt t="94368" x="7467600" y="3484563"/>
          <p14:tracePt t="94370" x="7434263" y="3484563"/>
          <p14:tracePt t="94372" x="7400925" y="3484563"/>
          <p14:tracePt t="94376" x="7358063" y="3484563"/>
          <p14:tracePt t="94383" x="7315200" y="3484563"/>
          <p14:tracePt t="94387" x="7272338" y="3484563"/>
          <p14:tracePt t="94388" x="7229475" y="3484563"/>
          <p14:tracePt t="94392" x="7196138" y="3484563"/>
          <p14:tracePt t="94400" x="7162800" y="3484563"/>
          <p14:tracePt t="94403" x="7137400" y="3484563"/>
          <p14:tracePt t="94404" x="7102475" y="3484563"/>
          <p14:tracePt t="94408" x="7069138" y="3484563"/>
          <p14:tracePt t="94414" x="7034213" y="3484563"/>
          <p14:tracePt t="94420" x="6975475" y="3484563"/>
          <p14:tracePt t="94424" x="6950075" y="3484563"/>
          <p14:tracePt t="94431" x="6924675" y="3484563"/>
          <p14:tracePt t="94436" x="6899275" y="3484563"/>
          <p14:tracePt t="94438" x="6873875" y="3484563"/>
          <p14:tracePt t="94439" x="6848475" y="3484563"/>
          <p14:tracePt t="94446" x="6823075" y="3484563"/>
          <p14:tracePt t="94448" x="6797675" y="3484563"/>
          <p14:tracePt t="94455" x="6770688" y="3484563"/>
          <p14:tracePt t="94457" x="6745288" y="3484563"/>
          <p14:tracePt t="94459" x="6711950" y="3484563"/>
          <p14:tracePt t="94468" x="6678613" y="3484563"/>
          <p14:tracePt t="94470" x="6653213" y="3484563"/>
          <p14:tracePt t="94472" x="6635750" y="3484563"/>
          <p14:tracePt t="94477" x="6610350" y="3484563"/>
          <p14:tracePt t="94482" x="6584950" y="3484563"/>
          <p14:tracePt t="94486" x="6567488" y="3484563"/>
          <p14:tracePt t="94488" x="6542088" y="3484563"/>
          <p14:tracePt t="94492" x="6524625" y="3484563"/>
          <p14:tracePt t="94500" x="6516688" y="3484563"/>
          <p14:tracePt t="94503" x="6491288" y="3484563"/>
          <p14:tracePt t="94505" x="6473825" y="3484563"/>
          <p14:tracePt t="94508" x="6448425" y="3484563"/>
          <p14:tracePt t="94514" x="6423025" y="3484563"/>
          <p14:tracePt t="94519" x="6380163" y="3484563"/>
          <p14:tracePt t="94524" x="6364288" y="3484563"/>
          <p14:tracePt t="94527" x="6346825" y="3484563"/>
          <p14:tracePt t="94532" x="6321425" y="3484563"/>
          <p14:tracePt t="94536" x="6296025" y="3492500"/>
          <p14:tracePt t="94538" x="6270625" y="3502025"/>
          <p14:tracePt t="94542" x="6253163" y="3509963"/>
          <p14:tracePt t="94551" x="6235700" y="3517900"/>
          <p14:tracePt t="94554" x="6210300" y="3517900"/>
          <p14:tracePt t="94555" x="6194425" y="3527425"/>
          <p14:tracePt t="94558" x="6167438" y="3527425"/>
          <p14:tracePt t="94567" x="6134100" y="3535363"/>
          <p14:tracePt t="94569" x="6100763" y="3543300"/>
          <p14:tracePt t="94574" x="6075363" y="3543300"/>
          <p14:tracePt t="94581" x="6049963" y="3552825"/>
          <p14:tracePt t="94586" x="6040438" y="3552825"/>
          <p14:tracePt t="94588" x="6024563" y="3560763"/>
          <p14:tracePt t="94590" x="6007100" y="3568700"/>
          <p14:tracePt t="94596" x="5997575" y="3578225"/>
          <p14:tracePt t="94602" x="5997575" y="3586163"/>
          <p14:tracePt t="94603" x="5981700" y="3586163"/>
          <p14:tracePt t="94619" x="5972175" y="3586163"/>
          <p14:tracePt t="94632" x="5956300" y="3594100"/>
          <p14:tracePt t="94642" x="5938838" y="3603625"/>
          <p14:tracePt t="94651" x="5921375" y="3611563"/>
          <p14:tracePt t="94658" x="5913438" y="3619500"/>
          <p14:tracePt t="94667" x="5895975" y="3629025"/>
          <p14:tracePt t="94670" x="5888038" y="3629025"/>
          <p14:tracePt t="94671" x="5888038" y="3636963"/>
          <p14:tracePt t="94674" x="5870575" y="3654425"/>
          <p14:tracePt t="94683" x="5845175" y="3662363"/>
          <p14:tracePt t="94696" x="5827713" y="3671888"/>
          <p14:tracePt t="94698" x="5819775" y="3687763"/>
          <p14:tracePt t="94729" x="5802313" y="3705225"/>
          <p14:tracePt t="94733" x="5794375" y="3713163"/>
          <p14:tracePt t="94740" x="5786438" y="3722688"/>
          <p14:tracePt t="94746" x="5776913" y="3730625"/>
          <p14:tracePt t="94748" x="5768975" y="3730625"/>
          <p14:tracePt t="94753" x="5761038" y="3748088"/>
          <p14:tracePt t="94757" x="5751513" y="3756025"/>
          <p14:tracePt t="94760" x="5735638" y="3763963"/>
          <p14:tracePt t="94769" x="5726113" y="3773488"/>
          <p14:tracePt t="94771" x="5718175" y="3781425"/>
          <p14:tracePt t="94782" x="5700713" y="3790950"/>
          <p14:tracePt t="94788" x="5683250" y="3806825"/>
          <p14:tracePt t="94800" x="5675313" y="3824288"/>
          <p14:tracePt t="94802" x="5667375" y="3824288"/>
          <p14:tracePt t="94804" x="5657850" y="3832225"/>
          <p14:tracePt t="94808" x="5649913" y="3849688"/>
          <p14:tracePt t="94819" x="5641975" y="3867150"/>
          <p14:tracePt t="94820" x="5632450" y="3883025"/>
          <p14:tracePt t="94824" x="5624513" y="3883025"/>
          <p14:tracePt t="94832" x="5616575" y="3900488"/>
          <p14:tracePt t="94835" x="5616575" y="3908425"/>
          <p14:tracePt t="94838" x="5607050" y="3917950"/>
          <p14:tracePt t="94846" x="5591175" y="3935413"/>
          <p14:tracePt t="94849" x="5573713" y="3960813"/>
          <p14:tracePt t="94852" x="5565775" y="3976688"/>
          <p14:tracePt t="94857" x="5556250" y="3976688"/>
          <p14:tracePt t="94860" x="5538788" y="3994150"/>
          <p14:tracePt t="94867" x="5530850" y="4011613"/>
          <p14:tracePt t="94869" x="5530850" y="4019550"/>
          <p14:tracePt t="94871" x="5522913" y="4027488"/>
          <p14:tracePt t="94878" x="5505450" y="4052888"/>
          <p14:tracePt t="94883" x="5487988" y="4070350"/>
          <p14:tracePt t="94887" x="5480050" y="4079875"/>
          <p14:tracePt t="94890" x="5462588" y="4087813"/>
          <p14:tracePt t="94896" x="5462588" y="4095750"/>
          <p14:tracePt t="94898" x="5446713" y="4113213"/>
          <p14:tracePt t="94902" x="5429250" y="4121150"/>
          <p14:tracePt t="94907" x="5421313" y="4138613"/>
          <p14:tracePt t="94910" x="5421313" y="4146550"/>
          <p14:tracePt t="94917" x="5411788" y="4156075"/>
          <p14:tracePt t="94919" x="5403850" y="4164013"/>
          <p14:tracePt t="94922" x="5394325" y="4181475"/>
          <p14:tracePt t="94928" x="5394325" y="4197350"/>
          <p14:tracePt t="94933" x="5386388" y="4206875"/>
          <p14:tracePt t="94936" x="5378450" y="4224338"/>
          <p14:tracePt t="94942" x="5353050" y="4249738"/>
          <p14:tracePt t="94949" x="5335588" y="4275138"/>
          <p14:tracePt t="94952" x="5318125" y="4291013"/>
          <p14:tracePt t="94954" x="5302250" y="4316413"/>
          <p14:tracePt t="94957" x="5292725" y="4333875"/>
          <p14:tracePt t="94967" x="5276850" y="4359275"/>
          <p14:tracePt t="94969" x="5241925" y="4402138"/>
          <p14:tracePt t="94970" x="5233988" y="4427538"/>
          <p14:tracePt t="94974" x="5199063" y="4460875"/>
          <p14:tracePt t="94980" x="5183188" y="4486275"/>
          <p14:tracePt t="94985" x="5157788" y="4513263"/>
          <p14:tracePt t="94988" x="5140325" y="4538663"/>
          <p14:tracePt t="94989" x="5122863" y="4564063"/>
          <p14:tracePt t="95000" x="5089525" y="4614863"/>
          <p14:tracePt t="95002" x="5072063" y="4640263"/>
          <p14:tracePt t="95006" x="5054600" y="4665663"/>
          <p14:tracePt t="95011" x="5046663" y="4683125"/>
          <p14:tracePt t="95017" x="5029200" y="4691063"/>
          <p14:tracePt t="95021" x="5003800" y="4724400"/>
          <p14:tracePt t="95030" x="4995863" y="4741863"/>
          <p14:tracePt t="95037" x="4970463" y="4784725"/>
          <p14:tracePt t="95038" x="4962525" y="4802188"/>
          <p14:tracePt t="95042" x="4953000" y="4810125"/>
          <p14:tracePt t="95051" x="4927600" y="4843463"/>
          <p14:tracePt t="95054" x="4919663" y="4852988"/>
          <p14:tracePt t="95058" x="4910138" y="4860925"/>
          <p14:tracePt t="95067" x="4902200" y="4878388"/>
          <p14:tracePt t="95072" x="4884738" y="4937125"/>
          <p14:tracePt t="95077" x="4876800" y="4962525"/>
          <p14:tracePt t="95083" x="4868863" y="4987925"/>
          <p14:tracePt t="95085" x="4851400" y="5005388"/>
          <p14:tracePt t="95088" x="4843463" y="5030788"/>
          <p14:tracePt t="95092" x="4833938" y="5056188"/>
          <p14:tracePt t="95099" x="4808538" y="5091113"/>
          <p14:tracePt t="95102" x="4800600" y="5116513"/>
          <p14:tracePt t="95104" x="4783138" y="5141913"/>
          <p14:tracePt t="95108" x="4765675" y="5175250"/>
          <p14:tracePt t="95113" x="4749800" y="5192713"/>
          <p14:tracePt t="95119" x="4732338" y="5218113"/>
          <p14:tracePt t="95120" x="4724400" y="5243513"/>
          <p14:tracePt t="95123" x="4706938" y="5268913"/>
          <p14:tracePt t="95130" x="4699000" y="5286375"/>
          <p14:tracePt t="95134" x="4689475" y="5302250"/>
          <p14:tracePt t="95137" x="4681538" y="5319713"/>
          <p14:tracePt t="95140" x="4664075" y="5345113"/>
          <p14:tracePt t="95150" x="4646613" y="5370513"/>
          <p14:tracePt t="95152" x="4646613" y="5387975"/>
          <p14:tracePt t="95156" x="4638675" y="5405438"/>
          <p14:tracePt t="95160" x="4630738" y="5405438"/>
          <p14:tracePt t="95167" x="4621213" y="5421313"/>
          <p14:tracePt t="95169" x="4621213" y="5430838"/>
          <p14:tracePt t="95172" x="4613275" y="5446713"/>
          <p14:tracePt t="95177" x="4613275" y="5456238"/>
          <p14:tracePt t="95183" x="4613275" y="5464175"/>
          <p14:tracePt t="95186" x="4613275" y="5472113"/>
          <p14:tracePt t="95192" x="4605338" y="5497513"/>
          <p14:tracePt t="95204" x="4605338" y="5507038"/>
          <p14:tracePt t="95208" x="4605338" y="5514975"/>
          <p14:tracePt t="95217" x="4595813" y="5532438"/>
          <p14:tracePt t="95219" x="4587875" y="5557838"/>
          <p14:tracePt t="95230" x="4579938" y="5575300"/>
          <p14:tracePt t="95234" x="4579938" y="5583238"/>
          <p14:tracePt t="95237" x="4570413" y="5600700"/>
          <p14:tracePt t="95242" x="4562475" y="5626100"/>
          <p14:tracePt t="95248" x="4562475" y="5634038"/>
          <p14:tracePt t="95254" x="4562475" y="5651500"/>
          <p14:tracePt t="95265" x="4562475" y="5659438"/>
          <p14:tracePt t="95270" x="4562475" y="5668963"/>
          <p14:tracePt t="95283" x="4554538" y="5684838"/>
          <p14:tracePt t="95310" x="4545013" y="5702300"/>
          <p14:tracePt t="95322" x="4545013" y="5710238"/>
          <p14:tracePt t="95334" x="4545013" y="5719763"/>
          <p14:tracePt t="95338" x="4545013" y="5727700"/>
          <p14:tracePt t="95341" x="4545013" y="5735638"/>
          <p14:tracePt t="95348" x="4545013" y="5753100"/>
          <p14:tracePt t="95356" x="4545013" y="5770563"/>
          <p14:tracePt t="95357" x="4545013" y="5778500"/>
          <p14:tracePt t="95369" x="4545013" y="5795963"/>
          <p14:tracePt t="95370" x="4545013" y="5803900"/>
          <p14:tracePt t="95374" x="4545013" y="5813425"/>
          <p14:tracePt t="95384" x="4545013" y="5821363"/>
          <p14:tracePt t="95387" x="4545013" y="5829300"/>
          <p14:tracePt t="95402" x="4545013" y="5838825"/>
          <p14:tracePt t="95420" x="4545013" y="5846763"/>
          <p14:tracePt t="95440" x="4545013" y="5864225"/>
          <p14:tracePt t="95472" x="4545013" y="5872163"/>
          <p14:tracePt t="95508" x="4545013" y="5880100"/>
          <p14:tracePt t="95512" x="4554538" y="5889625"/>
          <p14:tracePt t="95533" x="4562475" y="5897563"/>
          <p14:tracePt t="95549" x="4570413" y="5915025"/>
          <p14:tracePt t="95565" x="4570413" y="5922963"/>
          <p14:tracePt t="95577" x="4570413" y="5932488"/>
          <p14:tracePt t="95582" x="4579938" y="5940425"/>
          <p14:tracePt t="95599" x="4579938" y="5948363"/>
          <p14:tracePt t="95602" x="4587875" y="5948363"/>
          <p14:tracePt t="95628" x="4595813" y="5957888"/>
          <p14:tracePt t="95730" x="4595813" y="5965825"/>
          <p14:tracePt t="96007" x="4605338" y="5965825"/>
          <p14:tracePt t="96011" x="4613275" y="5965825"/>
          <p14:tracePt t="96014" x="4621213" y="5965825"/>
          <p14:tracePt t="96019" x="4638675" y="5973763"/>
          <p14:tracePt t="96021" x="4646613" y="5983288"/>
          <p14:tracePt t="96028" x="4656138" y="5991225"/>
          <p14:tracePt t="96029" x="4673600" y="5999163"/>
          <p14:tracePt t="96035" x="4689475" y="5999163"/>
          <p14:tracePt t="96038" x="4699000" y="6008688"/>
          <p14:tracePt t="96043" x="4714875" y="6016625"/>
          <p14:tracePt t="96051" x="4740275" y="6024563"/>
          <p14:tracePt t="96052" x="4749800" y="6042025"/>
          <p14:tracePt t="96054" x="4765675" y="6049963"/>
          <p14:tracePt t="96057" x="4791075" y="6059488"/>
          <p14:tracePt t="96067" x="4808538" y="6067425"/>
          <p14:tracePt t="96068" x="4818063" y="6067425"/>
          <p14:tracePt t="96074" x="4833938" y="6076950"/>
          <p14:tracePt t="96081" x="4851400" y="6076950"/>
          <p14:tracePt t="96083" x="4851400" y="6084888"/>
          <p14:tracePt t="96086" x="4868863" y="6092825"/>
          <p14:tracePt t="96090" x="4876800" y="6092825"/>
          <p14:tracePt t="96107" x="4876800" y="6102350"/>
          <p14:tracePt t="96117" x="4876800" y="6110288"/>
          <p14:tracePt t="96130" x="4876800" y="6118225"/>
          <p14:tracePt t="96156" x="4884738" y="6118225"/>
          <p14:tracePt t="96162" x="4894263" y="6127750"/>
          <p14:tracePt t="96168" x="4910138" y="6135688"/>
          <p14:tracePt t="96172" x="4919663" y="6143625"/>
          <p14:tracePt t="96177" x="4927600" y="6161088"/>
          <p14:tracePt t="96185" x="4935538" y="6178550"/>
          <p14:tracePt t="96192" x="4953000" y="6186488"/>
          <p14:tracePt t="96200" x="4970463" y="6194425"/>
          <p14:tracePt t="96201" x="4987925" y="6203950"/>
          <p14:tracePt t="96204" x="4987925" y="6221413"/>
          <p14:tracePt t="96208" x="4995863" y="6229350"/>
          <p14:tracePt t="96213" x="5003800" y="6237288"/>
          <p14:tracePt t="96219" x="5013325" y="6246813"/>
          <p14:tracePt t="96235" x="5013325" y="6254750"/>
          <p14:tracePt t="96292" x="5013325" y="6262688"/>
          <p14:tracePt t="96304" x="5013325" y="6272213"/>
          <p14:tracePt t="96308" x="5003800" y="6272213"/>
          <p14:tracePt t="96312" x="5003800" y="6280150"/>
          <p14:tracePt t="96320" x="4995863" y="6288088"/>
          <p14:tracePt t="96326" x="4978400" y="6288088"/>
          <p14:tracePt t="96330" x="4970463" y="6297613"/>
          <p14:tracePt t="96332" x="4962525" y="6297613"/>
          <p14:tracePt t="96337" x="4953000" y="6297613"/>
          <p14:tracePt t="96349" x="4945063" y="6305550"/>
          <p14:tracePt t="96399" x="4935538" y="6305550"/>
          <p14:tracePt t="96406" x="4927600" y="6305550"/>
          <p14:tracePt t="96410" x="4919663" y="6313488"/>
          <p14:tracePt t="96419" x="4902200" y="6313488"/>
          <p14:tracePt t="96428" x="4884738" y="6313488"/>
          <p14:tracePt t="96435" x="4876800" y="6313488"/>
          <p14:tracePt t="96442" x="4859338" y="6313488"/>
          <p14:tracePt t="96450" x="4851400" y="6313488"/>
          <p14:tracePt t="96454" x="4843463" y="6313488"/>
          <p14:tracePt t="96463" x="4833938" y="6313488"/>
          <p14:tracePt t="96470" x="4826000" y="6313488"/>
          <p14:tracePt t="96474" x="4818063" y="6313488"/>
          <p14:tracePt t="96482" x="4808538" y="6313488"/>
          <p14:tracePt t="96485" x="4791075" y="6313488"/>
          <p14:tracePt t="96487" x="4783138" y="6313488"/>
          <p14:tracePt t="96490" x="4765675" y="6313488"/>
          <p14:tracePt t="96501" x="4740275" y="6313488"/>
          <p14:tracePt t="96503" x="4724400" y="6313488"/>
          <p14:tracePt t="96507" x="4673600" y="6323013"/>
          <p14:tracePt t="96514" x="4656138" y="6323013"/>
          <p14:tracePt t="96519" x="4638675" y="6323013"/>
          <p14:tracePt t="96520" x="4630738" y="6323013"/>
          <p14:tracePt t="96549" x="4621213" y="6323013"/>
          <p14:tracePt t="96608" x="4613275" y="6323013"/>
          <p14:tracePt t="96684" x="4613275" y="6330950"/>
          <p14:tracePt t="96718" x="4621213" y="6330950"/>
          <p14:tracePt t="96722" x="4630738" y="6330950"/>
          <p14:tracePt t="96728" x="4638675" y="6330950"/>
          <p14:tracePt t="96732" x="4656138" y="6330950"/>
          <p14:tracePt t="96734" x="4664075" y="6330950"/>
          <p14:tracePt t="96738" x="4673600" y="6330950"/>
          <p14:tracePt t="96742" x="4689475" y="6330950"/>
          <p14:tracePt t="96750" x="4706938" y="6330950"/>
          <p14:tracePt t="96755" x="4714875" y="6330950"/>
          <p14:tracePt t="96762" x="4732338" y="6330950"/>
          <p14:tracePt t="96769" x="4740275" y="6323013"/>
          <p14:tracePt t="96782" x="4757738" y="6323013"/>
          <p14:tracePt t="96784" x="4775200" y="6313488"/>
          <p14:tracePt t="96799" x="4775200" y="6305550"/>
          <p14:tracePt t="96801" x="4783138" y="6305550"/>
          <p14:tracePt t="96803" x="4791075" y="6305550"/>
          <p14:tracePt t="96807" x="4800600" y="6305550"/>
          <p14:tracePt t="96864" x="4808538" y="6305550"/>
          <p14:tracePt t="96984" x="4818063" y="6305550"/>
          <p14:tracePt t="97020" x="4833938" y="6305550"/>
          <p14:tracePt t="97031" x="4843463" y="6297613"/>
          <p14:tracePt t="97043" x="4868863" y="6288088"/>
          <p14:tracePt t="97050" x="4884738" y="6280150"/>
          <p14:tracePt t="97054" x="4894263" y="6272213"/>
          <p14:tracePt t="97059" x="4902200" y="6272213"/>
          <p14:tracePt t="97064" x="4919663" y="6272213"/>
          <p14:tracePt t="97071" x="4927600" y="6262688"/>
          <p14:tracePt t="97087" x="4945063" y="6262688"/>
          <p14:tracePt t="97098" x="4953000" y="6262688"/>
          <p14:tracePt t="97100" x="4962525" y="6254750"/>
          <p14:tracePt t="97116" x="4978400" y="6246813"/>
          <p14:tracePt t="97130" x="4987925" y="6246813"/>
          <p14:tracePt t="97134" x="4995863" y="6246813"/>
          <p14:tracePt t="97149" x="5013325" y="6246813"/>
          <p14:tracePt t="97151" x="5021263" y="6237288"/>
          <p14:tracePt t="97153" x="5029200" y="6229350"/>
          <p14:tracePt t="97158" x="5038725" y="6229350"/>
          <p14:tracePt t="97163" x="5046663" y="6229350"/>
          <p14:tracePt t="97168" x="5064125" y="6221413"/>
          <p14:tracePt t="97170" x="5072063" y="6221413"/>
          <p14:tracePt t="97173" x="5089525" y="6211888"/>
          <p14:tracePt t="97179" x="5106988" y="6211888"/>
          <p14:tracePt t="97183" x="5114925" y="6203950"/>
          <p14:tracePt t="97187" x="5140325" y="6203950"/>
          <p14:tracePt t="97190" x="5157788" y="6203950"/>
          <p14:tracePt t="97197" x="5165725" y="6203950"/>
          <p14:tracePt t="97200" x="5191125" y="6194425"/>
          <p14:tracePt t="97202" x="5216525" y="6186488"/>
          <p14:tracePt t="97206" x="5233988" y="6178550"/>
          <p14:tracePt t="97212" x="5249863" y="6169025"/>
          <p14:tracePt t="97217" x="5276850" y="6169025"/>
          <p14:tracePt t="97218" x="5292725" y="6169025"/>
          <p14:tracePt t="97221" x="5302250" y="6161088"/>
          <p14:tracePt t="97227" x="5318125" y="6161088"/>
          <p14:tracePt t="97229" x="5343525" y="6153150"/>
          <p14:tracePt t="97233" x="5353050" y="6143625"/>
          <p14:tracePt t="97236" x="5368925" y="6143625"/>
          <p14:tracePt t="97239" x="5386388" y="6143625"/>
          <p14:tracePt t="97248" x="5403850" y="6135688"/>
          <p14:tracePt t="97250" x="5421313" y="6135688"/>
          <p14:tracePt t="97252" x="5437188" y="6135688"/>
          <p14:tracePt t="97256" x="5454650" y="6135688"/>
          <p14:tracePt t="97263" x="5487988" y="6127750"/>
          <p14:tracePt t="97268" x="5505450" y="6118225"/>
          <p14:tracePt t="97269" x="5513388" y="6118225"/>
          <p14:tracePt t="97272" x="5530850" y="6118225"/>
          <p14:tracePt t="97281" x="5556250" y="6110288"/>
          <p14:tracePt t="97284" x="5565775" y="6110288"/>
          <p14:tracePt t="97288" x="5573713" y="6110288"/>
          <p14:tracePt t="97294" x="5581650" y="6102350"/>
          <p14:tracePt t="97299" x="5591175" y="6102350"/>
          <p14:tracePt t="97304" x="5607050" y="6102350"/>
          <p14:tracePt t="97314" x="5616575" y="6092825"/>
          <p14:tracePt t="97318" x="5632450" y="6092825"/>
          <p14:tracePt t="97332" x="5649913" y="6092825"/>
          <p14:tracePt t="97334" x="5657850" y="6092825"/>
          <p14:tracePt t="97340" x="5667375" y="6084888"/>
          <p14:tracePt t="97348" x="5675313" y="6084888"/>
          <p14:tracePt t="97366" x="5692775" y="6084888"/>
          <p14:tracePt t="97388" x="5700713" y="6084888"/>
          <p14:tracePt t="97401" x="5708650" y="6084888"/>
          <p14:tracePt t="97428" x="5718175" y="6084888"/>
          <p14:tracePt t="97434" x="5718175" y="6076950"/>
          <p14:tracePt t="97445" x="5735638" y="6076950"/>
          <p14:tracePt t="97450" x="5743575" y="6076950"/>
          <p14:tracePt t="97454" x="5751513" y="6059488"/>
          <p14:tracePt t="97470" x="5768975" y="6049963"/>
          <p14:tracePt t="97490" x="5776913" y="6049963"/>
          <p14:tracePt t="97516" x="5786438" y="6049963"/>
          <p14:tracePt t="97518" x="5794375" y="6049963"/>
          <p14:tracePt t="97530" x="5802313" y="6042025"/>
          <p14:tracePt t="97547" x="5819775" y="6034088"/>
          <p14:tracePt t="97562" x="5827713" y="6024563"/>
          <p14:tracePt t="97581" x="5837238" y="6024563"/>
          <p14:tracePt t="97600" x="5837238" y="6016625"/>
          <p14:tracePt t="97604" x="5845175" y="6016625"/>
          <p14:tracePt t="97608" x="5853113" y="6008688"/>
          <p14:tracePt t="97619" x="5862638" y="6008688"/>
          <p14:tracePt t="97624" x="5880100" y="5999163"/>
          <p14:tracePt t="97637" x="5888038" y="5983288"/>
          <p14:tracePt t="97640" x="5905500" y="5983288"/>
          <p14:tracePt t="97647" x="5913438" y="5983288"/>
          <p14:tracePt t="97649" x="5930900" y="5983288"/>
          <p14:tracePt t="97652" x="5946775" y="5973763"/>
          <p14:tracePt t="97662" x="5956300" y="5965825"/>
          <p14:tracePt t="97668" x="5964238" y="5965825"/>
          <p14:tracePt t="97672" x="5972175" y="5957888"/>
          <p14:tracePt t="97684" x="5981700" y="5948363"/>
          <p14:tracePt t="97699" x="5997575" y="5940425"/>
          <p14:tracePt t="97704" x="6007100" y="5940425"/>
          <p14:tracePt t="97708" x="6015038" y="5932488"/>
          <p14:tracePt t="97714" x="6032500" y="5922963"/>
          <p14:tracePt t="97718" x="6049963" y="5915025"/>
          <p14:tracePt t="97726" x="6065838" y="5915025"/>
          <p14:tracePt t="97733" x="6091238" y="5905500"/>
          <p14:tracePt t="97735" x="6108700" y="5897563"/>
          <p14:tracePt t="97737" x="6126163" y="5897563"/>
          <p14:tracePt t="97739" x="6134100" y="5880100"/>
          <p14:tracePt t="97745" x="6159500" y="5872163"/>
          <p14:tracePt t="97750" x="6184900" y="5854700"/>
          <p14:tracePt t="97751" x="6210300" y="5838825"/>
          <p14:tracePt t="97758" x="6253163" y="5813425"/>
          <p14:tracePt t="97763" x="6278563" y="5803900"/>
          <p14:tracePt t="97767" x="6296025" y="5803900"/>
          <p14:tracePt t="97769" x="6303963" y="5795963"/>
          <p14:tracePt t="97776" x="6329363" y="5788025"/>
          <p14:tracePt t="97781" x="6346825" y="5788025"/>
          <p14:tracePt t="97783" x="6354763" y="5778500"/>
          <p14:tracePt t="97797" x="6364288" y="5778500"/>
          <p14:tracePt t="97799" x="6380163" y="5770563"/>
          <p14:tracePt t="97828" x="6389688" y="5770563"/>
          <p14:tracePt t="97842" x="6397625" y="5770563"/>
          <p14:tracePt t="97849" x="6415088" y="5761038"/>
          <p14:tracePt t="97886" x="6430963" y="5753100"/>
          <p14:tracePt t="97890" x="6440488" y="5745163"/>
          <p14:tracePt t="97899" x="6448425" y="5735638"/>
          <p14:tracePt t="97922" x="6456363" y="5727700"/>
          <p14:tracePt t="98004" x="6465888" y="5719763"/>
          <p14:tracePt t="98026" x="6465888" y="5710238"/>
          <p14:tracePt t="98032" x="6473825" y="5710238"/>
          <p14:tracePt t="98052" x="6483350" y="5702300"/>
          <p14:tracePt t="98081" x="6491288" y="5694363"/>
          <p14:tracePt t="98147" x="6499225" y="5676900"/>
          <p14:tracePt t="98150" x="6508750" y="5668963"/>
          <p14:tracePt t="98176" x="6516688" y="5668963"/>
          <p14:tracePt t="98180" x="6516688" y="5659438"/>
          <p14:tracePt t="98194" x="6524625" y="5651500"/>
          <p14:tracePt t="98201" x="6534150" y="5641975"/>
          <p14:tracePt t="98211" x="6534150" y="5634038"/>
          <p14:tracePt t="98222" x="6542088" y="5626100"/>
          <p14:tracePt t="98250" x="6559550" y="5616575"/>
          <p14:tracePt t="98270" x="6559550" y="5608638"/>
          <p14:tracePt t="98278" x="6567488" y="5600700"/>
          <p14:tracePt t="98287" x="6575425" y="5591175"/>
          <p14:tracePt t="98298" x="6584950" y="5575300"/>
          <p14:tracePt t="98300" x="6592888" y="5565775"/>
          <p14:tracePt t="98304" x="6592888" y="5557838"/>
          <p14:tracePt t="98310" x="6600825" y="5557838"/>
          <p14:tracePt t="98320" x="6610350" y="5549900"/>
          <p14:tracePt t="98326" x="6610350" y="5540375"/>
          <p14:tracePt t="98336" x="6626225" y="5524500"/>
          <p14:tracePt t="98357" x="6643688" y="5507038"/>
          <p14:tracePt t="98361" x="6643688" y="5497513"/>
          <p14:tracePt t="98368" x="6653213" y="5489575"/>
          <p14:tracePt t="98372" x="6661150" y="5481638"/>
          <p14:tracePt t="98379" x="6669088" y="5472113"/>
          <p14:tracePt t="98388" x="6669088" y="5456238"/>
          <p14:tracePt t="98399" x="6678613" y="5438775"/>
          <p14:tracePt t="98410" x="6678613" y="5421313"/>
          <p14:tracePt t="98417" x="6686550" y="5405438"/>
          <p14:tracePt t="98429" x="6686550" y="5395913"/>
          <p14:tracePt t="98447" x="6686550" y="5387975"/>
          <p14:tracePt t="98449" x="6686550" y="5380038"/>
          <p14:tracePt t="98554" x="6686550" y="5370513"/>
          <p14:tracePt t="98576" x="6686550" y="5362575"/>
          <p14:tracePt t="98610" x="6686550" y="5353050"/>
          <p14:tracePt t="98634" x="6686550" y="5337175"/>
          <p14:tracePt t="98664" x="6686550" y="5327650"/>
          <p14:tracePt t="98688" x="6686550" y="5319713"/>
          <p14:tracePt t="98725" x="6686550" y="5311775"/>
          <p14:tracePt t="98760" x="6686550" y="5302250"/>
          <p14:tracePt t="98788" x="6686550" y="5294313"/>
          <p14:tracePt t="98793" x="6686550" y="5286375"/>
          <p14:tracePt t="98800" x="6694488" y="5276850"/>
          <p14:tracePt t="98827" x="6694488" y="5268913"/>
          <p14:tracePt t="98843" x="6704013" y="5251450"/>
          <p14:tracePt t="98848" x="6704013" y="5243513"/>
          <p14:tracePt t="98870" x="6704013" y="5226050"/>
          <p14:tracePt t="98878" x="6704013" y="5218113"/>
          <p14:tracePt t="98882" x="6711950" y="5208588"/>
          <p14:tracePt t="98883" x="6719888" y="5192713"/>
          <p14:tracePt t="98886" x="6729413" y="5175250"/>
          <p14:tracePt t="98891" x="6745288" y="5167313"/>
          <p14:tracePt t="98897" x="6754813" y="5149850"/>
          <p14:tracePt t="98903" x="6770688" y="5124450"/>
          <p14:tracePt t="98908" x="6788150" y="5106988"/>
          <p14:tracePt t="98913" x="6805613" y="5081588"/>
          <p14:tracePt t="98915" x="6813550" y="5064125"/>
          <p14:tracePt t="98918" x="6831013" y="5056188"/>
          <p14:tracePt t="98921" x="6848475" y="5030788"/>
          <p14:tracePt t="98929" x="6864350" y="5005388"/>
          <p14:tracePt t="98931" x="6881813" y="4979988"/>
          <p14:tracePt t="98934" x="6907213" y="4954588"/>
          <p14:tracePt t="98938" x="6915150" y="4937125"/>
          <p14:tracePt t="98943" x="6932613" y="4919663"/>
          <p14:tracePt t="98951" x="6958013" y="4894263"/>
          <p14:tracePt t="98953" x="6983413" y="4868863"/>
          <p14:tracePt t="98954" x="7018338" y="4843463"/>
          <p14:tracePt t="98960" x="7059613" y="4810125"/>
          <p14:tracePt t="98963" x="7112000" y="4775200"/>
          <p14:tracePt t="98967" x="7153275" y="4741863"/>
          <p14:tracePt t="98970" x="7196138" y="4716463"/>
          <p14:tracePt t="98979" x="7229475" y="4699000"/>
          <p14:tracePt t="98981" x="7289800" y="4665663"/>
          <p14:tracePt t="98987" x="7323138" y="4648200"/>
          <p14:tracePt t="98990" x="7358063" y="4630738"/>
          <p14:tracePt t="98998" x="7391400" y="4614863"/>
          <p14:tracePt t="99000" x="7416800" y="4597400"/>
          <p14:tracePt t="99002" x="7451725" y="4589463"/>
          <p14:tracePt t="99004" x="7477125" y="4579938"/>
          <p14:tracePt t="99010" x="7502525" y="4564063"/>
          <p14:tracePt t="99013" x="7527925" y="4554538"/>
          <p14:tracePt t="99017" x="7561263" y="4546600"/>
          <p14:tracePt t="99020" x="7612063" y="4538663"/>
          <p14:tracePt t="99029" x="7637463" y="4529138"/>
          <p14:tracePt t="99031" x="7705725" y="4521200"/>
          <p14:tracePt t="99037" x="7740650" y="4521200"/>
          <p14:tracePt t="99040" x="7773988" y="4513263"/>
          <p14:tracePt t="99049" x="7816850" y="4503738"/>
          <p14:tracePt t="99050" x="7867650" y="4486275"/>
          <p14:tracePt t="99052" x="7893050" y="4478338"/>
          <p14:tracePt t="99060" x="7926388" y="4478338"/>
          <p14:tracePt t="99064" x="7969250" y="4470400"/>
          <p14:tracePt t="99067" x="8054975" y="4460875"/>
          <p14:tracePt t="99072" x="8096250" y="4452938"/>
          <p14:tracePt t="99080" x="8139113" y="4445000"/>
          <p14:tracePt t="99081" x="8189913" y="4435475"/>
          <p14:tracePt t="99083" x="8232775" y="4419600"/>
          <p14:tracePt t="99088" x="8275638" y="4419600"/>
          <p14:tracePt t="99097" x="8318500" y="4419600"/>
          <p14:tracePt t="99100" x="8428038" y="4402138"/>
          <p14:tracePt t="99104" x="8462963" y="4394200"/>
          <p14:tracePt t="99113" x="8488363" y="4394200"/>
          <p14:tracePt t="99115" x="8529638" y="4394200"/>
          <p14:tracePt t="99121" x="8580438" y="4384675"/>
          <p14:tracePt t="99124" x="8640763" y="4376738"/>
          <p14:tracePt t="99131" x="8759825" y="4359275"/>
          <p14:tracePt t="99137" x="8828088" y="4341813"/>
          <p14:tracePt t="99138" x="8904288" y="4333875"/>
          <p14:tracePt t="99148" x="9039225" y="4300538"/>
          <p14:tracePt t="99150" x="9107488" y="4291013"/>
          <p14:tracePt t="99152" x="9167813" y="4283075"/>
          <p14:tracePt t="99157" x="9244013" y="4275138"/>
          <p14:tracePt t="99160" x="9302750" y="4265613"/>
          <p14:tracePt t="99165" x="9345613" y="4257675"/>
          <p14:tracePt t="99167" x="9380538" y="4249738"/>
          <p14:tracePt t="99172" x="9413875" y="4240213"/>
          <p14:tracePt t="99179" x="9447213" y="4232275"/>
          <p14:tracePt t="99181" x="9472613" y="4224338"/>
          <p14:tracePt t="99183" x="9490075" y="4224338"/>
          <p14:tracePt t="99187" x="9507538" y="4224338"/>
          <p14:tracePt t="99190" x="9523413" y="4224338"/>
          <p14:tracePt t="99198" x="9532938" y="4214813"/>
          <p14:tracePt t="99199" x="9550400" y="4214813"/>
          <p14:tracePt t="99202" x="9575800" y="4206875"/>
          <p14:tracePt t="99208" x="9583738" y="4206875"/>
          <p14:tracePt t="99214" x="9609138" y="4197350"/>
          <p14:tracePt t="99215" x="9634538" y="4189413"/>
          <p14:tracePt t="99220" x="9652000" y="4189413"/>
          <p14:tracePt t="99221" x="9685338" y="4181475"/>
          <p14:tracePt t="99231" x="9771063" y="4164013"/>
          <p14:tracePt t="99234" x="9812338" y="4146550"/>
          <p14:tracePt t="99238" x="9847263" y="4130675"/>
          <p14:tracePt t="99246" x="9880600" y="4121150"/>
          <p14:tracePt t="99249" x="9931400" y="4105275"/>
          <p14:tracePt t="99250" x="9974263" y="4079875"/>
          <p14:tracePt t="99254" x="10025063" y="4062413"/>
          <p14:tracePt t="99261" x="10085388" y="4044950"/>
          <p14:tracePt t="99264" x="10144125" y="4037013"/>
          <p14:tracePt t="99266" x="10212388" y="4011613"/>
          <p14:tracePt t="99270" x="10255250" y="3994150"/>
          <p14:tracePt t="99279" x="10306050" y="3986213"/>
          <p14:tracePt t="99281" x="10364788" y="3968750"/>
          <p14:tracePt t="99286" x="10399713" y="3960813"/>
          <p14:tracePt t="99290" x="10433050" y="3951288"/>
          <p14:tracePt t="99297" x="10467975" y="3935413"/>
          <p14:tracePt t="99300" x="10501313" y="3925888"/>
          <p14:tracePt t="99301" x="10534650" y="3917950"/>
          <p14:tracePt t="99311" x="10602913" y="3900488"/>
          <p14:tracePt t="99315" x="10645775" y="3892550"/>
          <p14:tracePt t="99318" x="10688638" y="3883025"/>
          <p14:tracePt t="99321" x="10739438" y="3875088"/>
          <p14:tracePt t="99332" x="10782300" y="3867150"/>
          <p14:tracePt t="99334" x="10833100" y="3857625"/>
          <p14:tracePt t="99336" x="10874375" y="3849688"/>
          <p14:tracePt t="99338" x="10926763" y="3824288"/>
          <p14:tracePt t="99343" x="10968038" y="3806825"/>
          <p14:tracePt t="99351" x="11096625" y="3773488"/>
          <p14:tracePt t="99354" x="11155363" y="3756025"/>
          <p14:tracePt t="99359" x="11274425" y="3713163"/>
          <p14:tracePt t="99366" x="11342688" y="3697288"/>
          <p14:tracePt t="99368" x="11401425" y="3671888"/>
          <p14:tracePt t="99371" x="11469688" y="3654425"/>
          <p14:tracePt t="99380" x="11606213" y="3619500"/>
          <p14:tracePt t="99384" x="11664950" y="3611563"/>
          <p14:tracePt t="99390" x="11733213" y="3594100"/>
          <p14:tracePt t="99392" x="11791950" y="3568700"/>
          <p14:tracePt t="99398" x="11834813" y="3552825"/>
          <p14:tracePt t="99400" x="11895138" y="3543300"/>
          <p14:tracePt t="99405" x="11945938" y="3535363"/>
          <p14:tracePt t="99410" x="11988800" y="3527425"/>
          <p14:tracePt t="99414" x="12022138" y="3517900"/>
          <p14:tracePt t="99417" x="12055475" y="3509963"/>
          <p14:tracePt t="99420" x="12090400" y="3502025"/>
          <p14:tracePt t="99426" x="12123738" y="3502025"/>
          <p14:tracePt t="99430" x="12149138" y="3502025"/>
          <p14:tracePt t="99432" x="12174538" y="34925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151C48-E58C-4188-9B57-1021183516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66" name="Text Box 18">
            <a:extLst>
              <a:ext uri="{FF2B5EF4-FFF2-40B4-BE49-F238E27FC236}">
                <a16:creationId xmlns:a16="http://schemas.microsoft.com/office/drawing/2014/main" id="{48A89DA2-8A30-4421-894E-AB0847DF0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2528"/>
            <a:ext cx="219685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7" name="Text Box 19">
            <a:extLst>
              <a:ext uri="{FF2B5EF4-FFF2-40B4-BE49-F238E27FC236}">
                <a16:creationId xmlns:a16="http://schemas.microsoft.com/office/drawing/2014/main" id="{8267D402-F8F1-45B9-A569-7FEC9E733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460091"/>
            <a:ext cx="10668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Khi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</a:p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 phù hợp với từng hoạt động.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87B870F-42AB-404F-BDCD-76CD02FCA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0" b="90000" l="10000" r="90000">
                        <a14:foregroundMark x1="43000" y1="41125" x2="43000" y2="41125"/>
                        <a14:foregroundMark x1="29250" y1="51375" x2="29250" y2="51375"/>
                        <a14:foregroundMark x1="28250" y1="39875" x2="28250" y2="39875"/>
                        <a14:foregroundMark x1="33375" y1="65125" x2="33375" y2="65125"/>
                        <a14:foregroundMark x1="29625" y1="66000" x2="29625" y2="66000"/>
                        <a14:foregroundMark x1="45250" y1="32500" x2="45250" y2="32500"/>
                        <a14:foregroundMark x1="45500" y1="38000" x2="45500" y2="38000"/>
                        <a14:foregroundMark x1="72000" y1="68875" x2="72000" y2="68875"/>
                        <a14:foregroundMark x1="72000" y1="63750" x2="72000" y2="63750"/>
                        <a14:foregroundMark x1="72000" y1="62250" x2="72000" y2="62250"/>
                        <a14:foregroundMark x1="77125" y1="40875" x2="77125" y2="40875"/>
                        <a14:foregroundMark x1="77125" y1="40875" x2="77125" y2="40875"/>
                        <a14:foregroundMark x1="77750" y1="45875" x2="77750" y2="45875"/>
                        <a14:foregroundMark x1="78375" y1="52625" x2="78375" y2="52625"/>
                        <a14:foregroundMark x1="75875" y1="34125" x2="75875" y2="34125"/>
                        <a14:foregroundMark x1="75875" y1="32250" x2="75875" y2="32250"/>
                        <a14:foregroundMark x1="74500" y1="31250" x2="74500" y2="31250"/>
                        <a14:foregroundMark x1="77125" y1="29000" x2="77125" y2="29000"/>
                        <a14:foregroundMark x1="76500" y1="31250" x2="76500" y2="31250"/>
                        <a14:foregroundMark x1="76500" y1="30000" x2="76500" y2="30000"/>
                        <a14:foregroundMark x1="75500" y1="26125" x2="75500" y2="26125"/>
                        <a14:foregroundMark x1="78125" y1="27375" x2="78125" y2="27375"/>
                        <a14:foregroundMark x1="78125" y1="27375" x2="78125" y2="27375"/>
                        <a14:foregroundMark x1="75500" y1="24500" x2="75500" y2="24500"/>
                        <a14:foregroundMark x1="75500" y1="24500" x2="75500" y2="24500"/>
                        <a14:foregroundMark x1="77375" y1="26500" x2="77375" y2="26500"/>
                        <a14:foregroundMark x1="77375" y1="26500" x2="77375" y2="26500"/>
                        <a14:foregroundMark x1="78125" y1="32250" x2="78125" y2="32250"/>
                        <a14:foregroundMark x1="78125" y1="32250" x2="78125" y2="32250"/>
                        <a14:foregroundMark x1="78125" y1="32250" x2="78125" y2="32250"/>
                        <a14:foregroundMark x1="78125" y1="30000" x2="78125" y2="30000"/>
                        <a14:foregroundMark x1="78125" y1="30000" x2="78125" y2="30000"/>
                        <a14:foregroundMark x1="66250" y1="9875" x2="66250" y2="9875"/>
                        <a14:foregroundMark x1="66000" y1="9250" x2="66000" y2="9250"/>
                        <a14:foregroundMark x1="79000" y1="45000" x2="7900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2731751"/>
            <a:ext cx="4457700" cy="4501065"/>
          </a:xfrm>
          <a:prstGeom prst="rect">
            <a:avLst/>
          </a:prstGeom>
        </p:spPr>
      </p:pic>
      <p:pic>
        <p:nvPicPr>
          <p:cNvPr id="5" name="Picture 4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E9E984D1-114B-461E-B1EC-7F7BEA7BCAE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7959" l="1833" r="98667">
                        <a14:foregroundMark x1="82167" y1="50612" x2="82167" y2="50612"/>
                        <a14:foregroundMark x1="82167" y1="50612" x2="82167" y2="50612"/>
                        <a14:foregroundMark x1="82167" y1="40408" x2="82167" y2="40408"/>
                        <a14:foregroundMark x1="82167" y1="40408" x2="82167" y2="40408"/>
                        <a14:foregroundMark x1="87167" y1="17551" x2="87167" y2="17551"/>
                        <a14:foregroundMark x1="88333" y1="8571" x2="88333" y2="8571"/>
                        <a14:foregroundMark x1="88333" y1="8571" x2="88333" y2="8571"/>
                        <a14:foregroundMark x1="84000" y1="11429" x2="84000" y2="11429"/>
                        <a14:foregroundMark x1="84000" y1="11429" x2="84000" y2="11429"/>
                        <a14:foregroundMark x1="81833" y1="26531" x2="81833" y2="26531"/>
                        <a14:foregroundMark x1="81833" y1="26531" x2="81833" y2="26531"/>
                        <a14:foregroundMark x1="75333" y1="23673" x2="75333" y2="23673"/>
                        <a14:foregroundMark x1="75333" y1="23673" x2="75333" y2="23673"/>
                        <a14:foregroundMark x1="72833" y1="31429" x2="72833" y2="31429"/>
                        <a14:foregroundMark x1="72833" y1="31429" x2="72833" y2="31429"/>
                        <a14:foregroundMark x1="79500" y1="31429" x2="79500" y2="31429"/>
                        <a14:foregroundMark x1="74500" y1="31837" x2="74500" y2="31837"/>
                        <a14:foregroundMark x1="78167" y1="31429" x2="78167" y2="31429"/>
                        <a14:foregroundMark x1="78167" y1="31429" x2="78167" y2="31429"/>
                        <a14:foregroundMark x1="67500" y1="22449" x2="67500" y2="22449"/>
                        <a14:foregroundMark x1="67500" y1="22449" x2="67500" y2="22449"/>
                        <a14:foregroundMark x1="70833" y1="24490" x2="70833" y2="24490"/>
                        <a14:foregroundMark x1="70833" y1="24490" x2="70833" y2="24490"/>
                        <a14:foregroundMark x1="73667" y1="22857" x2="73667" y2="22857"/>
                        <a14:foregroundMark x1="73667" y1="22857" x2="73667" y2="22857"/>
                        <a14:foregroundMark x1="77833" y1="22857" x2="77833" y2="22857"/>
                        <a14:foregroundMark x1="66333" y1="44898" x2="66333" y2="44898"/>
                        <a14:foregroundMark x1="66333" y1="44898" x2="66333" y2="44898"/>
                        <a14:foregroundMark x1="67000" y1="54694" x2="67000" y2="54694"/>
                        <a14:foregroundMark x1="66333" y1="54694" x2="66333" y2="54694"/>
                        <a14:foregroundMark x1="76000" y1="37959" x2="76000" y2="37959"/>
                        <a14:foregroundMark x1="98667" y1="37551" x2="98667" y2="37551"/>
                        <a14:foregroundMark x1="98167" y1="37959" x2="98167" y2="37959"/>
                        <a14:foregroundMark x1="97333" y1="40408" x2="97333" y2="40408"/>
                        <a14:foregroundMark x1="98667" y1="48571" x2="98667" y2="48571"/>
                        <a14:foregroundMark x1="97500" y1="49796" x2="97500" y2="49796"/>
                        <a14:foregroundMark x1="96167" y1="45714" x2="96167" y2="45714"/>
                        <a14:foregroundMark x1="96167" y1="45714" x2="96167" y2="45714"/>
                        <a14:foregroundMark x1="95333" y1="51837" x2="95333" y2="51837"/>
                        <a14:foregroundMark x1="88833" y1="51020" x2="88833" y2="51020"/>
                        <a14:foregroundMark x1="84667" y1="53878" x2="84667" y2="53878"/>
                        <a14:foregroundMark x1="83833" y1="56735" x2="83833" y2="56735"/>
                        <a14:foregroundMark x1="81500" y1="59592" x2="81500" y2="59592"/>
                        <a14:foregroundMark x1="75333" y1="55510" x2="75333" y2="55510"/>
                        <a14:foregroundMark x1="74833" y1="63673" x2="74833" y2="63673"/>
                        <a14:foregroundMark x1="73667" y1="55918" x2="73667" y2="55918"/>
                        <a14:foregroundMark x1="68833" y1="66939" x2="68833" y2="66939"/>
                        <a14:foregroundMark x1="72000" y1="82857" x2="72000" y2="82857"/>
                        <a14:foregroundMark x1="72333" y1="75918" x2="72333" y2="75918"/>
                        <a14:foregroundMark x1="90500" y1="81633" x2="90500" y2="81633"/>
                        <a14:foregroundMark x1="48167" y1="6531" x2="48167" y2="6531"/>
                        <a14:foregroundMark x1="65000" y1="37551" x2="65000" y2="37551"/>
                        <a14:foregroundMark x1="65000" y1="37551" x2="65000" y2="37551"/>
                        <a14:foregroundMark x1="61333" y1="41633" x2="61333" y2="41633"/>
                        <a14:foregroundMark x1="62167" y1="44898" x2="62167" y2="44898"/>
                        <a14:foregroundMark x1="61833" y1="48980" x2="61833" y2="48980"/>
                        <a14:foregroundMark x1="19000" y1="15510" x2="19000" y2="15510"/>
                        <a14:foregroundMark x1="19000" y1="15510" x2="19000" y2="15510"/>
                        <a14:foregroundMark x1="21167" y1="15510" x2="21167" y2="15510"/>
                        <a14:foregroundMark x1="21167" y1="15510" x2="21167" y2="15510"/>
                        <a14:foregroundMark x1="18167" y1="26531" x2="18167" y2="26531"/>
                        <a14:foregroundMark x1="18167" y1="26531" x2="18167" y2="26531"/>
                        <a14:foregroundMark x1="22000" y1="38776" x2="22000" y2="38776"/>
                        <a14:foregroundMark x1="29833" y1="39592" x2="29833" y2="39592"/>
                        <a14:foregroundMark x1="29833" y1="33469" x2="29833" y2="33469"/>
                        <a14:foregroundMark x1="28833" y1="37551" x2="28833" y2="37551"/>
                        <a14:foregroundMark x1="22833" y1="40408" x2="22833" y2="40408"/>
                        <a14:foregroundMark x1="17833" y1="24898" x2="17833" y2="24898"/>
                        <a14:foregroundMark x1="5500" y1="43673" x2="5500" y2="43673"/>
                        <a14:foregroundMark x1="5500" y1="43673" x2="5500" y2="43673"/>
                        <a14:foregroundMark x1="4000" y1="57551" x2="4000" y2="57551"/>
                        <a14:foregroundMark x1="4000" y1="57551" x2="4000" y2="57551"/>
                        <a14:foregroundMark x1="1833" y1="97959" x2="1833" y2="97959"/>
                        <a14:foregroundMark x1="13667" y1="87755" x2="13667" y2="87755"/>
                        <a14:foregroundMark x1="97000" y1="72653" x2="97000" y2="72653"/>
                        <a14:foregroundMark x1="97000" y1="72653" x2="97000" y2="72653"/>
                        <a14:foregroundMark x1="96167" y1="28571" x2="96167" y2="28571"/>
                        <a14:foregroundMark x1="96167" y1="28571" x2="96167" y2="28571"/>
                        <a14:foregroundMark x1="34667" y1="16735" x2="34667" y2="16735"/>
                        <a14:foregroundMark x1="34667" y1="16735" x2="34667" y2="16735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4201" y="3982357"/>
            <a:ext cx="4101855" cy="209365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9E2E529-FAF7-4D35-BCEB-1A8AC4004D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6287">
        <p15:prstTrans prst="drape"/>
      </p:transition>
    </mc:Choice>
    <mc:Fallback>
      <p:transition spd="slow" advTm="16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666" grpId="0" animBg="1"/>
      <p:bldP spid="276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1|4.9|15.2|4.6|4.6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9|1|0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527</Words>
  <Application>Microsoft Office PowerPoint</Application>
  <PresentationFormat>Widescreen</PresentationFormat>
  <Paragraphs>52</Paragraphs>
  <Slides>17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Lucida Sans Unicode</vt:lpstr>
      <vt:lpstr>Times New Roman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148</cp:revision>
  <dcterms:created xsi:type="dcterms:W3CDTF">2017-10-31T13:14:37Z</dcterms:created>
  <dcterms:modified xsi:type="dcterms:W3CDTF">2021-11-21T05:43:50Z</dcterms:modified>
</cp:coreProperties>
</file>