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8288000" cy="10287000"/>
  <p:notesSz cx="6858000" cy="9144000"/>
  <p:embeddedFontLst>
    <p:embeddedFont>
      <p:font typeface="Be Vietnam Bold" panose="020B0604020202020204" charset="0"/>
      <p:regular r:id="rId18"/>
    </p:embeddedFont>
    <p:embeddedFont>
      <p:font typeface="Livvic" panose="020B0604020202020204" charset="0"/>
      <p:regular r:id="rId19"/>
    </p:embeddedFont>
    <p:embeddedFont>
      <p:font typeface="IreneFlorentina" panose="020B0604020202020204" charset="0"/>
      <p:regular r:id="rId20"/>
    </p:embeddedFont>
    <p:embeddedFont>
      <p:font typeface="Livvic Bold Bold" panose="020B0604020202020204" charset="0"/>
      <p:regular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Livvic Thin Bold" panose="020B0604020202020204" charset="0"/>
      <p:regular r:id="rId26"/>
    </p:embeddedFont>
    <p:embeddedFont>
      <p:font typeface="Livvic Bold" panose="020B0604020202020204" charset="0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3" d="100"/>
          <a:sy n="53" d="100"/>
        </p:scale>
        <p:origin x="336" y="-2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12861A-5E78-4D5A-B35D-5A63251F2F06}" type="datetimeFigureOut">
              <a:rPr lang="en-US" smtClean="0"/>
              <a:t>9/26/2021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FB8CE5-D59C-4B47-B364-4C62291AD8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9389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FB8CE5-D59C-4B47-B364-4C62291AD83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2163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6.png"/><Relationship Id="rId18" Type="http://schemas.openxmlformats.org/officeDocument/2006/relationships/image" Target="../media/image9.png"/><Relationship Id="rId3" Type="http://schemas.openxmlformats.org/officeDocument/2006/relationships/image" Target="../media/image1.png"/><Relationship Id="rId21" Type="http://schemas.openxmlformats.org/officeDocument/2006/relationships/image" Target="../media/image19.svg"/><Relationship Id="rId7" Type="http://schemas.openxmlformats.org/officeDocument/2006/relationships/image" Target="../media/image3.png"/><Relationship Id="rId12" Type="http://schemas.openxmlformats.org/officeDocument/2006/relationships/image" Target="../media/image10.svg"/><Relationship Id="rId17" Type="http://schemas.openxmlformats.org/officeDocument/2006/relationships/image" Target="../media/image15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8.png"/><Relationship Id="rId20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5.png"/><Relationship Id="rId5" Type="http://schemas.openxmlformats.org/officeDocument/2006/relationships/image" Target="../media/image2.png"/><Relationship Id="rId15" Type="http://schemas.openxmlformats.org/officeDocument/2006/relationships/image" Target="../media/image13.svg"/><Relationship Id="rId23" Type="http://schemas.openxmlformats.org/officeDocument/2006/relationships/image" Target="../media/image21.svg"/><Relationship Id="rId10" Type="http://schemas.openxmlformats.org/officeDocument/2006/relationships/image" Target="../media/image8.svg"/><Relationship Id="rId19" Type="http://schemas.openxmlformats.org/officeDocument/2006/relationships/image" Target="../media/image17.svg"/><Relationship Id="rId4" Type="http://schemas.openxmlformats.org/officeDocument/2006/relationships/image" Target="../media/image2.svg"/><Relationship Id="rId9" Type="http://schemas.openxmlformats.org/officeDocument/2006/relationships/image" Target="../media/image4.png"/><Relationship Id="rId14" Type="http://schemas.openxmlformats.org/officeDocument/2006/relationships/image" Target="../media/image7.png"/><Relationship Id="rId22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60.svg"/><Relationship Id="rId18" Type="http://schemas.openxmlformats.org/officeDocument/2006/relationships/image" Target="../media/image63.png"/><Relationship Id="rId3" Type="http://schemas.openxmlformats.org/officeDocument/2006/relationships/image" Target="../media/image83.svg"/><Relationship Id="rId21" Type="http://schemas.openxmlformats.org/officeDocument/2006/relationships/image" Target="../media/image66.png"/><Relationship Id="rId7" Type="http://schemas.openxmlformats.org/officeDocument/2006/relationships/image" Target="../media/image87.svg"/><Relationship Id="rId12" Type="http://schemas.openxmlformats.org/officeDocument/2006/relationships/image" Target="../media/image36.png"/><Relationship Id="rId17" Type="http://schemas.openxmlformats.org/officeDocument/2006/relationships/image" Target="../media/image2.svg"/><Relationship Id="rId2" Type="http://schemas.openxmlformats.org/officeDocument/2006/relationships/image" Target="../media/image49.png"/><Relationship Id="rId16" Type="http://schemas.openxmlformats.org/officeDocument/2006/relationships/image" Target="../media/image1.png"/><Relationship Id="rId20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openxmlformats.org/officeDocument/2006/relationships/image" Target="../media/image89.svg"/><Relationship Id="rId5" Type="http://schemas.openxmlformats.org/officeDocument/2006/relationships/image" Target="../media/image85.svg"/><Relationship Id="rId15" Type="http://schemas.openxmlformats.org/officeDocument/2006/relationships/image" Target="../media/image15.svg"/><Relationship Id="rId10" Type="http://schemas.openxmlformats.org/officeDocument/2006/relationships/image" Target="../media/image52.png"/><Relationship Id="rId19" Type="http://schemas.openxmlformats.org/officeDocument/2006/relationships/image" Target="../media/image64.png"/><Relationship Id="rId4" Type="http://schemas.openxmlformats.org/officeDocument/2006/relationships/image" Target="../media/image50.png"/><Relationship Id="rId9" Type="http://schemas.openxmlformats.org/officeDocument/2006/relationships/image" Target="../media/image79.svg"/><Relationship Id="rId1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2.svg"/><Relationship Id="rId3" Type="http://schemas.openxmlformats.org/officeDocument/2006/relationships/image" Target="../media/image106.svg"/><Relationship Id="rId7" Type="http://schemas.openxmlformats.org/officeDocument/2006/relationships/image" Target="../media/image54.svg"/><Relationship Id="rId12" Type="http://schemas.openxmlformats.org/officeDocument/2006/relationships/image" Target="../media/image1.png"/><Relationship Id="rId2" Type="http://schemas.openxmlformats.org/officeDocument/2006/relationships/image" Target="../media/image68.png"/><Relationship Id="rId16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58.svg"/><Relationship Id="rId5" Type="http://schemas.openxmlformats.org/officeDocument/2006/relationships/image" Target="../media/image52.svg"/><Relationship Id="rId15" Type="http://schemas.openxmlformats.org/officeDocument/2006/relationships/image" Target="../media/image70.png"/><Relationship Id="rId10" Type="http://schemas.openxmlformats.org/officeDocument/2006/relationships/image" Target="../media/image35.png"/><Relationship Id="rId4" Type="http://schemas.openxmlformats.org/officeDocument/2006/relationships/image" Target="../media/image32.png"/><Relationship Id="rId9" Type="http://schemas.openxmlformats.org/officeDocument/2006/relationships/image" Target="../media/image56.svg"/><Relationship Id="rId14" Type="http://schemas.openxmlformats.org/officeDocument/2006/relationships/image" Target="../media/image6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119.svg"/><Relationship Id="rId3" Type="http://schemas.openxmlformats.org/officeDocument/2006/relationships/image" Target="../media/image111.svg"/><Relationship Id="rId7" Type="http://schemas.openxmlformats.org/officeDocument/2006/relationships/image" Target="../media/image115.svg"/><Relationship Id="rId12" Type="http://schemas.openxmlformats.org/officeDocument/2006/relationships/image" Target="../media/image76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11" Type="http://schemas.openxmlformats.org/officeDocument/2006/relationships/image" Target="../media/image117.svg"/><Relationship Id="rId5" Type="http://schemas.openxmlformats.org/officeDocument/2006/relationships/image" Target="../media/image113.svg"/><Relationship Id="rId10" Type="http://schemas.openxmlformats.org/officeDocument/2006/relationships/image" Target="../media/image75.png"/><Relationship Id="rId4" Type="http://schemas.openxmlformats.org/officeDocument/2006/relationships/image" Target="../media/image73.png"/><Relationship Id="rId9" Type="http://schemas.openxmlformats.org/officeDocument/2006/relationships/image" Target="../media/image2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2.svg"/><Relationship Id="rId7" Type="http://schemas.openxmlformats.org/officeDocument/2006/relationships/image" Target="../media/image123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11" Type="http://schemas.openxmlformats.org/officeDocument/2006/relationships/image" Target="../media/image127.svg"/><Relationship Id="rId5" Type="http://schemas.openxmlformats.org/officeDocument/2006/relationships/image" Target="../media/image121.svg"/><Relationship Id="rId10" Type="http://schemas.openxmlformats.org/officeDocument/2006/relationships/image" Target="../media/image80.png"/><Relationship Id="rId4" Type="http://schemas.openxmlformats.org/officeDocument/2006/relationships/image" Target="../media/image77.png"/><Relationship Id="rId9" Type="http://schemas.openxmlformats.org/officeDocument/2006/relationships/image" Target="../media/image125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115.svg"/><Relationship Id="rId3" Type="http://schemas.openxmlformats.org/officeDocument/2006/relationships/image" Target="../media/image10.svg"/><Relationship Id="rId7" Type="http://schemas.openxmlformats.org/officeDocument/2006/relationships/image" Target="../media/image111.svg"/><Relationship Id="rId12" Type="http://schemas.openxmlformats.org/officeDocument/2006/relationships/image" Target="../media/image74.png"/><Relationship Id="rId17" Type="http://schemas.openxmlformats.org/officeDocument/2006/relationships/image" Target="../media/image60.svg"/><Relationship Id="rId2" Type="http://schemas.openxmlformats.org/officeDocument/2006/relationships/image" Target="../media/image81.png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11" Type="http://schemas.openxmlformats.org/officeDocument/2006/relationships/image" Target="../media/image113.svg"/><Relationship Id="rId5" Type="http://schemas.openxmlformats.org/officeDocument/2006/relationships/image" Target="../media/image129.svg"/><Relationship Id="rId15" Type="http://schemas.openxmlformats.org/officeDocument/2006/relationships/image" Target="../media/image133.svg"/><Relationship Id="rId10" Type="http://schemas.openxmlformats.org/officeDocument/2006/relationships/image" Target="../media/image73.png"/><Relationship Id="rId4" Type="http://schemas.openxmlformats.org/officeDocument/2006/relationships/image" Target="../media/image82.png"/><Relationship Id="rId9" Type="http://schemas.openxmlformats.org/officeDocument/2006/relationships/image" Target="../media/image131.svg"/><Relationship Id="rId14" Type="http://schemas.openxmlformats.org/officeDocument/2006/relationships/image" Target="../media/image8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87.svg"/><Relationship Id="rId18" Type="http://schemas.openxmlformats.org/officeDocument/2006/relationships/image" Target="../media/image87.png"/><Relationship Id="rId3" Type="http://schemas.openxmlformats.org/officeDocument/2006/relationships/image" Target="../media/image21.svg"/><Relationship Id="rId7" Type="http://schemas.openxmlformats.org/officeDocument/2006/relationships/image" Target="../media/image17.svg"/><Relationship Id="rId12" Type="http://schemas.openxmlformats.org/officeDocument/2006/relationships/image" Target="../media/image51.png"/><Relationship Id="rId17" Type="http://schemas.openxmlformats.org/officeDocument/2006/relationships/image" Target="../media/image77.svg"/><Relationship Id="rId2" Type="http://schemas.openxmlformats.org/officeDocument/2006/relationships/image" Target="../media/image11.png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85.svg"/><Relationship Id="rId5" Type="http://schemas.openxmlformats.org/officeDocument/2006/relationships/image" Target="../media/image135.svg"/><Relationship Id="rId15" Type="http://schemas.openxmlformats.org/officeDocument/2006/relationships/image" Target="../media/image129.svg"/><Relationship Id="rId10" Type="http://schemas.openxmlformats.org/officeDocument/2006/relationships/image" Target="../media/image86.png"/><Relationship Id="rId19" Type="http://schemas.openxmlformats.org/officeDocument/2006/relationships/image" Target="../media/image79.svg"/><Relationship Id="rId4" Type="http://schemas.openxmlformats.org/officeDocument/2006/relationships/image" Target="../media/image85.png"/><Relationship Id="rId9" Type="http://schemas.openxmlformats.org/officeDocument/2006/relationships/image" Target="../media/image19.svg"/><Relationship Id="rId14" Type="http://schemas.openxmlformats.org/officeDocument/2006/relationships/image" Target="../media/image8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3.svg"/><Relationship Id="rId7" Type="http://schemas.openxmlformats.org/officeDocument/2006/relationships/image" Target="../media/image14.png"/><Relationship Id="rId12" Type="http://schemas.openxmlformats.org/officeDocument/2006/relationships/image" Target="../media/image2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.png"/><Relationship Id="rId5" Type="http://schemas.openxmlformats.org/officeDocument/2006/relationships/image" Target="../media/image17.svg"/><Relationship Id="rId10" Type="http://schemas.openxmlformats.org/officeDocument/2006/relationships/image" Target="../media/image17.png"/><Relationship Id="rId4" Type="http://schemas.openxmlformats.org/officeDocument/2006/relationships/image" Target="../media/image9.png"/><Relationship Id="rId9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38.svg"/><Relationship Id="rId18" Type="http://schemas.openxmlformats.org/officeDocument/2006/relationships/image" Target="../media/image25.png"/><Relationship Id="rId3" Type="http://schemas.openxmlformats.org/officeDocument/2006/relationships/image" Target="../media/image2.svg"/><Relationship Id="rId21" Type="http://schemas.openxmlformats.org/officeDocument/2006/relationships/image" Target="../media/image46.svg"/><Relationship Id="rId7" Type="http://schemas.openxmlformats.org/officeDocument/2006/relationships/image" Target="../media/image32.svg"/><Relationship Id="rId12" Type="http://schemas.openxmlformats.org/officeDocument/2006/relationships/image" Target="../media/image22.png"/><Relationship Id="rId17" Type="http://schemas.openxmlformats.org/officeDocument/2006/relationships/image" Target="../media/image42.svg"/><Relationship Id="rId2" Type="http://schemas.openxmlformats.org/officeDocument/2006/relationships/image" Target="../media/image1.png"/><Relationship Id="rId16" Type="http://schemas.openxmlformats.org/officeDocument/2006/relationships/image" Target="../media/image24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36.svg"/><Relationship Id="rId5" Type="http://schemas.openxmlformats.org/officeDocument/2006/relationships/image" Target="../media/image30.svg"/><Relationship Id="rId15" Type="http://schemas.openxmlformats.org/officeDocument/2006/relationships/image" Target="../media/image40.svg"/><Relationship Id="rId10" Type="http://schemas.openxmlformats.org/officeDocument/2006/relationships/image" Target="../media/image21.png"/><Relationship Id="rId19" Type="http://schemas.openxmlformats.org/officeDocument/2006/relationships/image" Target="../media/image44.svg"/><Relationship Id="rId4" Type="http://schemas.openxmlformats.org/officeDocument/2006/relationships/image" Target="../media/image18.png"/><Relationship Id="rId9" Type="http://schemas.openxmlformats.org/officeDocument/2006/relationships/image" Target="../media/image34.svg"/><Relationship Id="rId1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3.svg"/><Relationship Id="rId7" Type="http://schemas.openxmlformats.org/officeDocument/2006/relationships/image" Target="../media/image17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10.svg"/><Relationship Id="rId5" Type="http://schemas.openxmlformats.org/officeDocument/2006/relationships/image" Target="../media/image48.svg"/><Relationship Id="rId10" Type="http://schemas.openxmlformats.org/officeDocument/2006/relationships/image" Target="../media/image30.png"/><Relationship Id="rId4" Type="http://schemas.openxmlformats.org/officeDocument/2006/relationships/image" Target="../media/image27.png"/><Relationship Id="rId9" Type="http://schemas.openxmlformats.org/officeDocument/2006/relationships/image" Target="../media/image50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60.svg"/><Relationship Id="rId18" Type="http://schemas.openxmlformats.org/officeDocument/2006/relationships/image" Target="../media/image39.png"/><Relationship Id="rId3" Type="http://schemas.openxmlformats.org/officeDocument/2006/relationships/image" Target="../media/image13.svg"/><Relationship Id="rId21" Type="http://schemas.openxmlformats.org/officeDocument/2006/relationships/image" Target="../media/image8.svg"/><Relationship Id="rId7" Type="http://schemas.openxmlformats.org/officeDocument/2006/relationships/image" Target="../media/image54.svg"/><Relationship Id="rId12" Type="http://schemas.openxmlformats.org/officeDocument/2006/relationships/image" Target="../media/image36.png"/><Relationship Id="rId17" Type="http://schemas.openxmlformats.org/officeDocument/2006/relationships/image" Target="../media/image62.svg"/><Relationship Id="rId2" Type="http://schemas.openxmlformats.org/officeDocument/2006/relationships/image" Target="../media/image31.png"/><Relationship Id="rId16" Type="http://schemas.openxmlformats.org/officeDocument/2006/relationships/image" Target="../media/image38.png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58.svg"/><Relationship Id="rId24" Type="http://schemas.openxmlformats.org/officeDocument/2006/relationships/image" Target="../media/image40.png"/><Relationship Id="rId5" Type="http://schemas.openxmlformats.org/officeDocument/2006/relationships/image" Target="../media/image52.svg"/><Relationship Id="rId15" Type="http://schemas.openxmlformats.org/officeDocument/2006/relationships/image" Target="../media/image6.svg"/><Relationship Id="rId23" Type="http://schemas.openxmlformats.org/officeDocument/2006/relationships/image" Target="../media/image15.svg"/><Relationship Id="rId10" Type="http://schemas.openxmlformats.org/officeDocument/2006/relationships/image" Target="../media/image35.png"/><Relationship Id="rId19" Type="http://schemas.openxmlformats.org/officeDocument/2006/relationships/image" Target="../media/image64.svg"/><Relationship Id="rId4" Type="http://schemas.openxmlformats.org/officeDocument/2006/relationships/image" Target="../media/image32.png"/><Relationship Id="rId9" Type="http://schemas.openxmlformats.org/officeDocument/2006/relationships/image" Target="../media/image56.svg"/><Relationship Id="rId14" Type="http://schemas.openxmlformats.org/officeDocument/2006/relationships/image" Target="../media/image37.png"/><Relationship Id="rId22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svg"/><Relationship Id="rId13" Type="http://schemas.openxmlformats.org/officeDocument/2006/relationships/image" Target="../media/image1.png"/><Relationship Id="rId18" Type="http://schemas.openxmlformats.org/officeDocument/2006/relationships/image" Target="../media/image79.svg"/><Relationship Id="rId3" Type="http://schemas.openxmlformats.org/officeDocument/2006/relationships/image" Target="../media/image67.svg"/><Relationship Id="rId7" Type="http://schemas.openxmlformats.org/officeDocument/2006/relationships/image" Target="../media/image43.png"/><Relationship Id="rId12" Type="http://schemas.openxmlformats.org/officeDocument/2006/relationships/image" Target="../media/image75.svg"/><Relationship Id="rId17" Type="http://schemas.openxmlformats.org/officeDocument/2006/relationships/image" Target="../media/image47.png"/><Relationship Id="rId2" Type="http://schemas.openxmlformats.org/officeDocument/2006/relationships/image" Target="../media/image41.png"/><Relationship Id="rId16" Type="http://schemas.openxmlformats.org/officeDocument/2006/relationships/image" Target="../media/image77.svg"/><Relationship Id="rId20" Type="http://schemas.openxmlformats.org/officeDocument/2006/relationships/image" Target="../media/image8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svg"/><Relationship Id="rId11" Type="http://schemas.openxmlformats.org/officeDocument/2006/relationships/image" Target="../media/image45.png"/><Relationship Id="rId5" Type="http://schemas.openxmlformats.org/officeDocument/2006/relationships/image" Target="../media/image42.png"/><Relationship Id="rId15" Type="http://schemas.openxmlformats.org/officeDocument/2006/relationships/image" Target="../media/image46.png"/><Relationship Id="rId10" Type="http://schemas.openxmlformats.org/officeDocument/2006/relationships/image" Target="../media/image73.svg"/><Relationship Id="rId19" Type="http://schemas.openxmlformats.org/officeDocument/2006/relationships/image" Target="../media/image48.png"/><Relationship Id="rId4" Type="http://schemas.openxmlformats.org/officeDocument/2006/relationships/image" Target="../media/image40.png"/><Relationship Id="rId9" Type="http://schemas.openxmlformats.org/officeDocument/2006/relationships/image" Target="../media/image44.png"/><Relationship Id="rId14" Type="http://schemas.openxmlformats.org/officeDocument/2006/relationships/image" Target="../media/image2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4.png"/><Relationship Id="rId3" Type="http://schemas.openxmlformats.org/officeDocument/2006/relationships/image" Target="../media/image83.svg"/><Relationship Id="rId7" Type="http://schemas.openxmlformats.org/officeDocument/2006/relationships/image" Target="../media/image87.svg"/><Relationship Id="rId12" Type="http://schemas.openxmlformats.org/officeDocument/2006/relationships/image" Target="../media/image53.png"/><Relationship Id="rId17" Type="http://schemas.openxmlformats.org/officeDocument/2006/relationships/image" Target="../media/image95.svg"/><Relationship Id="rId2" Type="http://schemas.openxmlformats.org/officeDocument/2006/relationships/image" Target="../media/image49.png"/><Relationship Id="rId16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openxmlformats.org/officeDocument/2006/relationships/image" Target="../media/image2.svg"/><Relationship Id="rId5" Type="http://schemas.openxmlformats.org/officeDocument/2006/relationships/image" Target="../media/image85.svg"/><Relationship Id="rId15" Type="http://schemas.openxmlformats.org/officeDocument/2006/relationships/image" Target="../media/image93.svg"/><Relationship Id="rId10" Type="http://schemas.openxmlformats.org/officeDocument/2006/relationships/image" Target="../media/image1.png"/><Relationship Id="rId4" Type="http://schemas.openxmlformats.org/officeDocument/2006/relationships/image" Target="../media/image50.png"/><Relationship Id="rId9" Type="http://schemas.openxmlformats.org/officeDocument/2006/relationships/image" Target="../media/image89.svg"/><Relationship Id="rId14" Type="http://schemas.openxmlformats.org/officeDocument/2006/relationships/image" Target="../media/image5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104.svg"/><Relationship Id="rId3" Type="http://schemas.openxmlformats.org/officeDocument/2006/relationships/image" Target="../media/image97.svg"/><Relationship Id="rId7" Type="http://schemas.openxmlformats.org/officeDocument/2006/relationships/image" Target="../media/image60.png"/><Relationship Id="rId12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svg"/><Relationship Id="rId11" Type="http://schemas.openxmlformats.org/officeDocument/2006/relationships/image" Target="../media/image2.svg"/><Relationship Id="rId5" Type="http://schemas.openxmlformats.org/officeDocument/2006/relationships/image" Target="../media/image59.png"/><Relationship Id="rId10" Type="http://schemas.openxmlformats.org/officeDocument/2006/relationships/image" Target="../media/image1.png"/><Relationship Id="rId4" Type="http://schemas.openxmlformats.org/officeDocument/2006/relationships/image" Target="../media/image58.png"/><Relationship Id="rId9" Type="http://schemas.openxmlformats.org/officeDocument/2006/relationships/image" Target="../media/image102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66.png"/><Relationship Id="rId3" Type="http://schemas.openxmlformats.org/officeDocument/2006/relationships/image" Target="../media/image23.svg"/><Relationship Id="rId7" Type="http://schemas.openxmlformats.org/officeDocument/2006/relationships/image" Target="../media/image17.svg"/><Relationship Id="rId12" Type="http://schemas.openxmlformats.org/officeDocument/2006/relationships/image" Target="../media/image6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64.png"/><Relationship Id="rId5" Type="http://schemas.openxmlformats.org/officeDocument/2006/relationships/image" Target="../media/image60.svg"/><Relationship Id="rId10" Type="http://schemas.openxmlformats.org/officeDocument/2006/relationships/image" Target="../media/image63.png"/><Relationship Id="rId4" Type="http://schemas.openxmlformats.org/officeDocument/2006/relationships/image" Target="../media/image36.png"/><Relationship Id="rId9" Type="http://schemas.openxmlformats.org/officeDocument/2006/relationships/image" Target="../media/image1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870281" y="3128554"/>
            <a:ext cx="16455694" cy="612974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117082">
            <a:off x="4274379" y="7387965"/>
            <a:ext cx="9739242" cy="146088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6051893" y="1370206"/>
            <a:ext cx="3888358" cy="304021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6051893" y="3577304"/>
            <a:ext cx="1070648" cy="96090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9581756" y="1876324"/>
            <a:ext cx="1953216" cy="176521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9239250" y="3133679"/>
            <a:ext cx="3211917" cy="127673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flipH="1">
            <a:off x="12926277" y="2758933"/>
            <a:ext cx="1819170" cy="150536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flipH="1">
            <a:off x="3560146" y="2954550"/>
            <a:ext cx="1384368" cy="137398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933593" y="1028700"/>
            <a:ext cx="1548457" cy="97165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>
            <a:off x="15482662" y="1657383"/>
            <a:ext cx="1097516" cy="685947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095375" y="6117605"/>
            <a:ext cx="15832110" cy="810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68"/>
              </a:lnSpc>
            </a:pPr>
            <a:r>
              <a:rPr lang="en-US" sz="6068">
                <a:solidFill>
                  <a:srgbClr val="772794"/>
                </a:solidFill>
                <a:latin typeface="Livvic Bold Bold"/>
              </a:rPr>
              <a:t>Chủ đề 2: Chúng em với thế giới động vật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735860" y="7832658"/>
            <a:ext cx="8816280" cy="600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0"/>
              </a:lnSpc>
            </a:pPr>
            <a:r>
              <a:rPr lang="en-US" sz="4500">
                <a:solidFill>
                  <a:srgbClr val="FFFFFF"/>
                </a:solidFill>
                <a:latin typeface="Livvic Bold"/>
              </a:rPr>
              <a:t>Tiết 2: Xé dán động vật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872540" y="4844496"/>
            <a:ext cx="10542920" cy="9277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59"/>
              </a:lnSpc>
            </a:pPr>
            <a:r>
              <a:rPr lang="en-US" sz="5400">
                <a:solidFill>
                  <a:srgbClr val="772794"/>
                </a:solidFill>
                <a:latin typeface="Be Vietnam Bold"/>
              </a:rPr>
              <a:t>Mĩ thuật lớp 4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 flipV="1">
            <a:off x="-1000800" y="9258300"/>
            <a:ext cx="20289600" cy="9713646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4147066" y="301285"/>
            <a:ext cx="9993868" cy="4556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62"/>
              </a:lnSpc>
              <a:spcBef>
                <a:spcPct val="0"/>
              </a:spcBef>
            </a:pPr>
            <a:r>
              <a:rPr lang="en-US" sz="3462">
                <a:solidFill>
                  <a:srgbClr val="000000"/>
                </a:solidFill>
                <a:latin typeface="Be Vietnam Bold"/>
              </a:rPr>
              <a:t>PHÒNG GIÁO DỤC VÀ ĐÀO TẠO QUẬN LONG BIÊN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3444244" flipH="1" flipV="1">
            <a:off x="-2308435" y="-2633875"/>
            <a:ext cx="5860732" cy="526775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2694846" y="2353963"/>
            <a:ext cx="4734874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6553131" y="646481"/>
            <a:ext cx="2484827" cy="227196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2596702" flipH="1">
            <a:off x="383300" y="4364502"/>
            <a:ext cx="2221730" cy="209398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flipH="1">
            <a:off x="-327409" y="6935280"/>
            <a:ext cx="4183407" cy="372323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3319082" y="326001"/>
            <a:ext cx="10814794" cy="963499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700687">
            <a:off x="14730466" y="6268530"/>
            <a:ext cx="2962536" cy="294031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13399574" y="483568"/>
            <a:ext cx="4755076" cy="1771266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3728874" y="856031"/>
            <a:ext cx="3996995" cy="906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3500">
                <a:solidFill>
                  <a:srgbClr val="772794"/>
                </a:solidFill>
                <a:latin typeface="Livvic Thin Bold"/>
              </a:rPr>
              <a:t>Cùng xem kĩ lại các bước thực hiện nha!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749518" y="809178"/>
            <a:ext cx="5732499" cy="854869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734833" y="838273"/>
            <a:ext cx="5921408" cy="854869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734833" y="809178"/>
            <a:ext cx="5891979" cy="854869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772364" y="753786"/>
            <a:ext cx="5833827" cy="86594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0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4648789" y="0"/>
            <a:ext cx="2610511" cy="208188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2694846" y="2353963"/>
            <a:ext cx="4734874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-327409" y="6935280"/>
            <a:ext cx="4183407" cy="372323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6649648" y="829042"/>
            <a:ext cx="2484827" cy="227196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3444244" flipH="1" flipV="1">
            <a:off x="-2308435" y="-2633875"/>
            <a:ext cx="5860732" cy="526775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4854520" y="484051"/>
            <a:ext cx="8578961" cy="319566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 rot="-484059">
            <a:off x="868730" y="3100013"/>
            <a:ext cx="4216059" cy="640997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5"/>
          <a:srcRect t="4161" b="4161"/>
          <a:stretch>
            <a:fillRect/>
          </a:stretch>
        </p:blipFill>
        <p:spPr>
          <a:xfrm rot="390125">
            <a:off x="6545861" y="4068652"/>
            <a:ext cx="4282762" cy="560229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 rot="-404102">
            <a:off x="12143558" y="3363355"/>
            <a:ext cx="4850213" cy="6393819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4955008" y="1545288"/>
            <a:ext cx="8358935" cy="906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3500">
                <a:solidFill>
                  <a:srgbClr val="772794"/>
                </a:solidFill>
                <a:latin typeface="Livvic Bold"/>
              </a:rPr>
              <a:t>Chúng mình có thể chọn lựa đa dạng các con vật, bối cảnh 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9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3444244" flipH="1" flipV="1">
            <a:off x="-2308435" y="-2633875"/>
            <a:ext cx="5860732" cy="526775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-327409" y="6935280"/>
            <a:ext cx="4183407" cy="372323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6427883" y="1851548"/>
            <a:ext cx="2484827" cy="227196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363652" y="1587282"/>
            <a:ext cx="15560696" cy="579635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621931" y="5959108"/>
            <a:ext cx="3831077" cy="390926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-1378349">
            <a:off x="3936569" y="7041936"/>
            <a:ext cx="2890527" cy="2355779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2417347" y="2881217"/>
            <a:ext cx="13453306" cy="8559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00"/>
              </a:lnSpc>
            </a:pPr>
            <a:r>
              <a:rPr lang="en-US" sz="6400">
                <a:solidFill>
                  <a:srgbClr val="772794"/>
                </a:solidFill>
                <a:latin typeface="Livvic Bold Bold"/>
              </a:rPr>
              <a:t>Hoạt động 3: Luyện tập sáng tạo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929240" y="4940371"/>
            <a:ext cx="12179023" cy="6007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99"/>
              </a:lnSpc>
              <a:spcBef>
                <a:spcPct val="0"/>
              </a:spcBef>
            </a:pPr>
            <a:r>
              <a:rPr lang="en-US" sz="4599">
                <a:solidFill>
                  <a:srgbClr val="772794"/>
                </a:solidFill>
                <a:latin typeface="Livvic Bold Bold"/>
              </a:rPr>
              <a:t>Tạo hình con vật bằng cách vẽ, xé/cắt dán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0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707822" y="625348"/>
            <a:ext cx="14872356" cy="553995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V="1">
            <a:off x="-1000800" y="9258300"/>
            <a:ext cx="20289600" cy="971364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1544300" y="5848937"/>
            <a:ext cx="5715000" cy="41148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10285256" flipH="1" flipV="1">
            <a:off x="4331942" y="6869948"/>
            <a:ext cx="3328192" cy="215215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302479">
            <a:off x="943928" y="6203365"/>
            <a:ext cx="3180302" cy="3405946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2269552" y="791582"/>
            <a:ext cx="13748896" cy="21513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79"/>
              </a:lnSpc>
            </a:pPr>
            <a:r>
              <a:rPr lang="en-US" sz="6199">
                <a:solidFill>
                  <a:srgbClr val="772794"/>
                </a:solidFill>
                <a:latin typeface="Livvic Bold Bold"/>
              </a:rPr>
              <a:t>Hoạt động 4: </a:t>
            </a:r>
          </a:p>
          <a:p>
            <a:pPr algn="ctr">
              <a:lnSpc>
                <a:spcPts val="8679"/>
              </a:lnSpc>
            </a:pPr>
            <a:r>
              <a:rPr lang="en-US" sz="6199">
                <a:solidFill>
                  <a:srgbClr val="772794"/>
                </a:solidFill>
                <a:latin typeface="Livvic Bold Bold"/>
              </a:rPr>
              <a:t>Phân tích đánh giá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269552" y="3804899"/>
            <a:ext cx="13748896" cy="1348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59"/>
              </a:lnSpc>
            </a:pPr>
            <a:r>
              <a:rPr lang="en-US" sz="3899">
                <a:solidFill>
                  <a:srgbClr val="772794"/>
                </a:solidFill>
                <a:latin typeface="Livvic Bold"/>
              </a:rPr>
              <a:t>Hãy chia sẻ sản phẩm của mình với bố mẹ và </a:t>
            </a:r>
          </a:p>
          <a:p>
            <a:pPr algn="ctr">
              <a:lnSpc>
                <a:spcPts val="5459"/>
              </a:lnSpc>
            </a:pPr>
            <a:r>
              <a:rPr lang="en-US" sz="3899">
                <a:solidFill>
                  <a:srgbClr val="772794"/>
                </a:solidFill>
                <a:latin typeface="Livvic Bold"/>
              </a:rPr>
              <a:t>người thân trong gia đình nhé!</a:t>
            </a:r>
          </a:p>
        </p:txBody>
      </p:sp>
      <p:sp>
        <p:nvSpPr>
          <p:cNvPr id="9" name="TextBox 9"/>
          <p:cNvSpPr txBox="1"/>
          <p:nvPr/>
        </p:nvSpPr>
        <p:spPr>
          <a:xfrm rot="730339">
            <a:off x="4519332" y="7279272"/>
            <a:ext cx="2961336" cy="9683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79"/>
              </a:lnSpc>
            </a:pPr>
            <a:r>
              <a:rPr lang="en-US" sz="1842">
                <a:solidFill>
                  <a:srgbClr val="772794"/>
                </a:solidFill>
                <a:latin typeface="IreneFlorentina"/>
              </a:rPr>
              <a:t>Ba mẹ có thể quay hình lại và </a:t>
            </a:r>
          </a:p>
          <a:p>
            <a:pPr algn="ctr">
              <a:lnSpc>
                <a:spcPts val="2579"/>
              </a:lnSpc>
              <a:spcBef>
                <a:spcPct val="0"/>
              </a:spcBef>
            </a:pPr>
            <a:r>
              <a:rPr lang="en-US" sz="1842">
                <a:solidFill>
                  <a:srgbClr val="772794"/>
                </a:solidFill>
                <a:latin typeface="IreneFlorentina"/>
              </a:rPr>
              <a:t>chia sẻ cho cô giáo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9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1141996" y="1028700"/>
            <a:ext cx="4553029" cy="41148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625225">
            <a:off x="13963869" y="4478526"/>
            <a:ext cx="3462313" cy="415893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3444244" flipH="1" flipV="1">
            <a:off x="-2308435" y="-2633875"/>
            <a:ext cx="5860732" cy="526775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-2694846" y="2353963"/>
            <a:ext cx="4734874" cy="41148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flipH="1">
            <a:off x="-327409" y="6935280"/>
            <a:ext cx="4183407" cy="372323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6553131" y="646481"/>
            <a:ext cx="2484827" cy="227196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9930221" y="8185536"/>
            <a:ext cx="3678473" cy="161852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740735" y="899256"/>
            <a:ext cx="9826796" cy="8754782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145222" y="2269355"/>
            <a:ext cx="9017822" cy="1336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16"/>
              </a:lnSpc>
            </a:pPr>
            <a:r>
              <a:rPr lang="en-US" sz="10016" dirty="0" err="1">
                <a:solidFill>
                  <a:srgbClr val="772794"/>
                </a:solidFill>
                <a:latin typeface="Livvic Bold Bold"/>
              </a:rPr>
              <a:t>Dặn</a:t>
            </a:r>
            <a:r>
              <a:rPr lang="en-US" sz="10016" dirty="0">
                <a:solidFill>
                  <a:srgbClr val="772794"/>
                </a:solidFill>
                <a:latin typeface="Livvic Bold Bold"/>
              </a:rPr>
              <a:t> </a:t>
            </a:r>
            <a:r>
              <a:rPr lang="en-US" sz="10016" dirty="0" err="1">
                <a:solidFill>
                  <a:srgbClr val="772794"/>
                </a:solidFill>
                <a:latin typeface="Livvic Bold Bold"/>
              </a:rPr>
              <a:t>Dò</a:t>
            </a:r>
            <a:endParaRPr lang="en-US" sz="10016" dirty="0">
              <a:solidFill>
                <a:srgbClr val="772794"/>
              </a:solidFill>
              <a:latin typeface="Livvic Bold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455856" y="4036582"/>
            <a:ext cx="8474366" cy="23534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74"/>
              </a:lnSpc>
            </a:pPr>
            <a:r>
              <a:rPr lang="en-US" sz="3338" b="1" dirty="0">
                <a:solidFill>
                  <a:srgbClr val="772794"/>
                </a:solidFill>
                <a:latin typeface="Livvic" panose="020B0604020202020204" charset="0"/>
              </a:rPr>
              <a:t>- </a:t>
            </a:r>
            <a:r>
              <a:rPr lang="en-US" sz="3338" b="1" dirty="0" err="1">
                <a:solidFill>
                  <a:srgbClr val="772794"/>
                </a:solidFill>
                <a:latin typeface="Livvic" panose="020B0604020202020204" charset="0"/>
              </a:rPr>
              <a:t>Sưu</a:t>
            </a:r>
            <a:r>
              <a:rPr lang="en-US" sz="3338" b="1" dirty="0">
                <a:solidFill>
                  <a:srgbClr val="772794"/>
                </a:solidFill>
                <a:latin typeface="Livvic" panose="020B0604020202020204" charset="0"/>
              </a:rPr>
              <a:t> </a:t>
            </a:r>
            <a:r>
              <a:rPr lang="en-US" sz="3338" b="1" dirty="0" err="1">
                <a:solidFill>
                  <a:srgbClr val="772794"/>
                </a:solidFill>
                <a:latin typeface="Livvic" panose="020B0604020202020204" charset="0"/>
              </a:rPr>
              <a:t>tầm</a:t>
            </a:r>
            <a:r>
              <a:rPr lang="en-US" sz="3338" b="1" dirty="0">
                <a:solidFill>
                  <a:srgbClr val="772794"/>
                </a:solidFill>
                <a:latin typeface="Livvic" panose="020B0604020202020204" charset="0"/>
              </a:rPr>
              <a:t> </a:t>
            </a:r>
            <a:r>
              <a:rPr lang="en-US" sz="3338" b="1" dirty="0" err="1">
                <a:solidFill>
                  <a:srgbClr val="772794"/>
                </a:solidFill>
                <a:latin typeface="Livvic" panose="020B0604020202020204" charset="0"/>
              </a:rPr>
              <a:t>và</a:t>
            </a:r>
            <a:r>
              <a:rPr lang="en-US" sz="3338" b="1" dirty="0">
                <a:solidFill>
                  <a:srgbClr val="772794"/>
                </a:solidFill>
                <a:latin typeface="Livvic" panose="020B0604020202020204" charset="0"/>
              </a:rPr>
              <a:t> </a:t>
            </a:r>
            <a:r>
              <a:rPr lang="en-US" sz="3338" b="1" dirty="0" err="1">
                <a:solidFill>
                  <a:srgbClr val="772794"/>
                </a:solidFill>
                <a:latin typeface="Livvic" panose="020B0604020202020204" charset="0"/>
              </a:rPr>
              <a:t>chuẩn</a:t>
            </a:r>
            <a:r>
              <a:rPr lang="en-US" sz="3338" b="1" dirty="0">
                <a:solidFill>
                  <a:srgbClr val="772794"/>
                </a:solidFill>
                <a:latin typeface="Livvic" panose="020B0604020202020204" charset="0"/>
              </a:rPr>
              <a:t> </a:t>
            </a:r>
            <a:r>
              <a:rPr lang="en-US" sz="3338" b="1" dirty="0" err="1">
                <a:solidFill>
                  <a:srgbClr val="772794"/>
                </a:solidFill>
                <a:latin typeface="Livvic" panose="020B0604020202020204" charset="0"/>
              </a:rPr>
              <a:t>bị</a:t>
            </a:r>
            <a:r>
              <a:rPr lang="en-US" sz="3338" b="1" dirty="0">
                <a:solidFill>
                  <a:srgbClr val="772794"/>
                </a:solidFill>
                <a:latin typeface="Livvic" panose="020B0604020202020204" charset="0"/>
              </a:rPr>
              <a:t> </a:t>
            </a:r>
            <a:r>
              <a:rPr lang="en-US" sz="3338" b="1" dirty="0" err="1">
                <a:solidFill>
                  <a:srgbClr val="772794"/>
                </a:solidFill>
                <a:latin typeface="Livvic" panose="020B0604020202020204" charset="0"/>
              </a:rPr>
              <a:t>các</a:t>
            </a:r>
            <a:r>
              <a:rPr lang="en-US" sz="3338" b="1" dirty="0">
                <a:solidFill>
                  <a:srgbClr val="772794"/>
                </a:solidFill>
                <a:latin typeface="Livvic" panose="020B0604020202020204" charset="0"/>
              </a:rPr>
              <a:t> </a:t>
            </a:r>
            <a:r>
              <a:rPr lang="en-US" sz="3338" b="1" dirty="0" err="1">
                <a:solidFill>
                  <a:srgbClr val="772794"/>
                </a:solidFill>
                <a:latin typeface="Livvic" panose="020B0604020202020204" charset="0"/>
              </a:rPr>
              <a:t>nguyên</a:t>
            </a:r>
            <a:r>
              <a:rPr lang="en-US" sz="3338" b="1" dirty="0">
                <a:solidFill>
                  <a:srgbClr val="772794"/>
                </a:solidFill>
                <a:latin typeface="Livvic" panose="020B0604020202020204" charset="0"/>
              </a:rPr>
              <a:t> </a:t>
            </a:r>
            <a:r>
              <a:rPr lang="en-US" sz="3338" b="1" dirty="0" err="1">
                <a:solidFill>
                  <a:srgbClr val="772794"/>
                </a:solidFill>
                <a:latin typeface="Livvic" panose="020B0604020202020204" charset="0"/>
              </a:rPr>
              <a:t>vật</a:t>
            </a:r>
            <a:r>
              <a:rPr lang="en-US" sz="3338" b="1" dirty="0">
                <a:solidFill>
                  <a:srgbClr val="772794"/>
                </a:solidFill>
                <a:latin typeface="Livvic" panose="020B0604020202020204" charset="0"/>
              </a:rPr>
              <a:t> </a:t>
            </a:r>
            <a:r>
              <a:rPr lang="en-US" sz="3338" b="1" dirty="0" err="1">
                <a:solidFill>
                  <a:srgbClr val="772794"/>
                </a:solidFill>
                <a:latin typeface="Livvic" panose="020B0604020202020204" charset="0"/>
              </a:rPr>
              <a:t>liệu</a:t>
            </a:r>
            <a:r>
              <a:rPr lang="en-US" sz="3338" b="1" dirty="0">
                <a:solidFill>
                  <a:srgbClr val="772794"/>
                </a:solidFill>
                <a:latin typeface="Livvic" panose="020B0604020202020204" charset="0"/>
              </a:rPr>
              <a:t> </a:t>
            </a:r>
            <a:r>
              <a:rPr lang="en-US" sz="3338" b="1" dirty="0" err="1">
                <a:solidFill>
                  <a:srgbClr val="772794"/>
                </a:solidFill>
                <a:latin typeface="Livvic" panose="020B0604020202020204" charset="0"/>
              </a:rPr>
              <a:t>có</a:t>
            </a:r>
            <a:r>
              <a:rPr lang="en-US" sz="3338" b="1" dirty="0">
                <a:solidFill>
                  <a:srgbClr val="772794"/>
                </a:solidFill>
                <a:latin typeface="Livvic" panose="020B0604020202020204" charset="0"/>
              </a:rPr>
              <a:t> </a:t>
            </a:r>
            <a:r>
              <a:rPr lang="en-US" sz="3338" b="1" dirty="0" err="1">
                <a:solidFill>
                  <a:srgbClr val="772794"/>
                </a:solidFill>
                <a:latin typeface="Livvic" panose="020B0604020202020204" charset="0"/>
              </a:rPr>
              <a:t>thể</a:t>
            </a:r>
            <a:r>
              <a:rPr lang="en-US" sz="3338" b="1" dirty="0">
                <a:solidFill>
                  <a:srgbClr val="772794"/>
                </a:solidFill>
                <a:latin typeface="Livvic" panose="020B0604020202020204" charset="0"/>
              </a:rPr>
              <a:t> </a:t>
            </a:r>
            <a:r>
              <a:rPr lang="en-US" sz="3338" b="1" dirty="0" err="1">
                <a:solidFill>
                  <a:srgbClr val="772794"/>
                </a:solidFill>
                <a:latin typeface="Livvic" panose="020B0604020202020204" charset="0"/>
              </a:rPr>
              <a:t>tái</a:t>
            </a:r>
            <a:r>
              <a:rPr lang="en-US" sz="3338" b="1" dirty="0">
                <a:solidFill>
                  <a:srgbClr val="772794"/>
                </a:solidFill>
                <a:latin typeface="Livvic" panose="020B0604020202020204" charset="0"/>
              </a:rPr>
              <a:t> </a:t>
            </a:r>
            <a:r>
              <a:rPr lang="en-US" sz="3338" b="1" dirty="0" err="1">
                <a:solidFill>
                  <a:srgbClr val="772794"/>
                </a:solidFill>
                <a:latin typeface="Livvic" panose="020B0604020202020204" charset="0"/>
              </a:rPr>
              <a:t>chế</a:t>
            </a:r>
            <a:r>
              <a:rPr lang="en-US" sz="3338" b="1" dirty="0">
                <a:solidFill>
                  <a:srgbClr val="772794"/>
                </a:solidFill>
                <a:latin typeface="Livvic" panose="020B0604020202020204" charset="0"/>
              </a:rPr>
              <a:t> </a:t>
            </a:r>
            <a:r>
              <a:rPr lang="en-US" sz="3338" b="1" dirty="0" err="1">
                <a:solidFill>
                  <a:srgbClr val="772794"/>
                </a:solidFill>
                <a:latin typeface="Livvic" panose="020B0604020202020204" charset="0"/>
              </a:rPr>
              <a:t>cho</a:t>
            </a:r>
            <a:r>
              <a:rPr lang="en-US" sz="3338" b="1" dirty="0">
                <a:solidFill>
                  <a:srgbClr val="772794"/>
                </a:solidFill>
                <a:latin typeface="Livvic" panose="020B0604020202020204" charset="0"/>
              </a:rPr>
              <a:t> </a:t>
            </a:r>
            <a:r>
              <a:rPr lang="en-US" sz="3338" b="1" dirty="0" err="1">
                <a:solidFill>
                  <a:srgbClr val="772794"/>
                </a:solidFill>
                <a:latin typeface="Livvic" panose="020B0604020202020204" charset="0"/>
              </a:rPr>
              <a:t>buổi</a:t>
            </a:r>
            <a:r>
              <a:rPr lang="en-US" sz="3338" b="1" dirty="0">
                <a:solidFill>
                  <a:srgbClr val="772794"/>
                </a:solidFill>
                <a:latin typeface="Livvic" panose="020B0604020202020204" charset="0"/>
              </a:rPr>
              <a:t> </a:t>
            </a:r>
            <a:r>
              <a:rPr lang="en-US" sz="3338" b="1" dirty="0" err="1">
                <a:solidFill>
                  <a:srgbClr val="772794"/>
                </a:solidFill>
                <a:latin typeface="Livvic" panose="020B0604020202020204" charset="0"/>
              </a:rPr>
              <a:t>sau</a:t>
            </a:r>
            <a:endParaRPr lang="en-US" sz="3338" b="1" dirty="0">
              <a:solidFill>
                <a:srgbClr val="772794"/>
              </a:solidFill>
              <a:latin typeface="Livvic" panose="020B0604020202020204" charset="0"/>
            </a:endParaRPr>
          </a:p>
          <a:p>
            <a:pPr>
              <a:lnSpc>
                <a:spcPts val="4674"/>
              </a:lnSpc>
            </a:pPr>
            <a:endParaRPr lang="en-US" sz="3338" b="1" dirty="0">
              <a:solidFill>
                <a:srgbClr val="772794"/>
              </a:solidFill>
              <a:latin typeface="Livvic" panose="020B0604020202020204" charset="0"/>
            </a:endParaRPr>
          </a:p>
          <a:p>
            <a:pPr>
              <a:lnSpc>
                <a:spcPts val="4674"/>
              </a:lnSpc>
            </a:pPr>
            <a:r>
              <a:rPr lang="en-US" sz="3338" b="1" dirty="0">
                <a:solidFill>
                  <a:srgbClr val="772794"/>
                </a:solidFill>
                <a:latin typeface="Livvic" panose="020B0604020202020204" charset="0"/>
              </a:rPr>
              <a:t>- </a:t>
            </a:r>
            <a:r>
              <a:rPr lang="en-US" sz="3338" b="1" dirty="0" err="1">
                <a:solidFill>
                  <a:srgbClr val="772794"/>
                </a:solidFill>
                <a:latin typeface="Livvic" panose="020B0604020202020204" charset="0"/>
              </a:rPr>
              <a:t>Chụp</a:t>
            </a:r>
            <a:r>
              <a:rPr lang="en-US" sz="3338" b="1" dirty="0">
                <a:solidFill>
                  <a:srgbClr val="772794"/>
                </a:solidFill>
                <a:latin typeface="Livvic" panose="020B0604020202020204" charset="0"/>
              </a:rPr>
              <a:t> </a:t>
            </a:r>
            <a:r>
              <a:rPr lang="en-US" sz="3338" b="1" dirty="0" err="1">
                <a:solidFill>
                  <a:srgbClr val="772794"/>
                </a:solidFill>
                <a:latin typeface="Livvic" panose="020B0604020202020204" charset="0"/>
              </a:rPr>
              <a:t>bài</a:t>
            </a:r>
            <a:r>
              <a:rPr lang="en-US" sz="3338" b="1" dirty="0">
                <a:solidFill>
                  <a:srgbClr val="772794"/>
                </a:solidFill>
                <a:latin typeface="Livvic" panose="020B0604020202020204" charset="0"/>
              </a:rPr>
              <a:t> </a:t>
            </a:r>
            <a:r>
              <a:rPr lang="en-US" sz="3338" b="1" dirty="0" err="1">
                <a:solidFill>
                  <a:srgbClr val="772794"/>
                </a:solidFill>
                <a:latin typeface="Livvic" panose="020B0604020202020204" charset="0"/>
              </a:rPr>
              <a:t>và</a:t>
            </a:r>
            <a:r>
              <a:rPr lang="en-US" sz="3338" b="1" dirty="0">
                <a:solidFill>
                  <a:srgbClr val="772794"/>
                </a:solidFill>
                <a:latin typeface="Livvic" panose="020B0604020202020204" charset="0"/>
              </a:rPr>
              <a:t> </a:t>
            </a:r>
            <a:r>
              <a:rPr lang="en-US" sz="3338" b="1" dirty="0" err="1">
                <a:solidFill>
                  <a:srgbClr val="772794"/>
                </a:solidFill>
                <a:latin typeface="Livvic" panose="020B0604020202020204" charset="0"/>
              </a:rPr>
              <a:t>gửi</a:t>
            </a:r>
            <a:r>
              <a:rPr lang="en-US" sz="3338" b="1" dirty="0">
                <a:solidFill>
                  <a:srgbClr val="772794"/>
                </a:solidFill>
                <a:latin typeface="Livvic" panose="020B0604020202020204" charset="0"/>
              </a:rPr>
              <a:t> </a:t>
            </a:r>
            <a:r>
              <a:rPr lang="en-US" sz="3338" b="1" dirty="0" err="1">
                <a:solidFill>
                  <a:srgbClr val="772794"/>
                </a:solidFill>
                <a:latin typeface="Livvic" panose="020B0604020202020204" charset="0"/>
              </a:rPr>
              <a:t>bài</a:t>
            </a:r>
            <a:r>
              <a:rPr lang="en-US" sz="3338" b="1" dirty="0">
                <a:solidFill>
                  <a:srgbClr val="772794"/>
                </a:solidFill>
                <a:latin typeface="Livvic" panose="020B0604020202020204" charset="0"/>
              </a:rPr>
              <a:t> qua </a:t>
            </a:r>
            <a:r>
              <a:rPr lang="en-US" sz="3338" b="1" dirty="0" err="1">
                <a:solidFill>
                  <a:srgbClr val="772794"/>
                </a:solidFill>
                <a:latin typeface="Livvic" panose="020B0604020202020204" charset="0"/>
              </a:rPr>
              <a:t>zalo</a:t>
            </a:r>
            <a:r>
              <a:rPr lang="en-US" sz="3338" b="1" dirty="0">
                <a:solidFill>
                  <a:srgbClr val="772794"/>
                </a:solidFill>
                <a:latin typeface="Livvic" panose="020B0604020202020204" charset="0"/>
              </a:rPr>
              <a:t> </a:t>
            </a:r>
            <a:r>
              <a:rPr lang="en-US" sz="3338" b="1" dirty="0" err="1">
                <a:solidFill>
                  <a:srgbClr val="772794"/>
                </a:solidFill>
                <a:latin typeface="Livvic" panose="020B0604020202020204" charset="0"/>
              </a:rPr>
              <a:t>cho</a:t>
            </a:r>
            <a:r>
              <a:rPr lang="en-US" sz="3338" b="1" dirty="0">
                <a:solidFill>
                  <a:srgbClr val="772794"/>
                </a:solidFill>
                <a:latin typeface="Livvic" panose="020B0604020202020204" charset="0"/>
              </a:rPr>
              <a:t> </a:t>
            </a:r>
            <a:r>
              <a:rPr lang="en-US" sz="3338" b="1" dirty="0" err="1">
                <a:solidFill>
                  <a:srgbClr val="772794"/>
                </a:solidFill>
                <a:latin typeface="Livvic" panose="020B0604020202020204" charset="0"/>
              </a:rPr>
              <a:t>cô</a:t>
            </a:r>
            <a:r>
              <a:rPr lang="en-US" sz="3338" b="1" dirty="0">
                <a:solidFill>
                  <a:srgbClr val="772794"/>
                </a:solidFill>
                <a:latin typeface="Livvic" panose="020B0604020202020204" charset="0"/>
              </a:rPr>
              <a:t> </a:t>
            </a:r>
            <a:r>
              <a:rPr lang="en-US" sz="3338" b="1" dirty="0" err="1">
                <a:solidFill>
                  <a:srgbClr val="772794"/>
                </a:solidFill>
                <a:latin typeface="Livvic" panose="020B0604020202020204" charset="0"/>
              </a:rPr>
              <a:t>giáo</a:t>
            </a:r>
            <a:endParaRPr lang="en-US" sz="3338" b="1" dirty="0">
              <a:solidFill>
                <a:srgbClr val="772794"/>
              </a:solidFill>
              <a:latin typeface="Livvic" panose="020B0604020202020204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V="1">
            <a:off x="-1000800" y="9258300"/>
            <a:ext cx="20289600" cy="971364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3855999" y="839055"/>
            <a:ext cx="9663039" cy="860888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933593" y="1028700"/>
            <a:ext cx="1548457" cy="97165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5482662" y="1657383"/>
            <a:ext cx="1097516" cy="68594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-1000800" y="6990629"/>
            <a:ext cx="2808415" cy="244062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7045587" y="-296926"/>
            <a:ext cx="2484827" cy="227196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625225">
            <a:off x="11455203" y="6447907"/>
            <a:ext cx="2620148" cy="314732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-972512">
            <a:off x="3014833" y="1842740"/>
            <a:ext cx="1682330" cy="2487734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4007280" y="4347846"/>
            <a:ext cx="9213625" cy="18357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99"/>
              </a:lnSpc>
            </a:pPr>
            <a:r>
              <a:rPr lang="en-US" sz="7099">
                <a:solidFill>
                  <a:srgbClr val="FFFFFF"/>
                </a:solidFill>
                <a:latin typeface="Livvic Bold"/>
              </a:rPr>
              <a:t>XIN CHÀO VÀ HẸN GẶP LẠI CÁC EM !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 rot="2596702" flipH="1">
            <a:off x="4123638" y="7536759"/>
            <a:ext cx="1430629" cy="1348368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E4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V="1">
            <a:off x="-1000800" y="9258300"/>
            <a:ext cx="20289600" cy="971364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6031420" y="1028700"/>
            <a:ext cx="1548457" cy="97165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28700" y="462501"/>
            <a:ext cx="6449793" cy="489706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8034090" y="462501"/>
            <a:ext cx="3737689" cy="489706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2478798" y="462501"/>
            <a:ext cx="5061081" cy="489706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1868497" y="5601287"/>
            <a:ext cx="5671382" cy="419052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5509501" y="5601287"/>
            <a:ext cx="6050485" cy="419052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201957" y="6843807"/>
            <a:ext cx="5083381" cy="1893559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452687" y="7211021"/>
            <a:ext cx="4620020" cy="9901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17"/>
              </a:lnSpc>
            </a:pPr>
            <a:r>
              <a:rPr lang="en-US" sz="2869">
                <a:solidFill>
                  <a:srgbClr val="772794"/>
                </a:solidFill>
                <a:latin typeface="Livvic Bold Bold"/>
              </a:rPr>
              <a:t>Cùng xem một số tác phẩm đẹp của tiết 1 nhé !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D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4302774" y="448853"/>
            <a:ext cx="9682452" cy="360671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59391" y="3863797"/>
            <a:ext cx="3300119" cy="285047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V="1">
            <a:off x="-1000800" y="9258300"/>
            <a:ext cx="20289600" cy="971364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V="1">
            <a:off x="3429756" y="6657126"/>
            <a:ext cx="3300119" cy="285047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7479618" y="5247858"/>
            <a:ext cx="3300119" cy="285047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V="1">
            <a:off x="11495925" y="6518881"/>
            <a:ext cx="3300119" cy="285047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4419391" y="3534550"/>
            <a:ext cx="3300119" cy="285047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643628" y="2652237"/>
            <a:ext cx="2801868" cy="269329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116333" y="2498988"/>
            <a:ext cx="1928229" cy="248403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1946009" y="5534763"/>
            <a:ext cx="1487907" cy="196910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4874823" y="2135369"/>
            <a:ext cx="2098816" cy="262762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8389804" y="4557000"/>
            <a:ext cx="1799645" cy="219468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13145985" y="6776221"/>
            <a:ext cx="1530414" cy="153041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>
            <a:off x="3757080" y="5955134"/>
            <a:ext cx="2354443" cy="2351500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4481514" y="1365750"/>
            <a:ext cx="9277277" cy="1353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060"/>
              </a:lnSpc>
            </a:pPr>
            <a:r>
              <a:rPr lang="en-US" sz="7900">
                <a:solidFill>
                  <a:srgbClr val="772794"/>
                </a:solidFill>
                <a:latin typeface="Livvic Bold Bold"/>
              </a:rPr>
              <a:t>Chuẩn bị đồ dùng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757080" y="8502029"/>
            <a:ext cx="2510485" cy="473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3500">
                <a:solidFill>
                  <a:srgbClr val="772794"/>
                </a:solidFill>
                <a:latin typeface="Be Vietnam Bold"/>
              </a:rPr>
              <a:t>Kéo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559391" y="5402683"/>
            <a:ext cx="3042113" cy="915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3500" dirty="0" err="1">
                <a:solidFill>
                  <a:srgbClr val="772794"/>
                </a:solidFill>
                <a:latin typeface="Be Vietnam Bold"/>
              </a:rPr>
              <a:t>Giấy</a:t>
            </a:r>
            <a:r>
              <a:rPr lang="en-US" sz="3500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3500" dirty="0" err="1">
                <a:solidFill>
                  <a:srgbClr val="772794"/>
                </a:solidFill>
                <a:latin typeface="Be Vietnam Bold"/>
              </a:rPr>
              <a:t>vẽ</a:t>
            </a:r>
            <a:r>
              <a:rPr lang="en-US" sz="3500" dirty="0">
                <a:solidFill>
                  <a:srgbClr val="772794"/>
                </a:solidFill>
                <a:latin typeface="Be Vietnam Bold"/>
              </a:rPr>
              <a:t>, </a:t>
            </a:r>
          </a:p>
          <a:p>
            <a:pPr algn="ctr">
              <a:lnSpc>
                <a:spcPts val="3500"/>
              </a:lnSpc>
            </a:pPr>
            <a:r>
              <a:rPr lang="en-US" sz="3500" dirty="0" err="1">
                <a:solidFill>
                  <a:srgbClr val="772794"/>
                </a:solidFill>
                <a:latin typeface="Be Vietnam Bold"/>
              </a:rPr>
              <a:t>giấy</a:t>
            </a:r>
            <a:r>
              <a:rPr lang="en-US" sz="3500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3500" dirty="0" err="1">
                <a:solidFill>
                  <a:srgbClr val="772794"/>
                </a:solidFill>
                <a:latin typeface="Be Vietnam Bold"/>
              </a:rPr>
              <a:t>màu</a:t>
            </a:r>
            <a:endParaRPr lang="en-US" sz="3500" dirty="0">
              <a:solidFill>
                <a:srgbClr val="772794"/>
              </a:solidFill>
              <a:latin typeface="Be Vietnam Bold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1624928" y="8468560"/>
            <a:ext cx="3042113" cy="473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3500">
                <a:solidFill>
                  <a:srgbClr val="772794"/>
                </a:solidFill>
                <a:latin typeface="Be Vietnam Bold"/>
              </a:rPr>
              <a:t>Bút chì , tẩy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7811871" y="7092762"/>
            <a:ext cx="2377578" cy="473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3500">
                <a:solidFill>
                  <a:srgbClr val="772794"/>
                </a:solidFill>
                <a:latin typeface="Be Vietnam Bold"/>
              </a:rPr>
              <a:t>Hồ dán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4548394" y="5182659"/>
            <a:ext cx="3042113" cy="915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3500">
                <a:solidFill>
                  <a:srgbClr val="772794"/>
                </a:solidFill>
                <a:latin typeface="Be Vietnam Bold"/>
              </a:rPr>
              <a:t>Màu sáp, </a:t>
            </a:r>
          </a:p>
          <a:p>
            <a:pPr algn="ctr">
              <a:lnSpc>
                <a:spcPts val="3500"/>
              </a:lnSpc>
            </a:pPr>
            <a:r>
              <a:rPr lang="en-US" sz="3500">
                <a:solidFill>
                  <a:srgbClr val="772794"/>
                </a:solidFill>
                <a:latin typeface="Be Vietnam Bold"/>
              </a:rPr>
              <a:t>màu dạ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E4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V="1">
            <a:off x="-1000800" y="9258300"/>
            <a:ext cx="20289600" cy="971364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28700" y="672707"/>
            <a:ext cx="16230600" cy="8941585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4244247" y="1767841"/>
            <a:ext cx="9799506" cy="782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99"/>
              </a:lnSpc>
            </a:pPr>
            <a:r>
              <a:rPr lang="en-US" sz="5899" dirty="0">
                <a:solidFill>
                  <a:srgbClr val="772794"/>
                </a:solidFill>
                <a:latin typeface="Livvic Bold Bold"/>
              </a:rPr>
              <a:t>MỤC TIÊU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571297" y="454660"/>
            <a:ext cx="914805" cy="57404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16801897" y="9040252"/>
            <a:ext cx="914805" cy="57404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flipH="1">
            <a:off x="14613271" y="834632"/>
            <a:ext cx="2646029" cy="320245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581025" y="6603616"/>
            <a:ext cx="3013728" cy="2723656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3015414" y="3563374"/>
            <a:ext cx="13334449" cy="4616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79"/>
              </a:lnSpc>
            </a:pPr>
            <a:r>
              <a:rPr lang="en-US" sz="3600" dirty="0">
                <a:solidFill>
                  <a:srgbClr val="772794"/>
                </a:solidFill>
                <a:latin typeface="Be Vietnam Bold"/>
              </a:rPr>
              <a:t>-</a:t>
            </a:r>
            <a:r>
              <a:rPr lang="en-US" sz="3600" dirty="0" err="1">
                <a:solidFill>
                  <a:srgbClr val="772794"/>
                </a:solidFill>
                <a:latin typeface="Be Vietnam Bold"/>
              </a:rPr>
              <a:t>Nhận</a:t>
            </a:r>
            <a:r>
              <a:rPr lang="en-US" sz="3600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3600" dirty="0" err="1">
                <a:solidFill>
                  <a:srgbClr val="772794"/>
                </a:solidFill>
                <a:latin typeface="Be Vietnam Bold"/>
              </a:rPr>
              <a:t>biết</a:t>
            </a:r>
            <a:r>
              <a:rPr lang="en-US" sz="3600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3600" dirty="0" err="1">
                <a:solidFill>
                  <a:srgbClr val="772794"/>
                </a:solidFill>
                <a:latin typeface="Be Vietnam Bold"/>
              </a:rPr>
              <a:t>và</a:t>
            </a:r>
            <a:r>
              <a:rPr lang="en-US" sz="3600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3600" dirty="0" err="1">
                <a:solidFill>
                  <a:srgbClr val="772794"/>
                </a:solidFill>
                <a:latin typeface="Be Vietnam Bold"/>
              </a:rPr>
              <a:t>nêu</a:t>
            </a:r>
            <a:r>
              <a:rPr lang="en-US" sz="3600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3600" dirty="0" err="1">
                <a:solidFill>
                  <a:srgbClr val="772794"/>
                </a:solidFill>
                <a:latin typeface="Be Vietnam Bold"/>
              </a:rPr>
              <a:t>được</a:t>
            </a:r>
            <a:r>
              <a:rPr lang="en-US" sz="3600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3600" dirty="0" err="1">
                <a:solidFill>
                  <a:srgbClr val="772794"/>
                </a:solidFill>
                <a:latin typeface="Be Vietnam Bold"/>
              </a:rPr>
              <a:t>đặc</a:t>
            </a:r>
            <a:r>
              <a:rPr lang="en-US" sz="3600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3600" dirty="0" err="1">
                <a:solidFill>
                  <a:srgbClr val="772794"/>
                </a:solidFill>
                <a:latin typeface="Be Vietnam Bold"/>
              </a:rPr>
              <a:t>điểm</a:t>
            </a:r>
            <a:r>
              <a:rPr lang="en-US" sz="3600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3600" dirty="0" err="1">
                <a:solidFill>
                  <a:srgbClr val="772794"/>
                </a:solidFill>
                <a:latin typeface="Be Vietnam Bold"/>
              </a:rPr>
              <a:t>về</a:t>
            </a:r>
            <a:r>
              <a:rPr lang="en-US" sz="3600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3600" dirty="0" err="1">
                <a:solidFill>
                  <a:srgbClr val="772794"/>
                </a:solidFill>
                <a:latin typeface="Be Vietnam Bold"/>
              </a:rPr>
              <a:t>hình</a:t>
            </a:r>
            <a:r>
              <a:rPr lang="en-US" sz="3600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3600" dirty="0" err="1">
                <a:solidFill>
                  <a:srgbClr val="772794"/>
                </a:solidFill>
                <a:latin typeface="Be Vietnam Bold"/>
              </a:rPr>
              <a:t>dáng</a:t>
            </a:r>
            <a:r>
              <a:rPr lang="en-US" sz="3600" dirty="0">
                <a:solidFill>
                  <a:srgbClr val="772794"/>
                </a:solidFill>
                <a:latin typeface="Be Vietnam Bold"/>
              </a:rPr>
              <a:t>, </a:t>
            </a:r>
            <a:r>
              <a:rPr lang="en-US" sz="3600" dirty="0" err="1">
                <a:solidFill>
                  <a:srgbClr val="772794"/>
                </a:solidFill>
                <a:latin typeface="Be Vietnam Bold"/>
              </a:rPr>
              <a:t>môi</a:t>
            </a:r>
            <a:r>
              <a:rPr lang="en-US" sz="3600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3600" dirty="0" err="1">
                <a:solidFill>
                  <a:srgbClr val="772794"/>
                </a:solidFill>
                <a:latin typeface="Be Vietnam Bold"/>
              </a:rPr>
              <a:t>trường</a:t>
            </a:r>
            <a:endParaRPr lang="en-US" sz="3600" dirty="0">
              <a:solidFill>
                <a:srgbClr val="772794"/>
              </a:solidFill>
              <a:latin typeface="Be Vietnam Bold"/>
            </a:endParaRPr>
          </a:p>
          <a:p>
            <a:pPr>
              <a:lnSpc>
                <a:spcPts val="3579"/>
              </a:lnSpc>
            </a:pPr>
            <a:endParaRPr lang="en-US" sz="3600" dirty="0">
              <a:solidFill>
                <a:srgbClr val="772794"/>
              </a:solidFill>
              <a:latin typeface="Be Vietnam Bold"/>
            </a:endParaRPr>
          </a:p>
          <a:p>
            <a:pPr>
              <a:lnSpc>
                <a:spcPts val="3579"/>
              </a:lnSpc>
            </a:pPr>
            <a:r>
              <a:rPr lang="en-US" sz="3600" dirty="0">
                <a:solidFill>
                  <a:srgbClr val="772794"/>
                </a:solidFill>
                <a:latin typeface="Be Vietnam Bold"/>
              </a:rPr>
              <a:t>    </a:t>
            </a:r>
            <a:r>
              <a:rPr lang="en-US" sz="3600" dirty="0" err="1">
                <a:solidFill>
                  <a:srgbClr val="772794"/>
                </a:solidFill>
                <a:latin typeface="Be Vietnam Bold"/>
              </a:rPr>
              <a:t>sống</a:t>
            </a:r>
            <a:r>
              <a:rPr lang="en-US" sz="3600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3600" dirty="0" err="1">
                <a:solidFill>
                  <a:srgbClr val="772794"/>
                </a:solidFill>
                <a:latin typeface="Be Vietnam Bold"/>
              </a:rPr>
              <a:t>của</a:t>
            </a:r>
            <a:r>
              <a:rPr lang="en-US" sz="3600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3600" dirty="0" err="1">
                <a:solidFill>
                  <a:srgbClr val="772794"/>
                </a:solidFill>
                <a:latin typeface="Be Vietnam Bold"/>
              </a:rPr>
              <a:t>một</a:t>
            </a:r>
            <a:r>
              <a:rPr lang="en-US" sz="3600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3600" dirty="0" err="1">
                <a:solidFill>
                  <a:srgbClr val="772794"/>
                </a:solidFill>
                <a:latin typeface="Be Vietnam Bold"/>
              </a:rPr>
              <a:t>số</a:t>
            </a:r>
            <a:r>
              <a:rPr lang="en-US" sz="3600" dirty="0">
                <a:solidFill>
                  <a:srgbClr val="772794"/>
                </a:solidFill>
                <a:latin typeface="Be Vietnam Bold"/>
              </a:rPr>
              <a:t> con </a:t>
            </a:r>
            <a:r>
              <a:rPr lang="en-US" sz="3600" dirty="0" err="1">
                <a:solidFill>
                  <a:srgbClr val="772794"/>
                </a:solidFill>
                <a:latin typeface="Be Vietnam Bold"/>
              </a:rPr>
              <a:t>vật</a:t>
            </a:r>
            <a:r>
              <a:rPr lang="en-US" sz="3600" dirty="0">
                <a:solidFill>
                  <a:srgbClr val="772794"/>
                </a:solidFill>
                <a:latin typeface="Be Vietnam Bold"/>
              </a:rPr>
              <a:t>.</a:t>
            </a:r>
          </a:p>
          <a:p>
            <a:pPr>
              <a:lnSpc>
                <a:spcPts val="3579"/>
              </a:lnSpc>
            </a:pPr>
            <a:endParaRPr lang="en-US" sz="3600" dirty="0">
              <a:solidFill>
                <a:srgbClr val="772794"/>
              </a:solidFill>
              <a:latin typeface="Be Vietnam Bold"/>
            </a:endParaRPr>
          </a:p>
          <a:p>
            <a:pPr>
              <a:lnSpc>
                <a:spcPts val="3579"/>
              </a:lnSpc>
            </a:pPr>
            <a:r>
              <a:rPr lang="en-US" sz="3600" dirty="0">
                <a:solidFill>
                  <a:srgbClr val="772794"/>
                </a:solidFill>
                <a:latin typeface="Be Vietnam Bold"/>
              </a:rPr>
              <a:t>-</a:t>
            </a:r>
            <a:r>
              <a:rPr lang="en-US" sz="3600" dirty="0" err="1">
                <a:solidFill>
                  <a:srgbClr val="772794"/>
                </a:solidFill>
                <a:latin typeface="Be Vietnam Bold"/>
              </a:rPr>
              <a:t>Thể</a:t>
            </a:r>
            <a:r>
              <a:rPr lang="en-US" sz="3600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3600" dirty="0" err="1">
                <a:solidFill>
                  <a:srgbClr val="772794"/>
                </a:solidFill>
                <a:latin typeface="Be Vietnam Bold"/>
              </a:rPr>
              <a:t>hiện</a:t>
            </a:r>
            <a:r>
              <a:rPr lang="en-US" sz="3600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3600" dirty="0" err="1">
                <a:solidFill>
                  <a:srgbClr val="772794"/>
                </a:solidFill>
                <a:latin typeface="Be Vietnam Bold"/>
              </a:rPr>
              <a:t>được</a:t>
            </a:r>
            <a:r>
              <a:rPr lang="en-US" sz="3600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3600" dirty="0" err="1">
                <a:solidFill>
                  <a:srgbClr val="772794"/>
                </a:solidFill>
                <a:latin typeface="Be Vietnam Bold"/>
              </a:rPr>
              <a:t>hình</a:t>
            </a:r>
            <a:r>
              <a:rPr lang="en-US" sz="3600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3600" dirty="0" err="1">
                <a:solidFill>
                  <a:srgbClr val="772794"/>
                </a:solidFill>
                <a:latin typeface="Be Vietnam Bold"/>
              </a:rPr>
              <a:t>ảnh</a:t>
            </a:r>
            <a:r>
              <a:rPr lang="en-US" sz="3600" dirty="0">
                <a:solidFill>
                  <a:srgbClr val="772794"/>
                </a:solidFill>
                <a:latin typeface="Be Vietnam Bold"/>
              </a:rPr>
              <a:t> con </a:t>
            </a:r>
            <a:r>
              <a:rPr lang="en-US" sz="3600" dirty="0" err="1">
                <a:solidFill>
                  <a:srgbClr val="772794"/>
                </a:solidFill>
                <a:latin typeface="Be Vietnam Bold"/>
              </a:rPr>
              <a:t>vật</a:t>
            </a:r>
            <a:r>
              <a:rPr lang="en-US" sz="3600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3600" dirty="0" err="1">
                <a:solidFill>
                  <a:srgbClr val="772794"/>
                </a:solidFill>
                <a:latin typeface="Be Vietnam Bold"/>
              </a:rPr>
              <a:t>bằng</a:t>
            </a:r>
            <a:r>
              <a:rPr lang="en-US" sz="3600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3600" dirty="0" err="1">
                <a:solidFill>
                  <a:srgbClr val="772794"/>
                </a:solidFill>
                <a:latin typeface="Be Vietnam Bold"/>
              </a:rPr>
              <a:t>hình</a:t>
            </a:r>
            <a:r>
              <a:rPr lang="en-US" sz="3600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3600" dirty="0" err="1">
                <a:solidFill>
                  <a:srgbClr val="772794"/>
                </a:solidFill>
                <a:latin typeface="Be Vietnam Bold"/>
              </a:rPr>
              <a:t>thức</a:t>
            </a:r>
            <a:r>
              <a:rPr lang="en-US" sz="3600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3600" dirty="0" err="1">
                <a:solidFill>
                  <a:srgbClr val="772794"/>
                </a:solidFill>
                <a:latin typeface="Be Vietnam Bold"/>
              </a:rPr>
              <a:t>xé</a:t>
            </a:r>
            <a:r>
              <a:rPr lang="en-US" sz="3600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3600" dirty="0" err="1">
                <a:solidFill>
                  <a:srgbClr val="772794"/>
                </a:solidFill>
                <a:latin typeface="Be Vietnam Bold"/>
              </a:rPr>
              <a:t>dán</a:t>
            </a:r>
            <a:r>
              <a:rPr lang="en-US" sz="3600" dirty="0">
                <a:solidFill>
                  <a:srgbClr val="772794"/>
                </a:solidFill>
                <a:latin typeface="Be Vietnam Bold"/>
              </a:rPr>
              <a:t>.</a:t>
            </a:r>
          </a:p>
          <a:p>
            <a:pPr>
              <a:lnSpc>
                <a:spcPts val="3579"/>
              </a:lnSpc>
            </a:pPr>
            <a:endParaRPr lang="en-US" sz="3600" dirty="0">
              <a:solidFill>
                <a:srgbClr val="772794"/>
              </a:solidFill>
              <a:latin typeface="Be Vietnam Bold"/>
            </a:endParaRPr>
          </a:p>
          <a:p>
            <a:pPr>
              <a:lnSpc>
                <a:spcPts val="3579"/>
              </a:lnSpc>
            </a:pPr>
            <a:r>
              <a:rPr lang="en-US" sz="3600" dirty="0">
                <a:solidFill>
                  <a:srgbClr val="772794"/>
                </a:solidFill>
                <a:latin typeface="Be Vietnam Bold"/>
              </a:rPr>
              <a:t>-</a:t>
            </a:r>
            <a:r>
              <a:rPr lang="en-US" sz="3600" dirty="0" err="1">
                <a:solidFill>
                  <a:srgbClr val="772794"/>
                </a:solidFill>
                <a:latin typeface="Be Vietnam Bold"/>
              </a:rPr>
              <a:t>Giới</a:t>
            </a:r>
            <a:r>
              <a:rPr lang="en-US" sz="3600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3600" dirty="0" err="1">
                <a:solidFill>
                  <a:srgbClr val="772794"/>
                </a:solidFill>
                <a:latin typeface="Be Vietnam Bold"/>
              </a:rPr>
              <a:t>thiệu</a:t>
            </a:r>
            <a:r>
              <a:rPr lang="en-US" sz="3600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3600" dirty="0" err="1">
                <a:solidFill>
                  <a:srgbClr val="772794"/>
                </a:solidFill>
                <a:latin typeface="Be Vietnam Bold"/>
              </a:rPr>
              <a:t>nhận</a:t>
            </a:r>
            <a:r>
              <a:rPr lang="en-US" sz="3600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3600" dirty="0" err="1">
                <a:solidFill>
                  <a:srgbClr val="772794"/>
                </a:solidFill>
                <a:latin typeface="Be Vietnam Bold"/>
              </a:rPr>
              <a:t>xét</a:t>
            </a:r>
            <a:r>
              <a:rPr lang="en-US" sz="3600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3600" dirty="0" err="1">
                <a:solidFill>
                  <a:srgbClr val="772794"/>
                </a:solidFill>
                <a:latin typeface="Be Vietnam Bold"/>
              </a:rPr>
              <a:t>và</a:t>
            </a:r>
            <a:r>
              <a:rPr lang="en-US" sz="3600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3600" dirty="0" err="1">
                <a:solidFill>
                  <a:srgbClr val="772794"/>
                </a:solidFill>
                <a:latin typeface="Be Vietnam Bold"/>
              </a:rPr>
              <a:t>nêu</a:t>
            </a:r>
            <a:r>
              <a:rPr lang="en-US" sz="3600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3600" dirty="0" err="1">
                <a:solidFill>
                  <a:srgbClr val="772794"/>
                </a:solidFill>
                <a:latin typeface="Be Vietnam Bold"/>
              </a:rPr>
              <a:t>được</a:t>
            </a:r>
            <a:r>
              <a:rPr lang="en-US" sz="3600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3600" dirty="0" err="1">
                <a:solidFill>
                  <a:srgbClr val="772794"/>
                </a:solidFill>
                <a:latin typeface="Be Vietnam Bold"/>
              </a:rPr>
              <a:t>cảm</a:t>
            </a:r>
            <a:r>
              <a:rPr lang="en-US" sz="3600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3600" dirty="0" err="1">
                <a:solidFill>
                  <a:srgbClr val="772794"/>
                </a:solidFill>
                <a:latin typeface="Be Vietnam Bold"/>
              </a:rPr>
              <a:t>nhận</a:t>
            </a:r>
            <a:r>
              <a:rPr lang="en-US" sz="3600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3600" dirty="0" err="1">
                <a:solidFill>
                  <a:srgbClr val="772794"/>
                </a:solidFill>
                <a:latin typeface="Be Vietnam Bold"/>
              </a:rPr>
              <a:t>về</a:t>
            </a:r>
            <a:r>
              <a:rPr lang="en-US" sz="3600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3600" dirty="0" err="1">
                <a:solidFill>
                  <a:srgbClr val="772794"/>
                </a:solidFill>
                <a:latin typeface="Be Vietnam Bold"/>
              </a:rPr>
              <a:t>sản</a:t>
            </a:r>
            <a:r>
              <a:rPr lang="en-US" sz="3600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3600" dirty="0" err="1">
                <a:solidFill>
                  <a:srgbClr val="772794"/>
                </a:solidFill>
                <a:latin typeface="Be Vietnam Bold"/>
              </a:rPr>
              <a:t>phẩm</a:t>
            </a:r>
            <a:endParaRPr lang="en-US" sz="3600" dirty="0">
              <a:solidFill>
                <a:srgbClr val="772794"/>
              </a:solidFill>
              <a:latin typeface="Be Vietnam Bold"/>
            </a:endParaRPr>
          </a:p>
          <a:p>
            <a:pPr>
              <a:lnSpc>
                <a:spcPts val="3579"/>
              </a:lnSpc>
            </a:pPr>
            <a:endParaRPr lang="en-US" sz="3600" dirty="0">
              <a:solidFill>
                <a:srgbClr val="772794"/>
              </a:solidFill>
              <a:latin typeface="Be Vietnam Bold"/>
            </a:endParaRPr>
          </a:p>
          <a:p>
            <a:pPr>
              <a:lnSpc>
                <a:spcPts val="3579"/>
              </a:lnSpc>
            </a:pPr>
            <a:r>
              <a:rPr lang="en-US" sz="3600" dirty="0">
                <a:solidFill>
                  <a:srgbClr val="772794"/>
                </a:solidFill>
                <a:latin typeface="Be Vietnam Bold"/>
              </a:rPr>
              <a:t>   </a:t>
            </a:r>
            <a:r>
              <a:rPr lang="en-US" sz="3600" dirty="0" err="1">
                <a:solidFill>
                  <a:srgbClr val="772794"/>
                </a:solidFill>
                <a:latin typeface="Be Vietnam Bold"/>
              </a:rPr>
              <a:t>của</a:t>
            </a:r>
            <a:r>
              <a:rPr lang="en-US" sz="3600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3600" dirty="0" err="1">
                <a:solidFill>
                  <a:srgbClr val="772794"/>
                </a:solidFill>
                <a:latin typeface="Be Vietnam Bold"/>
              </a:rPr>
              <a:t>mình</a:t>
            </a:r>
            <a:r>
              <a:rPr lang="en-US" sz="3600" dirty="0">
                <a:solidFill>
                  <a:srgbClr val="772794"/>
                </a:solidFill>
                <a:latin typeface="Be Vietnam Bold"/>
              </a:rPr>
              <a:t>.</a:t>
            </a:r>
          </a:p>
          <a:p>
            <a:pPr>
              <a:lnSpc>
                <a:spcPts val="3579"/>
              </a:lnSpc>
            </a:pPr>
            <a:endParaRPr lang="en-US" sz="3600" dirty="0">
              <a:solidFill>
                <a:srgbClr val="772794"/>
              </a:solidFill>
              <a:latin typeface="Be Vietnam Bold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0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1219994" y="6882711"/>
            <a:ext cx="1986457" cy="164379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2694846" y="2353963"/>
            <a:ext cx="4734874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-327409" y="6935280"/>
            <a:ext cx="4183407" cy="372323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6553131" y="646481"/>
            <a:ext cx="2484827" cy="227196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3444244" flipH="1" flipV="1">
            <a:off x="-2308435" y="-2633875"/>
            <a:ext cx="5860732" cy="526775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020414" y="223990"/>
            <a:ext cx="6775130" cy="6036025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043588" y="1388110"/>
            <a:ext cx="6751956" cy="173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00"/>
              </a:lnSpc>
            </a:pPr>
            <a:r>
              <a:rPr lang="en-US" sz="6700">
                <a:solidFill>
                  <a:srgbClr val="772794"/>
                </a:solidFill>
                <a:latin typeface="Livvic Bold"/>
              </a:rPr>
              <a:t>Hoạt động 1 : </a:t>
            </a:r>
          </a:p>
          <a:p>
            <a:pPr algn="ctr">
              <a:lnSpc>
                <a:spcPts val="6700"/>
              </a:lnSpc>
            </a:pPr>
            <a:r>
              <a:rPr lang="en-US" sz="6700">
                <a:solidFill>
                  <a:srgbClr val="772794"/>
                </a:solidFill>
                <a:latin typeface="Livvic Bold"/>
              </a:rPr>
              <a:t>Khám phá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353704" y="3226741"/>
            <a:ext cx="6267518" cy="15436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59"/>
              </a:lnSpc>
            </a:pPr>
            <a:r>
              <a:rPr lang="en-US" sz="2899">
                <a:solidFill>
                  <a:srgbClr val="772794"/>
                </a:solidFill>
                <a:latin typeface="IreneFlorentina"/>
              </a:rPr>
              <a:t>Em hãy tìm con vật có môi trường sống khác với những con vật còn lại nhé ! 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8453629" y="1782463"/>
            <a:ext cx="4344142" cy="339657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7621222" y="6260015"/>
            <a:ext cx="2246643" cy="329507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13780530" y="832384"/>
            <a:ext cx="3191401" cy="158772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>
            <a:off x="13206451" y="3582954"/>
            <a:ext cx="2359184" cy="211736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>
            <a:off x="2655599" y="6935280"/>
            <a:ext cx="2400800" cy="238279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4"/>
          <a:srcRect/>
          <a:stretch>
            <a:fillRect/>
          </a:stretch>
        </p:blipFill>
        <p:spPr>
          <a:xfrm>
            <a:off x="14828588" y="6882711"/>
            <a:ext cx="2430712" cy="19141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C8B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0154849" y="1142648"/>
            <a:ext cx="6365572" cy="468665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480721" y="6635778"/>
            <a:ext cx="2430712" cy="191418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3444244" flipH="1" flipV="1">
            <a:off x="-2308435" y="-2633875"/>
            <a:ext cx="5860732" cy="526775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-2694846" y="2353963"/>
            <a:ext cx="4734874" cy="41148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flipH="1">
            <a:off x="-327409" y="6389542"/>
            <a:ext cx="4183407" cy="372323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6553131" y="646481"/>
            <a:ext cx="2484827" cy="227196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028700" y="1065168"/>
            <a:ext cx="7392108" cy="2753560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597266" y="1568183"/>
            <a:ext cx="6369783" cy="1696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38"/>
              </a:lnSpc>
            </a:pPr>
            <a:r>
              <a:rPr lang="en-US" sz="3170">
                <a:solidFill>
                  <a:srgbClr val="772794"/>
                </a:solidFill>
                <a:latin typeface="IreneFlorentina"/>
              </a:rPr>
              <a:t>Em hãy kể cô nghe những con vật nào sống ở dưới nước mà em biết !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rot="-972512">
            <a:off x="5009654" y="4353373"/>
            <a:ext cx="3086953" cy="456481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rot="2596702" flipH="1">
            <a:off x="1240085" y="6886607"/>
            <a:ext cx="2678410" cy="252440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 rot="-393310">
            <a:off x="9659567" y="7252172"/>
            <a:ext cx="3292785" cy="2234978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3444244" flipH="1" flipV="1">
            <a:off x="-2308435" y="-2633875"/>
            <a:ext cx="5860732" cy="526775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2694846" y="2353963"/>
            <a:ext cx="4734874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6553131" y="646481"/>
            <a:ext cx="2484827" cy="227196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flipH="1">
            <a:off x="-327409" y="6935280"/>
            <a:ext cx="4183407" cy="372323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5619747" y="646481"/>
            <a:ext cx="7048505" cy="262556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/>
          <a:srcRect r="2648"/>
          <a:stretch>
            <a:fillRect/>
          </a:stretch>
        </p:blipFill>
        <p:spPr>
          <a:xfrm>
            <a:off x="1072705" y="3537530"/>
            <a:ext cx="7414429" cy="521846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/>
          <a:srcRect t="14521" r="1975"/>
          <a:stretch>
            <a:fillRect/>
          </a:stretch>
        </p:blipFill>
        <p:spPr>
          <a:xfrm>
            <a:off x="10035152" y="3537530"/>
            <a:ext cx="6031249" cy="525936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2575525" y="8909020"/>
            <a:ext cx="950503" cy="95050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4266848" y="8909020"/>
            <a:ext cx="1026143" cy="1026143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5971473" y="1320817"/>
            <a:ext cx="6345051" cy="10331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59"/>
              </a:lnSpc>
            </a:pPr>
            <a:r>
              <a:rPr lang="en-US" sz="2899" dirty="0" err="1">
                <a:solidFill>
                  <a:srgbClr val="772794"/>
                </a:solidFill>
                <a:latin typeface="IreneFlorentina"/>
              </a:rPr>
              <a:t>Bức</a:t>
            </a:r>
            <a:r>
              <a:rPr lang="en-US" sz="2899" dirty="0">
                <a:solidFill>
                  <a:srgbClr val="772794"/>
                </a:solidFill>
                <a:latin typeface="IreneFlorentina"/>
              </a:rPr>
              <a:t> </a:t>
            </a:r>
            <a:r>
              <a:rPr lang="en-US" sz="2899" dirty="0" err="1">
                <a:solidFill>
                  <a:srgbClr val="772794"/>
                </a:solidFill>
                <a:latin typeface="IreneFlorentina"/>
              </a:rPr>
              <a:t>tranh</a:t>
            </a:r>
            <a:r>
              <a:rPr lang="en-US" sz="2899" dirty="0">
                <a:solidFill>
                  <a:srgbClr val="772794"/>
                </a:solidFill>
                <a:latin typeface="IreneFlorentina"/>
              </a:rPr>
              <a:t> 1 </a:t>
            </a:r>
            <a:r>
              <a:rPr lang="en-US" sz="2899" dirty="0" err="1">
                <a:solidFill>
                  <a:srgbClr val="772794"/>
                </a:solidFill>
                <a:latin typeface="IreneFlorentina"/>
              </a:rPr>
              <a:t>và</a:t>
            </a:r>
            <a:r>
              <a:rPr lang="en-US" sz="2899" dirty="0">
                <a:solidFill>
                  <a:srgbClr val="772794"/>
                </a:solidFill>
                <a:latin typeface="IreneFlorentina"/>
              </a:rPr>
              <a:t> </a:t>
            </a:r>
            <a:r>
              <a:rPr lang="en-US" sz="2899" dirty="0" err="1">
                <a:solidFill>
                  <a:srgbClr val="772794"/>
                </a:solidFill>
                <a:latin typeface="IreneFlorentina"/>
              </a:rPr>
              <a:t>bức</a:t>
            </a:r>
            <a:r>
              <a:rPr lang="en-US" sz="2899" dirty="0">
                <a:solidFill>
                  <a:srgbClr val="772794"/>
                </a:solidFill>
                <a:latin typeface="IreneFlorentina"/>
              </a:rPr>
              <a:t> </a:t>
            </a:r>
            <a:r>
              <a:rPr lang="en-US" sz="2899" dirty="0" err="1">
                <a:solidFill>
                  <a:srgbClr val="772794"/>
                </a:solidFill>
                <a:latin typeface="IreneFlorentina"/>
              </a:rPr>
              <a:t>tranh</a:t>
            </a:r>
            <a:r>
              <a:rPr lang="en-US" sz="2899" dirty="0">
                <a:solidFill>
                  <a:srgbClr val="772794"/>
                </a:solidFill>
                <a:latin typeface="IreneFlorentina"/>
              </a:rPr>
              <a:t> 2 </a:t>
            </a:r>
            <a:r>
              <a:rPr lang="en-US" sz="2899" dirty="0" err="1">
                <a:solidFill>
                  <a:srgbClr val="772794"/>
                </a:solidFill>
                <a:latin typeface="IreneFlorentina"/>
              </a:rPr>
              <a:t>có</a:t>
            </a:r>
            <a:r>
              <a:rPr lang="en-US" sz="2899" dirty="0">
                <a:solidFill>
                  <a:srgbClr val="772794"/>
                </a:solidFill>
                <a:latin typeface="IreneFlorentina"/>
              </a:rPr>
              <a:t> </a:t>
            </a:r>
            <a:r>
              <a:rPr lang="en-US" sz="2899" dirty="0" err="1">
                <a:solidFill>
                  <a:srgbClr val="772794"/>
                </a:solidFill>
                <a:latin typeface="IreneFlorentina"/>
              </a:rPr>
              <a:t>gì</a:t>
            </a:r>
            <a:r>
              <a:rPr lang="en-US" sz="2899" dirty="0">
                <a:solidFill>
                  <a:srgbClr val="772794"/>
                </a:solidFill>
                <a:latin typeface="IreneFlorentina"/>
              </a:rPr>
              <a:t> </a:t>
            </a:r>
            <a:r>
              <a:rPr lang="en-US" sz="2899" dirty="0" err="1">
                <a:solidFill>
                  <a:srgbClr val="772794"/>
                </a:solidFill>
                <a:latin typeface="IreneFlorentina"/>
              </a:rPr>
              <a:t>giống</a:t>
            </a:r>
            <a:r>
              <a:rPr lang="en-US" sz="2899" dirty="0">
                <a:solidFill>
                  <a:srgbClr val="772794"/>
                </a:solidFill>
                <a:latin typeface="IreneFlorentina"/>
              </a:rPr>
              <a:t> </a:t>
            </a:r>
            <a:r>
              <a:rPr lang="en-US" sz="2899" dirty="0" err="1">
                <a:solidFill>
                  <a:srgbClr val="772794"/>
                </a:solidFill>
                <a:latin typeface="IreneFlorentina"/>
              </a:rPr>
              <a:t>và</a:t>
            </a:r>
            <a:r>
              <a:rPr lang="en-US" sz="2899" dirty="0">
                <a:solidFill>
                  <a:srgbClr val="772794"/>
                </a:solidFill>
                <a:latin typeface="IreneFlorentina"/>
              </a:rPr>
              <a:t> </a:t>
            </a:r>
            <a:r>
              <a:rPr lang="en-US" sz="2899" dirty="0" err="1">
                <a:solidFill>
                  <a:srgbClr val="772794"/>
                </a:solidFill>
                <a:latin typeface="IreneFlorentina"/>
              </a:rPr>
              <a:t>khác</a:t>
            </a:r>
            <a:r>
              <a:rPr lang="en-US" sz="2899" dirty="0">
                <a:solidFill>
                  <a:srgbClr val="772794"/>
                </a:solidFill>
                <a:latin typeface="IreneFlorentina"/>
              </a:rPr>
              <a:t> </a:t>
            </a:r>
            <a:r>
              <a:rPr lang="en-US" sz="2899" dirty="0" err="1">
                <a:solidFill>
                  <a:srgbClr val="772794"/>
                </a:solidFill>
                <a:latin typeface="IreneFlorentina"/>
              </a:rPr>
              <a:t>nhau</a:t>
            </a:r>
            <a:r>
              <a:rPr lang="en-US" sz="2899" dirty="0">
                <a:solidFill>
                  <a:srgbClr val="772794"/>
                </a:solidFill>
                <a:latin typeface="IreneFlorentina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1D67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888438" y="6620117"/>
            <a:ext cx="5308004" cy="41148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591809" y="7153603"/>
            <a:ext cx="7667491" cy="304782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6245357" y="-1245399"/>
            <a:ext cx="3706082" cy="322073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-2694846" y="2353963"/>
            <a:ext cx="4734874" cy="41148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3444244" flipH="1" flipV="1">
            <a:off x="-2308435" y="-2633875"/>
            <a:ext cx="5860732" cy="526775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604358" y="905882"/>
            <a:ext cx="17079284" cy="636203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433121" y="7153603"/>
            <a:ext cx="3481586" cy="2743200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2269552" y="686807"/>
            <a:ext cx="13748896" cy="18903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400"/>
              </a:lnSpc>
            </a:pPr>
            <a:r>
              <a:rPr lang="en-US" sz="11000" dirty="0" err="1">
                <a:solidFill>
                  <a:srgbClr val="772794"/>
                </a:solidFill>
                <a:latin typeface="Livvic Bold Bold"/>
              </a:rPr>
              <a:t>Ghi</a:t>
            </a:r>
            <a:r>
              <a:rPr lang="en-US" sz="11000" dirty="0">
                <a:solidFill>
                  <a:srgbClr val="772794"/>
                </a:solidFill>
                <a:latin typeface="Livvic Bold Bold"/>
              </a:rPr>
              <a:t> </a:t>
            </a:r>
            <a:r>
              <a:rPr lang="en-US" sz="11000" dirty="0" err="1">
                <a:solidFill>
                  <a:srgbClr val="772794"/>
                </a:solidFill>
                <a:latin typeface="Livvic Bold Bold"/>
              </a:rPr>
              <a:t>nhớ</a:t>
            </a:r>
            <a:endParaRPr lang="en-US" sz="11000" dirty="0">
              <a:solidFill>
                <a:srgbClr val="772794"/>
              </a:solidFill>
              <a:latin typeface="Livvic Bold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3665667" y="2706418"/>
            <a:ext cx="10956666" cy="3935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</a:pPr>
            <a:r>
              <a:rPr lang="en-US" sz="3200" dirty="0">
                <a:solidFill>
                  <a:srgbClr val="772794"/>
                </a:solidFill>
                <a:latin typeface="Livvic"/>
              </a:rPr>
              <a:t>-</a:t>
            </a:r>
            <a:r>
              <a:rPr lang="en-US" sz="3200" dirty="0" err="1">
                <a:solidFill>
                  <a:srgbClr val="772794"/>
                </a:solidFill>
                <a:latin typeface="Livvic Bold"/>
              </a:rPr>
              <a:t>Mỗi</a:t>
            </a:r>
            <a:r>
              <a:rPr lang="en-US" sz="3200" dirty="0">
                <a:solidFill>
                  <a:srgbClr val="772794"/>
                </a:solidFill>
                <a:latin typeface="Livvic Bold"/>
              </a:rPr>
              <a:t> con </a:t>
            </a:r>
            <a:r>
              <a:rPr lang="en-US" sz="3200" dirty="0" err="1">
                <a:solidFill>
                  <a:srgbClr val="772794"/>
                </a:solidFill>
                <a:latin typeface="Livvic Bold"/>
              </a:rPr>
              <a:t>vật</a:t>
            </a:r>
            <a:r>
              <a:rPr lang="en-US" sz="3200" dirty="0">
                <a:solidFill>
                  <a:srgbClr val="772794"/>
                </a:solidFill>
                <a:latin typeface="Livvic Bold"/>
              </a:rPr>
              <a:t> </a:t>
            </a:r>
            <a:r>
              <a:rPr lang="en-US" sz="3200" dirty="0" err="1">
                <a:solidFill>
                  <a:srgbClr val="772794"/>
                </a:solidFill>
                <a:latin typeface="Livvic Bold"/>
              </a:rPr>
              <a:t>có</a:t>
            </a:r>
            <a:r>
              <a:rPr lang="en-US" sz="3200" dirty="0">
                <a:solidFill>
                  <a:srgbClr val="772794"/>
                </a:solidFill>
                <a:latin typeface="Livvic Bold"/>
              </a:rPr>
              <a:t> </a:t>
            </a:r>
            <a:r>
              <a:rPr lang="en-US" sz="3200" dirty="0" err="1">
                <a:solidFill>
                  <a:srgbClr val="772794"/>
                </a:solidFill>
                <a:latin typeface="Livvic Bold"/>
              </a:rPr>
              <a:t>môi</a:t>
            </a:r>
            <a:r>
              <a:rPr lang="en-US" sz="3200" dirty="0">
                <a:solidFill>
                  <a:srgbClr val="772794"/>
                </a:solidFill>
                <a:latin typeface="Livvic Bold"/>
              </a:rPr>
              <a:t> </a:t>
            </a:r>
            <a:r>
              <a:rPr lang="en-US" sz="3200" dirty="0" err="1">
                <a:solidFill>
                  <a:srgbClr val="772794"/>
                </a:solidFill>
                <a:latin typeface="Livvic Bold"/>
              </a:rPr>
              <a:t>trường</a:t>
            </a:r>
            <a:r>
              <a:rPr lang="en-US" sz="3200" dirty="0">
                <a:solidFill>
                  <a:srgbClr val="772794"/>
                </a:solidFill>
                <a:latin typeface="Livvic Bold"/>
              </a:rPr>
              <a:t> </a:t>
            </a:r>
            <a:r>
              <a:rPr lang="en-US" sz="3200" dirty="0" err="1">
                <a:solidFill>
                  <a:srgbClr val="772794"/>
                </a:solidFill>
                <a:latin typeface="Livvic Bold"/>
              </a:rPr>
              <a:t>sống</a:t>
            </a:r>
            <a:r>
              <a:rPr lang="en-US" sz="3200" dirty="0">
                <a:solidFill>
                  <a:srgbClr val="772794"/>
                </a:solidFill>
                <a:latin typeface="Livvic Bold"/>
              </a:rPr>
              <a:t> </a:t>
            </a:r>
            <a:r>
              <a:rPr lang="en-US" sz="3200" dirty="0" err="1">
                <a:solidFill>
                  <a:srgbClr val="772794"/>
                </a:solidFill>
                <a:latin typeface="Livvic Bold"/>
              </a:rPr>
              <a:t>và</a:t>
            </a:r>
            <a:r>
              <a:rPr lang="en-US" sz="3200" dirty="0">
                <a:solidFill>
                  <a:srgbClr val="772794"/>
                </a:solidFill>
                <a:latin typeface="Livvic Bold"/>
              </a:rPr>
              <a:t> </a:t>
            </a:r>
            <a:r>
              <a:rPr lang="en-US" sz="3200" dirty="0" err="1">
                <a:solidFill>
                  <a:srgbClr val="772794"/>
                </a:solidFill>
                <a:latin typeface="Livvic Bold"/>
              </a:rPr>
              <a:t>có</a:t>
            </a:r>
            <a:r>
              <a:rPr lang="en-US" sz="3200" dirty="0">
                <a:solidFill>
                  <a:srgbClr val="772794"/>
                </a:solidFill>
                <a:latin typeface="Livvic Bold"/>
              </a:rPr>
              <a:t> </a:t>
            </a:r>
            <a:r>
              <a:rPr lang="en-US" sz="3200" dirty="0" err="1">
                <a:solidFill>
                  <a:srgbClr val="772794"/>
                </a:solidFill>
                <a:latin typeface="Livvic Bold"/>
              </a:rPr>
              <a:t>đặc</a:t>
            </a:r>
            <a:r>
              <a:rPr lang="en-US" sz="3200" dirty="0">
                <a:solidFill>
                  <a:srgbClr val="772794"/>
                </a:solidFill>
                <a:latin typeface="Livvic Bold"/>
              </a:rPr>
              <a:t> </a:t>
            </a:r>
            <a:r>
              <a:rPr lang="en-US" sz="3200" dirty="0" err="1">
                <a:solidFill>
                  <a:srgbClr val="772794"/>
                </a:solidFill>
                <a:latin typeface="Livvic Bold"/>
              </a:rPr>
              <a:t>điểm</a:t>
            </a:r>
            <a:endParaRPr lang="en-US" sz="3200" dirty="0">
              <a:solidFill>
                <a:srgbClr val="772794"/>
              </a:solidFill>
              <a:latin typeface="Livvic Bold"/>
            </a:endParaRPr>
          </a:p>
          <a:p>
            <a:pPr>
              <a:lnSpc>
                <a:spcPts val="4480"/>
              </a:lnSpc>
            </a:pPr>
            <a:r>
              <a:rPr lang="en-US" sz="3200" dirty="0">
                <a:solidFill>
                  <a:srgbClr val="772794"/>
                </a:solidFill>
                <a:latin typeface="Livvic Bold"/>
              </a:rPr>
              <a:t> </a:t>
            </a:r>
            <a:r>
              <a:rPr lang="en-US" sz="3200" dirty="0" err="1">
                <a:solidFill>
                  <a:srgbClr val="772794"/>
                </a:solidFill>
                <a:latin typeface="Livvic Bold"/>
              </a:rPr>
              <a:t>và</a:t>
            </a:r>
            <a:r>
              <a:rPr lang="en-US" sz="3200" dirty="0">
                <a:solidFill>
                  <a:srgbClr val="772794"/>
                </a:solidFill>
                <a:latin typeface="Livvic Bold"/>
              </a:rPr>
              <a:t> </a:t>
            </a:r>
            <a:r>
              <a:rPr lang="en-US" sz="3200" dirty="0" err="1">
                <a:solidFill>
                  <a:srgbClr val="772794"/>
                </a:solidFill>
                <a:latin typeface="Livvic Bold"/>
              </a:rPr>
              <a:t>vẻ</a:t>
            </a:r>
            <a:r>
              <a:rPr lang="en-US" sz="3200" dirty="0">
                <a:solidFill>
                  <a:srgbClr val="772794"/>
                </a:solidFill>
                <a:latin typeface="Livvic Bold"/>
              </a:rPr>
              <a:t> </a:t>
            </a:r>
            <a:r>
              <a:rPr lang="en-US" sz="3200" dirty="0" err="1">
                <a:solidFill>
                  <a:srgbClr val="772794"/>
                </a:solidFill>
                <a:latin typeface="Livvic Bold"/>
              </a:rPr>
              <a:t>đẹp</a:t>
            </a:r>
            <a:r>
              <a:rPr lang="en-US" sz="3200" dirty="0">
                <a:solidFill>
                  <a:srgbClr val="772794"/>
                </a:solidFill>
                <a:latin typeface="Livvic Bold"/>
              </a:rPr>
              <a:t> </a:t>
            </a:r>
            <a:r>
              <a:rPr lang="en-US" sz="3200" dirty="0" err="1">
                <a:solidFill>
                  <a:srgbClr val="772794"/>
                </a:solidFill>
                <a:latin typeface="Livvic Bold"/>
              </a:rPr>
              <a:t>riêng</a:t>
            </a:r>
            <a:r>
              <a:rPr lang="en-US" sz="3200" dirty="0">
                <a:solidFill>
                  <a:srgbClr val="772794"/>
                </a:solidFill>
                <a:latin typeface="Livvic Bold"/>
              </a:rPr>
              <a:t> </a:t>
            </a:r>
            <a:r>
              <a:rPr lang="en-US" sz="3200" dirty="0" err="1">
                <a:solidFill>
                  <a:srgbClr val="772794"/>
                </a:solidFill>
                <a:latin typeface="Livvic Bold"/>
              </a:rPr>
              <a:t>về</a:t>
            </a:r>
            <a:r>
              <a:rPr lang="en-US" sz="3200" dirty="0">
                <a:solidFill>
                  <a:srgbClr val="772794"/>
                </a:solidFill>
                <a:latin typeface="Livvic Bold"/>
              </a:rPr>
              <a:t> </a:t>
            </a:r>
            <a:r>
              <a:rPr lang="en-US" sz="3200" dirty="0" err="1">
                <a:solidFill>
                  <a:srgbClr val="772794"/>
                </a:solidFill>
                <a:latin typeface="Livvic Bold"/>
              </a:rPr>
              <a:t>hình</a:t>
            </a:r>
            <a:r>
              <a:rPr lang="en-US" sz="3200" dirty="0">
                <a:solidFill>
                  <a:srgbClr val="772794"/>
                </a:solidFill>
                <a:latin typeface="Livvic Bold"/>
              </a:rPr>
              <a:t> </a:t>
            </a:r>
            <a:r>
              <a:rPr lang="en-US" sz="3200" dirty="0" err="1">
                <a:solidFill>
                  <a:srgbClr val="772794"/>
                </a:solidFill>
                <a:latin typeface="Livvic Bold"/>
              </a:rPr>
              <a:t>dáng</a:t>
            </a:r>
            <a:r>
              <a:rPr lang="en-US" sz="3200" dirty="0">
                <a:solidFill>
                  <a:srgbClr val="772794"/>
                </a:solidFill>
                <a:latin typeface="Livvic Bold"/>
              </a:rPr>
              <a:t>, </a:t>
            </a:r>
            <a:r>
              <a:rPr lang="en-US" sz="3200" dirty="0" err="1">
                <a:solidFill>
                  <a:srgbClr val="772794"/>
                </a:solidFill>
                <a:latin typeface="Livvic Bold"/>
              </a:rPr>
              <a:t>hoạt</a:t>
            </a:r>
            <a:r>
              <a:rPr lang="en-US" sz="3200" dirty="0">
                <a:solidFill>
                  <a:srgbClr val="772794"/>
                </a:solidFill>
                <a:latin typeface="Livvic Bold"/>
              </a:rPr>
              <a:t> </a:t>
            </a:r>
            <a:r>
              <a:rPr lang="en-US" sz="3200" dirty="0" err="1">
                <a:solidFill>
                  <a:srgbClr val="772794"/>
                </a:solidFill>
                <a:latin typeface="Livvic Bold"/>
              </a:rPr>
              <a:t>động</a:t>
            </a:r>
            <a:r>
              <a:rPr lang="en-US" sz="3200" dirty="0">
                <a:solidFill>
                  <a:srgbClr val="772794"/>
                </a:solidFill>
                <a:latin typeface="Livvic Bold"/>
              </a:rPr>
              <a:t>,…</a:t>
            </a:r>
          </a:p>
          <a:p>
            <a:pPr>
              <a:lnSpc>
                <a:spcPts val="4480"/>
              </a:lnSpc>
            </a:pPr>
            <a:endParaRPr lang="en-US" sz="3200" dirty="0">
              <a:solidFill>
                <a:srgbClr val="772794"/>
              </a:solidFill>
              <a:latin typeface="Livvic Bold"/>
            </a:endParaRPr>
          </a:p>
          <a:p>
            <a:pPr>
              <a:lnSpc>
                <a:spcPts val="4480"/>
              </a:lnSpc>
            </a:pPr>
            <a:r>
              <a:rPr lang="en-US" sz="3200" dirty="0">
                <a:solidFill>
                  <a:srgbClr val="772794"/>
                </a:solidFill>
                <a:latin typeface="Livvic"/>
              </a:rPr>
              <a:t>-</a:t>
            </a:r>
            <a:r>
              <a:rPr lang="en-US" sz="3200" dirty="0" err="1">
                <a:solidFill>
                  <a:srgbClr val="772794"/>
                </a:solidFill>
                <a:latin typeface="Livvic Bold"/>
              </a:rPr>
              <a:t>Có</a:t>
            </a:r>
            <a:r>
              <a:rPr lang="en-US" sz="3200" dirty="0">
                <a:solidFill>
                  <a:srgbClr val="772794"/>
                </a:solidFill>
                <a:latin typeface="Livvic Bold"/>
              </a:rPr>
              <a:t> </a:t>
            </a:r>
            <a:r>
              <a:rPr lang="en-US" sz="3200" dirty="0" err="1">
                <a:solidFill>
                  <a:srgbClr val="772794"/>
                </a:solidFill>
                <a:latin typeface="Livvic Bold"/>
              </a:rPr>
              <a:t>nhiều</a:t>
            </a:r>
            <a:r>
              <a:rPr lang="en-US" sz="3200" dirty="0">
                <a:solidFill>
                  <a:srgbClr val="772794"/>
                </a:solidFill>
                <a:latin typeface="Livvic Bold"/>
              </a:rPr>
              <a:t> </a:t>
            </a:r>
            <a:r>
              <a:rPr lang="en-US" sz="3200" dirty="0" err="1">
                <a:solidFill>
                  <a:srgbClr val="772794"/>
                </a:solidFill>
                <a:latin typeface="Livvic Bold"/>
              </a:rPr>
              <a:t>hình</a:t>
            </a:r>
            <a:r>
              <a:rPr lang="en-US" sz="3200" dirty="0">
                <a:solidFill>
                  <a:srgbClr val="772794"/>
                </a:solidFill>
                <a:latin typeface="Livvic Bold"/>
              </a:rPr>
              <a:t> </a:t>
            </a:r>
            <a:r>
              <a:rPr lang="en-US" sz="3200" dirty="0" err="1">
                <a:solidFill>
                  <a:srgbClr val="772794"/>
                </a:solidFill>
                <a:latin typeface="Livvic Bold"/>
              </a:rPr>
              <a:t>thức</a:t>
            </a:r>
            <a:r>
              <a:rPr lang="en-US" sz="3200" dirty="0">
                <a:solidFill>
                  <a:srgbClr val="772794"/>
                </a:solidFill>
                <a:latin typeface="Livvic Bold"/>
              </a:rPr>
              <a:t> </a:t>
            </a:r>
            <a:r>
              <a:rPr lang="en-US" sz="3200" dirty="0" err="1">
                <a:solidFill>
                  <a:srgbClr val="772794"/>
                </a:solidFill>
                <a:latin typeface="Livvic Bold"/>
              </a:rPr>
              <a:t>tạo</a:t>
            </a:r>
            <a:r>
              <a:rPr lang="en-US" sz="3200" dirty="0">
                <a:solidFill>
                  <a:srgbClr val="772794"/>
                </a:solidFill>
                <a:latin typeface="Livvic Bold"/>
              </a:rPr>
              <a:t> </a:t>
            </a:r>
            <a:r>
              <a:rPr lang="en-US" sz="3200" dirty="0" err="1">
                <a:solidFill>
                  <a:srgbClr val="772794"/>
                </a:solidFill>
                <a:latin typeface="Livvic Bold"/>
              </a:rPr>
              <a:t>hình</a:t>
            </a:r>
            <a:r>
              <a:rPr lang="en-US" sz="3200" dirty="0">
                <a:solidFill>
                  <a:srgbClr val="772794"/>
                </a:solidFill>
                <a:latin typeface="Livvic Bold"/>
              </a:rPr>
              <a:t> </a:t>
            </a:r>
            <a:r>
              <a:rPr lang="en-US" sz="3200" dirty="0" err="1">
                <a:solidFill>
                  <a:srgbClr val="772794"/>
                </a:solidFill>
                <a:latin typeface="Livvic Bold"/>
              </a:rPr>
              <a:t>sản</a:t>
            </a:r>
            <a:r>
              <a:rPr lang="en-US" sz="3200" dirty="0">
                <a:solidFill>
                  <a:srgbClr val="772794"/>
                </a:solidFill>
                <a:latin typeface="Livvic Bold"/>
              </a:rPr>
              <a:t> </a:t>
            </a:r>
            <a:r>
              <a:rPr lang="en-US" sz="3200" dirty="0" err="1">
                <a:solidFill>
                  <a:srgbClr val="772794"/>
                </a:solidFill>
                <a:latin typeface="Livvic Bold"/>
              </a:rPr>
              <a:t>phẩm</a:t>
            </a:r>
            <a:r>
              <a:rPr lang="en-US" sz="3200" dirty="0">
                <a:solidFill>
                  <a:srgbClr val="772794"/>
                </a:solidFill>
                <a:latin typeface="Livvic Bold"/>
              </a:rPr>
              <a:t> con </a:t>
            </a:r>
            <a:r>
              <a:rPr lang="en-US" sz="3200" dirty="0" err="1">
                <a:solidFill>
                  <a:srgbClr val="772794"/>
                </a:solidFill>
                <a:latin typeface="Livvic Bold"/>
              </a:rPr>
              <a:t>vật</a:t>
            </a:r>
            <a:r>
              <a:rPr lang="en-US" sz="3200" dirty="0">
                <a:solidFill>
                  <a:srgbClr val="772794"/>
                </a:solidFill>
                <a:latin typeface="Livvic"/>
              </a:rPr>
              <a:t>-</a:t>
            </a:r>
          </a:p>
          <a:p>
            <a:pPr>
              <a:lnSpc>
                <a:spcPts val="4480"/>
              </a:lnSpc>
            </a:pPr>
            <a:r>
              <a:rPr lang="en-US" sz="3200" dirty="0">
                <a:solidFill>
                  <a:srgbClr val="772794"/>
                </a:solidFill>
                <a:latin typeface="Livvic Bold"/>
              </a:rPr>
              <a:t> </a:t>
            </a:r>
            <a:r>
              <a:rPr lang="en-US" sz="3200" dirty="0" err="1">
                <a:solidFill>
                  <a:srgbClr val="772794"/>
                </a:solidFill>
                <a:latin typeface="Livvic Bold"/>
              </a:rPr>
              <a:t>với</a:t>
            </a:r>
            <a:r>
              <a:rPr lang="en-US" sz="3200" dirty="0">
                <a:solidFill>
                  <a:srgbClr val="772794"/>
                </a:solidFill>
                <a:latin typeface="Livvic Bold"/>
              </a:rPr>
              <a:t> </a:t>
            </a:r>
            <a:r>
              <a:rPr lang="en-US" sz="3200" dirty="0" err="1">
                <a:solidFill>
                  <a:srgbClr val="772794"/>
                </a:solidFill>
                <a:latin typeface="Livvic Bold"/>
              </a:rPr>
              <a:t>các</a:t>
            </a:r>
            <a:r>
              <a:rPr lang="en-US" sz="3200" dirty="0">
                <a:solidFill>
                  <a:srgbClr val="772794"/>
                </a:solidFill>
                <a:latin typeface="Livvic Bold"/>
              </a:rPr>
              <a:t> </a:t>
            </a:r>
            <a:r>
              <a:rPr lang="en-US" sz="3200" dirty="0" err="1">
                <a:solidFill>
                  <a:srgbClr val="772794"/>
                </a:solidFill>
                <a:latin typeface="Livvic Bold"/>
              </a:rPr>
              <a:t>chất</a:t>
            </a:r>
            <a:r>
              <a:rPr lang="en-US" sz="3200" dirty="0">
                <a:solidFill>
                  <a:srgbClr val="772794"/>
                </a:solidFill>
                <a:latin typeface="Livvic Bold"/>
              </a:rPr>
              <a:t> </a:t>
            </a:r>
            <a:r>
              <a:rPr lang="en-US" sz="3200" dirty="0" err="1">
                <a:solidFill>
                  <a:srgbClr val="772794"/>
                </a:solidFill>
                <a:latin typeface="Livvic Bold"/>
              </a:rPr>
              <a:t>liệu</a:t>
            </a:r>
            <a:r>
              <a:rPr lang="en-US" sz="3200" dirty="0">
                <a:solidFill>
                  <a:srgbClr val="772794"/>
                </a:solidFill>
                <a:latin typeface="Livvic Bold"/>
              </a:rPr>
              <a:t> </a:t>
            </a:r>
            <a:r>
              <a:rPr lang="en-US" sz="3200" dirty="0" err="1">
                <a:solidFill>
                  <a:srgbClr val="772794"/>
                </a:solidFill>
                <a:latin typeface="Livvic Bold"/>
              </a:rPr>
              <a:t>khác</a:t>
            </a:r>
            <a:r>
              <a:rPr lang="en-US" sz="3200" dirty="0">
                <a:solidFill>
                  <a:srgbClr val="772794"/>
                </a:solidFill>
                <a:latin typeface="Livvic Bold"/>
              </a:rPr>
              <a:t> </a:t>
            </a:r>
            <a:r>
              <a:rPr lang="en-US" sz="3200" dirty="0" err="1">
                <a:solidFill>
                  <a:srgbClr val="772794"/>
                </a:solidFill>
                <a:latin typeface="Livvic Bold"/>
              </a:rPr>
              <a:t>nhau</a:t>
            </a:r>
            <a:r>
              <a:rPr lang="en-US" sz="3200" dirty="0">
                <a:solidFill>
                  <a:srgbClr val="772794"/>
                </a:solidFill>
                <a:latin typeface="Livvic Bold"/>
              </a:rPr>
              <a:t>. </a:t>
            </a:r>
            <a:r>
              <a:rPr lang="en-US" sz="3200" dirty="0" err="1">
                <a:solidFill>
                  <a:srgbClr val="772794"/>
                </a:solidFill>
                <a:latin typeface="Livvic Bold"/>
              </a:rPr>
              <a:t>Khi</a:t>
            </a:r>
            <a:r>
              <a:rPr lang="en-US" sz="3200" dirty="0">
                <a:solidFill>
                  <a:srgbClr val="772794"/>
                </a:solidFill>
                <a:latin typeface="Livvic Bold"/>
              </a:rPr>
              <a:t> </a:t>
            </a:r>
            <a:r>
              <a:rPr lang="en-US" sz="3200" dirty="0" err="1">
                <a:solidFill>
                  <a:srgbClr val="772794"/>
                </a:solidFill>
                <a:latin typeface="Livvic Bold"/>
              </a:rPr>
              <a:t>tạo</a:t>
            </a:r>
            <a:r>
              <a:rPr lang="en-US" sz="3200" dirty="0">
                <a:solidFill>
                  <a:srgbClr val="772794"/>
                </a:solidFill>
                <a:latin typeface="Livvic Bold"/>
              </a:rPr>
              <a:t> </a:t>
            </a:r>
            <a:r>
              <a:rPr lang="en-US" sz="3200" dirty="0" err="1">
                <a:solidFill>
                  <a:srgbClr val="772794"/>
                </a:solidFill>
                <a:latin typeface="Livvic Bold"/>
              </a:rPr>
              <a:t>hình</a:t>
            </a:r>
            <a:r>
              <a:rPr lang="en-US" sz="3200" dirty="0">
                <a:solidFill>
                  <a:srgbClr val="772794"/>
                </a:solidFill>
                <a:latin typeface="Livvic Bold"/>
              </a:rPr>
              <a:t> </a:t>
            </a:r>
            <a:r>
              <a:rPr lang="en-US" sz="3200" dirty="0" err="1">
                <a:solidFill>
                  <a:srgbClr val="772794"/>
                </a:solidFill>
                <a:latin typeface="Livvic Bold"/>
              </a:rPr>
              <a:t>cần</a:t>
            </a:r>
            <a:r>
              <a:rPr lang="en-US" sz="3200" dirty="0">
                <a:solidFill>
                  <a:srgbClr val="772794"/>
                </a:solidFill>
                <a:latin typeface="Livvic Bold"/>
              </a:rPr>
              <a:t> </a:t>
            </a:r>
            <a:r>
              <a:rPr lang="en-US" sz="3200" dirty="0" err="1">
                <a:solidFill>
                  <a:srgbClr val="772794"/>
                </a:solidFill>
                <a:latin typeface="Livvic Bold"/>
              </a:rPr>
              <a:t>chú</a:t>
            </a:r>
            <a:r>
              <a:rPr lang="en-US" sz="3200" dirty="0">
                <a:solidFill>
                  <a:srgbClr val="772794"/>
                </a:solidFill>
                <a:latin typeface="Livvic Bold"/>
              </a:rPr>
              <a:t> ý</a:t>
            </a:r>
          </a:p>
          <a:p>
            <a:pPr>
              <a:lnSpc>
                <a:spcPts val="4480"/>
              </a:lnSpc>
            </a:pPr>
            <a:r>
              <a:rPr lang="en-US" sz="3200" dirty="0">
                <a:solidFill>
                  <a:srgbClr val="772794"/>
                </a:solidFill>
                <a:latin typeface="Livvic Bold"/>
              </a:rPr>
              <a:t> </a:t>
            </a:r>
            <a:r>
              <a:rPr lang="en-US" sz="3200" dirty="0" err="1">
                <a:solidFill>
                  <a:srgbClr val="772794"/>
                </a:solidFill>
                <a:latin typeface="Livvic Bold"/>
              </a:rPr>
              <a:t>đến</a:t>
            </a:r>
            <a:r>
              <a:rPr lang="en-US" sz="3200" dirty="0">
                <a:solidFill>
                  <a:srgbClr val="772794"/>
                </a:solidFill>
                <a:latin typeface="Livvic Bold"/>
              </a:rPr>
              <a:t> </a:t>
            </a:r>
            <a:r>
              <a:rPr lang="en-US" sz="3200" dirty="0" err="1">
                <a:solidFill>
                  <a:srgbClr val="772794"/>
                </a:solidFill>
                <a:latin typeface="Livvic Bold"/>
              </a:rPr>
              <a:t>đặc</a:t>
            </a:r>
            <a:r>
              <a:rPr lang="en-US" sz="3200" dirty="0">
                <a:solidFill>
                  <a:srgbClr val="772794"/>
                </a:solidFill>
                <a:latin typeface="Livvic Bold"/>
              </a:rPr>
              <a:t> </a:t>
            </a:r>
            <a:r>
              <a:rPr lang="en-US" sz="3200" dirty="0" err="1">
                <a:solidFill>
                  <a:srgbClr val="772794"/>
                </a:solidFill>
                <a:latin typeface="Livvic Bold"/>
              </a:rPr>
              <a:t>điểm</a:t>
            </a:r>
            <a:r>
              <a:rPr lang="en-US" sz="3200" dirty="0">
                <a:solidFill>
                  <a:srgbClr val="772794"/>
                </a:solidFill>
                <a:latin typeface="Livvic Bold"/>
              </a:rPr>
              <a:t> </a:t>
            </a:r>
            <a:r>
              <a:rPr lang="en-US" sz="3200" dirty="0" err="1">
                <a:solidFill>
                  <a:srgbClr val="772794"/>
                </a:solidFill>
                <a:latin typeface="Livvic Bold"/>
              </a:rPr>
              <a:t>về</a:t>
            </a:r>
            <a:r>
              <a:rPr lang="en-US" sz="3200" dirty="0">
                <a:solidFill>
                  <a:srgbClr val="772794"/>
                </a:solidFill>
                <a:latin typeface="Livvic Bold"/>
              </a:rPr>
              <a:t> </a:t>
            </a:r>
            <a:r>
              <a:rPr lang="en-US" sz="3200" dirty="0" err="1">
                <a:solidFill>
                  <a:srgbClr val="772794"/>
                </a:solidFill>
                <a:latin typeface="Livvic Bold"/>
              </a:rPr>
              <a:t>hình</a:t>
            </a:r>
            <a:r>
              <a:rPr lang="en-US" sz="3200" dirty="0">
                <a:solidFill>
                  <a:srgbClr val="772794"/>
                </a:solidFill>
                <a:latin typeface="Livvic Bold"/>
              </a:rPr>
              <a:t> </a:t>
            </a:r>
            <a:r>
              <a:rPr lang="en-US" sz="3200" dirty="0" err="1">
                <a:solidFill>
                  <a:srgbClr val="772794"/>
                </a:solidFill>
                <a:latin typeface="Livvic Bold"/>
              </a:rPr>
              <a:t>dáng</a:t>
            </a:r>
            <a:r>
              <a:rPr lang="en-US" sz="3200" dirty="0">
                <a:solidFill>
                  <a:srgbClr val="772794"/>
                </a:solidFill>
                <a:latin typeface="Livvic Bold"/>
              </a:rPr>
              <a:t>, </a:t>
            </a:r>
            <a:r>
              <a:rPr lang="en-US" sz="3200" dirty="0" err="1">
                <a:solidFill>
                  <a:srgbClr val="772794"/>
                </a:solidFill>
                <a:latin typeface="Livvic Bold"/>
              </a:rPr>
              <a:t>hoạt</a:t>
            </a:r>
            <a:r>
              <a:rPr lang="en-US" sz="3200" dirty="0">
                <a:solidFill>
                  <a:srgbClr val="772794"/>
                </a:solidFill>
                <a:latin typeface="Livvic Bold"/>
              </a:rPr>
              <a:t> </a:t>
            </a:r>
            <a:r>
              <a:rPr lang="en-US" sz="3200" dirty="0" err="1">
                <a:solidFill>
                  <a:srgbClr val="772794"/>
                </a:solidFill>
                <a:latin typeface="Livvic Bold"/>
              </a:rPr>
              <a:t>động</a:t>
            </a:r>
            <a:r>
              <a:rPr lang="en-US" sz="3200" dirty="0">
                <a:solidFill>
                  <a:srgbClr val="772794"/>
                </a:solidFill>
                <a:latin typeface="Livvic Bold"/>
              </a:rPr>
              <a:t> </a:t>
            </a:r>
            <a:r>
              <a:rPr lang="en-US" sz="3200" dirty="0" err="1">
                <a:solidFill>
                  <a:srgbClr val="772794"/>
                </a:solidFill>
                <a:latin typeface="Livvic Bold"/>
              </a:rPr>
              <a:t>của</a:t>
            </a:r>
            <a:r>
              <a:rPr lang="en-US" sz="3200" dirty="0">
                <a:solidFill>
                  <a:srgbClr val="772794"/>
                </a:solidFill>
                <a:latin typeface="Livvic Bold"/>
              </a:rPr>
              <a:t> </a:t>
            </a:r>
            <a:r>
              <a:rPr lang="en-US" sz="3200" dirty="0" err="1">
                <a:solidFill>
                  <a:srgbClr val="772794"/>
                </a:solidFill>
                <a:latin typeface="Livvic Bold"/>
              </a:rPr>
              <a:t>các</a:t>
            </a:r>
            <a:r>
              <a:rPr lang="en-US" sz="3200" dirty="0">
                <a:solidFill>
                  <a:srgbClr val="772794"/>
                </a:solidFill>
                <a:latin typeface="Livvic Bold"/>
              </a:rPr>
              <a:t> con </a:t>
            </a:r>
            <a:r>
              <a:rPr lang="en-US" sz="3200" dirty="0" err="1">
                <a:solidFill>
                  <a:srgbClr val="772794"/>
                </a:solidFill>
                <a:latin typeface="Livvic Bold"/>
              </a:rPr>
              <a:t>vật</a:t>
            </a:r>
            <a:r>
              <a:rPr lang="en-US" sz="3200" dirty="0">
                <a:solidFill>
                  <a:srgbClr val="772794"/>
                </a:solidFill>
                <a:latin typeface="Livvic Bold"/>
              </a:rPr>
              <a:t>.</a:t>
            </a:r>
          </a:p>
          <a:p>
            <a:pPr>
              <a:lnSpc>
                <a:spcPts val="3920"/>
              </a:lnSpc>
            </a:pPr>
            <a:endParaRPr lang="en-US" sz="3200" dirty="0">
              <a:solidFill>
                <a:srgbClr val="772794"/>
              </a:solidFill>
              <a:latin typeface="Livvic Bold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E4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V="1">
            <a:off x="-1000800" y="9258300"/>
            <a:ext cx="20289600" cy="971364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71350" y="6569526"/>
            <a:ext cx="3353726" cy="2987865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261842" y="7582932"/>
            <a:ext cx="2949351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31"/>
              </a:lnSpc>
            </a:pPr>
            <a:r>
              <a:rPr lang="en-US" sz="2131" dirty="0" err="1">
                <a:solidFill>
                  <a:srgbClr val="772794"/>
                </a:solidFill>
                <a:latin typeface="Be Vietnam Bold"/>
              </a:rPr>
              <a:t>Bước</a:t>
            </a:r>
            <a:r>
              <a:rPr lang="en-US" sz="2131" dirty="0">
                <a:solidFill>
                  <a:srgbClr val="772794"/>
                </a:solidFill>
                <a:latin typeface="Be Vietnam Bold"/>
              </a:rPr>
              <a:t> 1: </a:t>
            </a:r>
            <a:r>
              <a:rPr lang="en-US" sz="2131" dirty="0" err="1" smtClean="0">
                <a:solidFill>
                  <a:srgbClr val="772794"/>
                </a:solidFill>
                <a:latin typeface="Be Vietnam Bold"/>
              </a:rPr>
              <a:t>Vẽ</a:t>
            </a:r>
            <a:r>
              <a:rPr lang="en-US" sz="2131" dirty="0" smtClean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2131" dirty="0" err="1" smtClean="0">
                <a:solidFill>
                  <a:srgbClr val="772794"/>
                </a:solidFill>
                <a:latin typeface="Be Vietnam Bold"/>
              </a:rPr>
              <a:t>phác</a:t>
            </a:r>
            <a:r>
              <a:rPr lang="en-US" sz="2131" dirty="0" smtClean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2131" dirty="0" err="1" smtClean="0">
                <a:solidFill>
                  <a:srgbClr val="772794"/>
                </a:solidFill>
                <a:latin typeface="Be Vietnam Bold"/>
              </a:rPr>
              <a:t>các</a:t>
            </a:r>
            <a:r>
              <a:rPr lang="en-US" sz="2131" dirty="0" smtClean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2131" dirty="0" err="1" smtClean="0">
                <a:solidFill>
                  <a:srgbClr val="772794"/>
                </a:solidFill>
                <a:latin typeface="Be Vietnam Bold"/>
              </a:rPr>
              <a:t>bộ</a:t>
            </a:r>
            <a:r>
              <a:rPr lang="en-US" sz="2131" dirty="0" smtClean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2131" dirty="0" err="1" smtClean="0">
                <a:solidFill>
                  <a:srgbClr val="772794"/>
                </a:solidFill>
                <a:latin typeface="Be Vietnam Bold"/>
              </a:rPr>
              <a:t>phận</a:t>
            </a:r>
            <a:r>
              <a:rPr lang="en-US" sz="2131" dirty="0" smtClean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2131" dirty="0" err="1" smtClean="0">
                <a:solidFill>
                  <a:srgbClr val="772794"/>
                </a:solidFill>
                <a:latin typeface="Be Vietnam Bold"/>
              </a:rPr>
              <a:t>của</a:t>
            </a:r>
            <a:r>
              <a:rPr lang="en-US" sz="2131" dirty="0" smtClean="0">
                <a:solidFill>
                  <a:srgbClr val="772794"/>
                </a:solidFill>
                <a:latin typeface="Be Vietnam Bold"/>
              </a:rPr>
              <a:t> con </a:t>
            </a:r>
            <a:r>
              <a:rPr lang="en-US" sz="2131" dirty="0" err="1" smtClean="0">
                <a:solidFill>
                  <a:srgbClr val="772794"/>
                </a:solidFill>
                <a:latin typeface="Be Vietnam Bold"/>
              </a:rPr>
              <a:t>vật</a:t>
            </a:r>
            <a:r>
              <a:rPr lang="en-US" sz="2131" dirty="0" smtClean="0">
                <a:solidFill>
                  <a:srgbClr val="772794"/>
                </a:solidFill>
                <a:latin typeface="Be Vietnam Bold"/>
              </a:rPr>
              <a:t> </a:t>
            </a:r>
            <a:endParaRPr lang="en-US" sz="2131" dirty="0">
              <a:solidFill>
                <a:srgbClr val="772794"/>
              </a:solidFill>
              <a:latin typeface="Be Vietnam Bold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451203" y="6640787"/>
            <a:ext cx="3283225" cy="2925055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5659530" y="7737986"/>
            <a:ext cx="2767361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72"/>
              </a:lnSpc>
            </a:pPr>
            <a:r>
              <a:rPr lang="en-US" sz="2072" dirty="0" err="1">
                <a:solidFill>
                  <a:srgbClr val="772794"/>
                </a:solidFill>
                <a:latin typeface="Be Vietnam Bold"/>
              </a:rPr>
              <a:t>Bước</a:t>
            </a:r>
            <a:r>
              <a:rPr lang="en-US" sz="2072" dirty="0">
                <a:solidFill>
                  <a:srgbClr val="772794"/>
                </a:solidFill>
                <a:latin typeface="Be Vietnam Bold"/>
              </a:rPr>
              <a:t> 2: </a:t>
            </a:r>
            <a:r>
              <a:rPr lang="en-US" sz="2072" dirty="0" err="1">
                <a:solidFill>
                  <a:srgbClr val="772794"/>
                </a:solidFill>
                <a:latin typeface="Be Vietnam Bold"/>
              </a:rPr>
              <a:t>Xé</a:t>
            </a:r>
            <a:r>
              <a:rPr lang="en-US" sz="2072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2072" dirty="0" err="1" smtClean="0">
                <a:solidFill>
                  <a:srgbClr val="772794"/>
                </a:solidFill>
                <a:latin typeface="Be Vietnam Bold"/>
              </a:rPr>
              <a:t>các</a:t>
            </a:r>
            <a:r>
              <a:rPr lang="en-US" sz="2072" dirty="0" smtClean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2072" dirty="0" err="1" smtClean="0">
                <a:solidFill>
                  <a:srgbClr val="772794"/>
                </a:solidFill>
                <a:latin typeface="Be Vietnam Bold"/>
              </a:rPr>
              <a:t>bộ</a:t>
            </a:r>
            <a:r>
              <a:rPr lang="en-US" sz="2072" dirty="0" smtClean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2072" dirty="0" err="1" smtClean="0">
                <a:solidFill>
                  <a:srgbClr val="772794"/>
                </a:solidFill>
                <a:latin typeface="Be Vietnam Bold"/>
              </a:rPr>
              <a:t>phận</a:t>
            </a:r>
            <a:r>
              <a:rPr lang="en-US" sz="2072" dirty="0" smtClean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2072" dirty="0" err="1" smtClean="0">
                <a:solidFill>
                  <a:srgbClr val="772794"/>
                </a:solidFill>
                <a:latin typeface="Be Vietnam Bold"/>
              </a:rPr>
              <a:t>của</a:t>
            </a:r>
            <a:r>
              <a:rPr lang="en-US" sz="2072" dirty="0" smtClean="0">
                <a:solidFill>
                  <a:srgbClr val="772794"/>
                </a:solidFill>
                <a:latin typeface="Be Vietnam Bold"/>
              </a:rPr>
              <a:t> con </a:t>
            </a:r>
            <a:r>
              <a:rPr lang="en-US" sz="2072" dirty="0" err="1" smtClean="0">
                <a:solidFill>
                  <a:srgbClr val="772794"/>
                </a:solidFill>
                <a:latin typeface="Be Vietnam Bold"/>
              </a:rPr>
              <a:t>vật</a:t>
            </a:r>
            <a:endParaRPr lang="en-US" sz="2072" dirty="0">
              <a:solidFill>
                <a:srgbClr val="772794"/>
              </a:solidFill>
              <a:latin typeface="Be Vietnam Bold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9753600" y="6569526"/>
            <a:ext cx="3249069" cy="2894625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9963868" y="7498649"/>
            <a:ext cx="2738572" cy="10363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50"/>
              </a:lnSpc>
            </a:pPr>
            <a:r>
              <a:rPr lang="en-US" sz="2050" dirty="0" err="1">
                <a:solidFill>
                  <a:srgbClr val="772794"/>
                </a:solidFill>
                <a:latin typeface="Be Vietnam Bold"/>
              </a:rPr>
              <a:t>Bước</a:t>
            </a:r>
            <a:r>
              <a:rPr lang="en-US" sz="2050" dirty="0">
                <a:solidFill>
                  <a:srgbClr val="772794"/>
                </a:solidFill>
                <a:latin typeface="Be Vietnam Bold"/>
              </a:rPr>
              <a:t> 3: </a:t>
            </a:r>
            <a:r>
              <a:rPr lang="en-US" sz="2050" dirty="0" err="1">
                <a:solidFill>
                  <a:srgbClr val="772794"/>
                </a:solidFill>
                <a:latin typeface="Be Vietnam Bold"/>
              </a:rPr>
              <a:t>Sắp</a:t>
            </a:r>
            <a:r>
              <a:rPr lang="en-US" sz="2050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2050" dirty="0" err="1">
                <a:solidFill>
                  <a:srgbClr val="772794"/>
                </a:solidFill>
                <a:latin typeface="Be Vietnam Bold"/>
              </a:rPr>
              <a:t>xếp</a:t>
            </a:r>
            <a:r>
              <a:rPr lang="en-US" sz="2050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2050" dirty="0" err="1">
                <a:solidFill>
                  <a:srgbClr val="772794"/>
                </a:solidFill>
                <a:latin typeface="Be Vietnam Bold"/>
              </a:rPr>
              <a:t>các</a:t>
            </a:r>
            <a:r>
              <a:rPr lang="en-US" sz="2050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2050" dirty="0" err="1">
                <a:solidFill>
                  <a:srgbClr val="772794"/>
                </a:solidFill>
                <a:latin typeface="Be Vietnam Bold"/>
              </a:rPr>
              <a:t>bộ</a:t>
            </a:r>
            <a:r>
              <a:rPr lang="en-US" sz="2050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2050" dirty="0" err="1">
                <a:solidFill>
                  <a:srgbClr val="772794"/>
                </a:solidFill>
                <a:latin typeface="Be Vietnam Bold"/>
              </a:rPr>
              <a:t>phận</a:t>
            </a:r>
            <a:r>
              <a:rPr lang="en-US" sz="2050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2050" dirty="0" err="1">
                <a:solidFill>
                  <a:srgbClr val="772794"/>
                </a:solidFill>
                <a:latin typeface="Be Vietnam Bold"/>
              </a:rPr>
              <a:t>để</a:t>
            </a:r>
            <a:r>
              <a:rPr lang="en-US" sz="2050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2050" dirty="0" err="1">
                <a:solidFill>
                  <a:srgbClr val="772794"/>
                </a:solidFill>
                <a:latin typeface="Be Vietnam Bold"/>
              </a:rPr>
              <a:t>tạo</a:t>
            </a:r>
            <a:r>
              <a:rPr lang="en-US" sz="2050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2050" dirty="0" err="1">
                <a:solidFill>
                  <a:srgbClr val="772794"/>
                </a:solidFill>
                <a:latin typeface="Be Vietnam Bold"/>
              </a:rPr>
              <a:t>thành</a:t>
            </a:r>
            <a:r>
              <a:rPr lang="en-US" sz="2050" dirty="0">
                <a:solidFill>
                  <a:srgbClr val="772794"/>
                </a:solidFill>
                <a:latin typeface="Be Vietnam Bold"/>
              </a:rPr>
              <a:t> con </a:t>
            </a:r>
            <a:r>
              <a:rPr lang="en-US" sz="2050" dirty="0" err="1">
                <a:solidFill>
                  <a:srgbClr val="772794"/>
                </a:solidFill>
                <a:latin typeface="Be Vietnam Bold"/>
              </a:rPr>
              <a:t>vật</a:t>
            </a:r>
            <a:r>
              <a:rPr lang="en-US" sz="2050" dirty="0">
                <a:solidFill>
                  <a:srgbClr val="772794"/>
                </a:solidFill>
                <a:latin typeface="Be Vietnam Bold"/>
              </a:rPr>
              <a:t>. </a:t>
            </a:r>
            <a:r>
              <a:rPr lang="en-US" sz="2050" dirty="0" err="1">
                <a:solidFill>
                  <a:srgbClr val="772794"/>
                </a:solidFill>
                <a:latin typeface="Be Vietnam Bold"/>
              </a:rPr>
              <a:t>Dán</a:t>
            </a:r>
            <a:r>
              <a:rPr lang="en-US" sz="2050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2050" dirty="0" err="1">
                <a:solidFill>
                  <a:srgbClr val="772794"/>
                </a:solidFill>
                <a:latin typeface="Be Vietnam Bold"/>
              </a:rPr>
              <a:t>trên</a:t>
            </a:r>
            <a:r>
              <a:rPr lang="en-US" sz="2050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2050" dirty="0" err="1">
                <a:solidFill>
                  <a:srgbClr val="772794"/>
                </a:solidFill>
                <a:latin typeface="Be Vietnam Bold"/>
              </a:rPr>
              <a:t>giấy</a:t>
            </a:r>
            <a:r>
              <a:rPr lang="en-US" sz="2050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2050" dirty="0" err="1">
                <a:solidFill>
                  <a:srgbClr val="772794"/>
                </a:solidFill>
                <a:latin typeface="Be Vietnam Bold"/>
              </a:rPr>
              <a:t>nền</a:t>
            </a:r>
            <a:endParaRPr lang="en-US" sz="2050" dirty="0">
              <a:solidFill>
                <a:srgbClr val="772794"/>
              </a:solidFill>
              <a:latin typeface="Be Vietnam Bold"/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031420" y="1028700"/>
            <a:ext cx="1548457" cy="97165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774694" y="987462"/>
            <a:ext cx="1097516" cy="685947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2869086" y="988802"/>
            <a:ext cx="12205138" cy="954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7200">
                <a:solidFill>
                  <a:srgbClr val="772794"/>
                </a:solidFill>
                <a:latin typeface="Livvic Bold Bold"/>
              </a:rPr>
              <a:t>Kiến tạo kiến thức kĩ năng 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3972131" y="6559319"/>
            <a:ext cx="3249069" cy="2894625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14237783" y="7507493"/>
            <a:ext cx="2738572" cy="1346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50"/>
              </a:lnSpc>
            </a:pPr>
            <a:r>
              <a:rPr lang="en-US" sz="2050" dirty="0" err="1">
                <a:solidFill>
                  <a:srgbClr val="772794"/>
                </a:solidFill>
                <a:latin typeface="Be Vietnam Bold"/>
              </a:rPr>
              <a:t>Bước</a:t>
            </a:r>
            <a:r>
              <a:rPr lang="en-US" sz="2050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2050" dirty="0" smtClean="0">
                <a:solidFill>
                  <a:srgbClr val="772794"/>
                </a:solidFill>
                <a:latin typeface="Be Vietnam Bold"/>
              </a:rPr>
              <a:t>4: </a:t>
            </a:r>
            <a:r>
              <a:rPr lang="en-US" sz="2050" dirty="0" err="1">
                <a:solidFill>
                  <a:srgbClr val="772794"/>
                </a:solidFill>
                <a:latin typeface="Be Vietnam Bold"/>
              </a:rPr>
              <a:t>Xé</a:t>
            </a:r>
            <a:r>
              <a:rPr lang="en-US" sz="2050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2050" dirty="0" err="1">
                <a:solidFill>
                  <a:srgbClr val="772794"/>
                </a:solidFill>
                <a:latin typeface="Be Vietnam Bold"/>
              </a:rPr>
              <a:t>dán</a:t>
            </a:r>
            <a:r>
              <a:rPr lang="en-US" sz="2050" dirty="0">
                <a:solidFill>
                  <a:srgbClr val="772794"/>
                </a:solidFill>
                <a:latin typeface="Be Vietnam Bold"/>
              </a:rPr>
              <a:t> (</a:t>
            </a:r>
            <a:r>
              <a:rPr lang="en-US" sz="2050" dirty="0" err="1">
                <a:solidFill>
                  <a:srgbClr val="772794"/>
                </a:solidFill>
                <a:latin typeface="Be Vietnam Bold"/>
              </a:rPr>
              <a:t>hoặc</a:t>
            </a:r>
            <a:r>
              <a:rPr lang="en-US" sz="2050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2050" dirty="0" err="1">
                <a:solidFill>
                  <a:srgbClr val="772794"/>
                </a:solidFill>
                <a:latin typeface="Be Vietnam Bold"/>
              </a:rPr>
              <a:t>vẽ</a:t>
            </a:r>
            <a:r>
              <a:rPr lang="en-US" sz="2050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2050" dirty="0" err="1">
                <a:solidFill>
                  <a:srgbClr val="772794"/>
                </a:solidFill>
                <a:latin typeface="Be Vietnam Bold"/>
              </a:rPr>
              <a:t>thêm</a:t>
            </a:r>
            <a:r>
              <a:rPr lang="en-US" sz="2050" dirty="0">
                <a:solidFill>
                  <a:srgbClr val="772794"/>
                </a:solidFill>
                <a:latin typeface="Be Vietnam Bold"/>
              </a:rPr>
              <a:t>) </a:t>
            </a:r>
            <a:r>
              <a:rPr lang="en-US" sz="2050" dirty="0" err="1">
                <a:solidFill>
                  <a:srgbClr val="772794"/>
                </a:solidFill>
                <a:latin typeface="Be Vietnam Bold"/>
              </a:rPr>
              <a:t>các</a:t>
            </a:r>
            <a:r>
              <a:rPr lang="en-US" sz="2050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2050" dirty="0" err="1">
                <a:solidFill>
                  <a:srgbClr val="772794"/>
                </a:solidFill>
                <a:latin typeface="Be Vietnam Bold"/>
              </a:rPr>
              <a:t>hình</a:t>
            </a:r>
            <a:r>
              <a:rPr lang="en-US" sz="2050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2050" dirty="0" err="1">
                <a:solidFill>
                  <a:srgbClr val="772794"/>
                </a:solidFill>
                <a:latin typeface="Be Vietnam Bold"/>
              </a:rPr>
              <a:t>ảnh</a:t>
            </a:r>
            <a:r>
              <a:rPr lang="en-US" sz="2050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2050" dirty="0" err="1">
                <a:solidFill>
                  <a:srgbClr val="772794"/>
                </a:solidFill>
                <a:latin typeface="Be Vietnam Bold"/>
              </a:rPr>
              <a:t>khác</a:t>
            </a:r>
            <a:r>
              <a:rPr lang="en-US" sz="2050" dirty="0">
                <a:solidFill>
                  <a:srgbClr val="772794"/>
                </a:solidFill>
                <a:latin typeface="Be Vietnam Bold"/>
              </a:rPr>
              <a:t> ( </a:t>
            </a:r>
            <a:r>
              <a:rPr lang="en-US" sz="2050" dirty="0" err="1">
                <a:solidFill>
                  <a:srgbClr val="772794"/>
                </a:solidFill>
                <a:latin typeface="Be Vietnam Bold"/>
              </a:rPr>
              <a:t>cây</a:t>
            </a:r>
            <a:r>
              <a:rPr lang="en-US" sz="2050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2050" dirty="0" err="1">
                <a:solidFill>
                  <a:srgbClr val="772794"/>
                </a:solidFill>
                <a:latin typeface="Be Vietnam Bold"/>
              </a:rPr>
              <a:t>cỏ</a:t>
            </a:r>
            <a:r>
              <a:rPr lang="en-US" sz="2050" dirty="0">
                <a:solidFill>
                  <a:srgbClr val="772794"/>
                </a:solidFill>
                <a:latin typeface="Be Vietnam Bold"/>
              </a:rPr>
              <a:t>, </a:t>
            </a:r>
            <a:r>
              <a:rPr lang="en-US" sz="2050" dirty="0" err="1">
                <a:solidFill>
                  <a:srgbClr val="772794"/>
                </a:solidFill>
                <a:latin typeface="Be Vietnam Bold"/>
              </a:rPr>
              <a:t>hoa</a:t>
            </a:r>
            <a:r>
              <a:rPr lang="en-US" sz="2050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2050" dirty="0" err="1">
                <a:solidFill>
                  <a:srgbClr val="772794"/>
                </a:solidFill>
                <a:latin typeface="Be Vietnam Bold"/>
              </a:rPr>
              <a:t>lá</a:t>
            </a:r>
            <a:r>
              <a:rPr lang="en-US" sz="2050" dirty="0">
                <a:solidFill>
                  <a:srgbClr val="772794"/>
                </a:solidFill>
                <a:latin typeface="Be Vietnam Bold"/>
              </a:rPr>
              <a:t> ...) </a:t>
            </a:r>
            <a:r>
              <a:rPr lang="en-US" sz="2050" dirty="0" err="1">
                <a:solidFill>
                  <a:srgbClr val="772794"/>
                </a:solidFill>
                <a:latin typeface="Be Vietnam Bold"/>
              </a:rPr>
              <a:t>để</a:t>
            </a:r>
            <a:r>
              <a:rPr lang="en-US" sz="2050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2050" dirty="0" err="1">
                <a:solidFill>
                  <a:srgbClr val="772794"/>
                </a:solidFill>
                <a:latin typeface="Be Vietnam Bold"/>
              </a:rPr>
              <a:t>bài</a:t>
            </a:r>
            <a:r>
              <a:rPr lang="en-US" sz="2050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2050" dirty="0" err="1">
                <a:solidFill>
                  <a:srgbClr val="772794"/>
                </a:solidFill>
                <a:latin typeface="Be Vietnam Bold"/>
              </a:rPr>
              <a:t>thêm</a:t>
            </a:r>
            <a:r>
              <a:rPr lang="en-US" sz="2050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2050" dirty="0" err="1">
                <a:solidFill>
                  <a:srgbClr val="772794"/>
                </a:solidFill>
                <a:latin typeface="Be Vietnam Bold"/>
              </a:rPr>
              <a:t>sinh</a:t>
            </a:r>
            <a:r>
              <a:rPr lang="en-US" sz="2050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2050" dirty="0" err="1">
                <a:solidFill>
                  <a:srgbClr val="772794"/>
                </a:solidFill>
                <a:latin typeface="Be Vietnam Bold"/>
              </a:rPr>
              <a:t>động</a:t>
            </a:r>
            <a:endParaRPr lang="en-US" sz="2050" dirty="0">
              <a:solidFill>
                <a:srgbClr val="772794"/>
              </a:solidFill>
              <a:latin typeface="Be Vietnam Bold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6076" y="2075200"/>
            <a:ext cx="3429000" cy="511356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96768" y="2075201"/>
            <a:ext cx="3542432" cy="511418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601459" y="2075201"/>
            <a:ext cx="3524395" cy="511356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884586" y="2075199"/>
            <a:ext cx="3444967" cy="5113561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422</TotalTime>
  <Words>431</Words>
  <Application>Microsoft Office PowerPoint</Application>
  <PresentationFormat>Custom</PresentationFormat>
  <Paragraphs>56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Arial</vt:lpstr>
      <vt:lpstr>Be Vietnam Bold</vt:lpstr>
      <vt:lpstr>Livvic</vt:lpstr>
      <vt:lpstr>IreneFlorentina</vt:lpstr>
      <vt:lpstr>Livvic Bold Bold</vt:lpstr>
      <vt:lpstr>Calibri</vt:lpstr>
      <vt:lpstr>Livvic Thin Bold</vt:lpstr>
      <vt:lpstr>Livvic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Your paragraph text</dc:title>
  <cp:lastModifiedBy>AutoBVT</cp:lastModifiedBy>
  <cp:revision>10</cp:revision>
  <dcterms:created xsi:type="dcterms:W3CDTF">2006-08-16T00:00:00Z</dcterms:created>
  <dcterms:modified xsi:type="dcterms:W3CDTF">2021-09-26T16:12:36Z</dcterms:modified>
  <dc:identifier>DAEqFiQNdMA</dc:identifier>
</cp:coreProperties>
</file>