
<file path=[Content_Types].xml><?xml version="1.0" encoding="utf-8"?>
<Types xmlns="http://schemas.openxmlformats.org/package/2006/content-types">
  <Default Extension="mp3" ContentType="audio/unknown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69" r:id="rId2"/>
    <p:sldId id="256" r:id="rId3"/>
    <p:sldId id="260" r:id="rId4"/>
    <p:sldId id="261" r:id="rId5"/>
    <p:sldId id="262" r:id="rId6"/>
    <p:sldId id="268" r:id="rId7"/>
    <p:sldId id="263" r:id="rId8"/>
    <p:sldId id="266" r:id="rId9"/>
    <p:sldId id="257" r:id="rId10"/>
    <p:sldId id="265" r:id="rId11"/>
    <p:sldId id="259" r:id="rId12"/>
    <p:sldId id="267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1206" y="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3D4B8A0-816B-4E12-A6E6-E177C5386659}" type="datetimeFigureOut">
              <a:rPr lang="vi-VN" smtClean="0"/>
              <a:pPr/>
              <a:t>20/09/2020</a:t>
            </a:fld>
            <a:endParaRPr lang="vi-V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vi-V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6192BF9-9B30-494C-8C23-8B08A5F3154D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6415513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vi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192BF9-9B30-494C-8C23-8B08A5F3154D}" type="slidenum">
              <a:rPr lang="vi-VN" smtClean="0"/>
              <a:pPr/>
              <a:t>8</a:t>
            </a:fld>
            <a:endParaRPr lang="vi-VN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9/20/2020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9/20/2020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9/20/2020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9/20/2020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hyperlink" Target="http://endjetsesfolies.centerblog.net/rub-Gif-fleurs-5.html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gif"/><Relationship Id="rId4" Type="http://schemas.openxmlformats.org/officeDocument/2006/relationships/hyperlink" Target="http://endjetsesfolies.centerblog.net/rub-Gif-fleurs-2.html" TargetMode="Externa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hyperlink" Target="http://endjetsesfolies.centerblog.net/rub-Gif-fleurs-5.html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gif"/><Relationship Id="rId4" Type="http://schemas.openxmlformats.org/officeDocument/2006/relationships/hyperlink" Target="http://endjetsesfolies.centerblog.net/rub-Gif-fleurs-2.html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gif"/><Relationship Id="rId4" Type="http://schemas.openxmlformats.org/officeDocument/2006/relationships/hyperlink" Target="http://endjetsesfolies.centerblog.net/rub-Gif-fleurs-5.html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hyperlink" Target="http://endjetsesfolies.centerblog.net/rub-Gif-fleurs-5.html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gif"/><Relationship Id="rId4" Type="http://schemas.openxmlformats.org/officeDocument/2006/relationships/hyperlink" Target="http://endjetsesfolies.centerblog.net/rub-Gif-fleurs-2.html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57200" y="1295400"/>
            <a:ext cx="8305800" cy="5943600"/>
          </a:xfrm>
          <a:prstGeom prst="rect">
            <a:avLst/>
          </a:prstGeom>
          <a:noFill/>
        </p:spPr>
        <p:txBody>
          <a:bodyPr wrap="square">
            <a:prstTxWarp prst="textArchUp">
              <a:avLst/>
            </a:prstTxWarp>
            <a:spAutoFit/>
          </a:bodyPr>
          <a:lstStyle/>
          <a:p>
            <a:pPr eaLnBrk="1" hangingPunct="1">
              <a:defRPr/>
            </a:pPr>
            <a:r>
              <a:rPr lang="en-US" sz="4800" b="1" dirty="0" smtClean="0">
                <a:solidFill>
                  <a:srgbClr val="FF000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Bell MT" pitchFamily="18" charset="0"/>
                <a:cs typeface="Arial" panose="020B0604020202020204" pitchFamily="34" charset="0"/>
              </a:rPr>
              <a:t>CHÀO MỪNG CÁC EM ĐẾN VỚI TIẾT HỌC HÔM NAY </a:t>
            </a:r>
            <a:endParaRPr lang="en-US" sz="3600" b="1" dirty="0">
              <a:solidFill>
                <a:srgbClr val="FF0000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Bell MT" pitchFamily="18" charset="0"/>
              <a:cs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459271" y="2158128"/>
            <a:ext cx="3429000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hangingPunct="1">
              <a:defRPr/>
            </a:pPr>
            <a:r>
              <a:rPr lang="en-US" sz="6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endParaRPr lang="en-US" sz="60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379295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vi-VN" b="1"/>
          </a:p>
        </p:txBody>
      </p:sp>
      <p:pic>
        <p:nvPicPr>
          <p:cNvPr id="4" name="Picture 2" descr="Trang3.2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3999" cy="6689725"/>
          </a:xfrm>
          <a:prstGeom prst="rect">
            <a:avLst/>
          </a:prstGeom>
          <a:noFill/>
        </p:spPr>
      </p:pic>
      <p:grpSp>
        <p:nvGrpSpPr>
          <p:cNvPr id="5" name="Group 4"/>
          <p:cNvGrpSpPr/>
          <p:nvPr/>
        </p:nvGrpSpPr>
        <p:grpSpPr>
          <a:xfrm>
            <a:off x="2819400" y="1066800"/>
            <a:ext cx="4724400" cy="609600"/>
            <a:chOff x="2819400" y="1143000"/>
            <a:chExt cx="4724400" cy="609600"/>
          </a:xfrm>
        </p:grpSpPr>
        <p:sp>
          <p:nvSpPr>
            <p:cNvPr id="6" name="TextBox 5"/>
            <p:cNvSpPr txBox="1"/>
            <p:nvPr/>
          </p:nvSpPr>
          <p:spPr>
            <a:xfrm>
              <a:off x="2819400" y="1167825"/>
              <a:ext cx="6096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12</a:t>
              </a:r>
              <a:endParaRPr lang="vi-VN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3429000" y="1167825"/>
              <a:ext cx="6096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13</a:t>
              </a:r>
              <a:endParaRPr lang="vi-VN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4038600" y="1167825"/>
              <a:ext cx="6096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14</a:t>
              </a:r>
              <a:endParaRPr lang="vi-VN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4572000" y="1167825"/>
              <a:ext cx="6096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15</a:t>
              </a:r>
              <a:endParaRPr lang="vi-VN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5181600" y="1167825"/>
              <a:ext cx="6096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16</a:t>
              </a:r>
              <a:endParaRPr lang="vi-VN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5791200" y="1167825"/>
              <a:ext cx="6096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17</a:t>
              </a:r>
              <a:endParaRPr lang="vi-VN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6934200" y="1143000"/>
              <a:ext cx="6096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19</a:t>
              </a:r>
              <a:endParaRPr lang="vi-VN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2209800" y="1676400"/>
            <a:ext cx="4724400" cy="609600"/>
            <a:chOff x="2819400" y="1143000"/>
            <a:chExt cx="4724400" cy="609600"/>
          </a:xfrm>
        </p:grpSpPr>
        <p:sp>
          <p:nvSpPr>
            <p:cNvPr id="14" name="TextBox 13"/>
            <p:cNvSpPr txBox="1"/>
            <p:nvPr/>
          </p:nvSpPr>
          <p:spPr>
            <a:xfrm>
              <a:off x="2819400" y="1167825"/>
              <a:ext cx="6096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>
                  <a:solidFill>
                    <a:schemeClr val="tx2">
                      <a:lumMod val="50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21</a:t>
              </a:r>
              <a:endParaRPr lang="vi-VN" sz="3200" b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3962400" y="1167825"/>
              <a:ext cx="6096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>
                  <a:solidFill>
                    <a:schemeClr val="tx2">
                      <a:lumMod val="50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23</a:t>
              </a:r>
              <a:endParaRPr lang="vi-VN" sz="3200" b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4572000" y="1167825"/>
              <a:ext cx="6096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>
                  <a:solidFill>
                    <a:schemeClr val="tx2">
                      <a:lumMod val="50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24</a:t>
              </a:r>
              <a:endParaRPr lang="vi-VN" sz="3200" b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6400800" y="1167825"/>
              <a:ext cx="6096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>
                  <a:solidFill>
                    <a:schemeClr val="tx2">
                      <a:lumMod val="50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27</a:t>
              </a:r>
              <a:endParaRPr lang="vi-VN" sz="3200" b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6934200" y="1143000"/>
              <a:ext cx="6096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>
                  <a:solidFill>
                    <a:schemeClr val="tx2">
                      <a:lumMod val="50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28</a:t>
              </a:r>
              <a:endParaRPr lang="vi-VN" sz="3200" b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1676400" y="2286000"/>
            <a:ext cx="6019800" cy="609600"/>
            <a:chOff x="2819400" y="1143000"/>
            <a:chExt cx="4724400" cy="609600"/>
          </a:xfrm>
        </p:grpSpPr>
        <p:sp>
          <p:nvSpPr>
            <p:cNvPr id="20" name="TextBox 19"/>
            <p:cNvSpPr txBox="1"/>
            <p:nvPr/>
          </p:nvSpPr>
          <p:spPr>
            <a:xfrm>
              <a:off x="2819400" y="1167825"/>
              <a:ext cx="6096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>
                  <a:solidFill>
                    <a:schemeClr val="accent6">
                      <a:lumMod val="50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30</a:t>
              </a:r>
              <a:endParaRPr lang="vi-VN" sz="3200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3764666" y="1167825"/>
              <a:ext cx="6096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>
                  <a:solidFill>
                    <a:schemeClr val="accent6">
                      <a:lumMod val="50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32</a:t>
              </a:r>
              <a:endParaRPr lang="vi-VN" sz="3200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4183284" y="1167825"/>
              <a:ext cx="6096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>
                  <a:solidFill>
                    <a:schemeClr val="accent6">
                      <a:lumMod val="50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33</a:t>
              </a:r>
              <a:endParaRPr lang="vi-VN" sz="3200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4661704" y="1167825"/>
              <a:ext cx="6096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>
                  <a:solidFill>
                    <a:schemeClr val="accent6">
                      <a:lumMod val="50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34</a:t>
              </a:r>
              <a:endParaRPr lang="vi-VN" sz="3200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5558742" y="1167825"/>
              <a:ext cx="6096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>
                  <a:solidFill>
                    <a:schemeClr val="accent6">
                      <a:lumMod val="50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36</a:t>
              </a:r>
              <a:endParaRPr lang="vi-VN" sz="3200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6037162" y="1167825"/>
              <a:ext cx="6096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>
                  <a:solidFill>
                    <a:schemeClr val="accent6">
                      <a:lumMod val="50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37</a:t>
              </a:r>
              <a:endParaRPr lang="vi-VN" sz="3200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6934200" y="1143000"/>
              <a:ext cx="6096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>
                  <a:solidFill>
                    <a:schemeClr val="accent6">
                      <a:lumMod val="50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39</a:t>
              </a:r>
              <a:endParaRPr lang="vi-VN" sz="3200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27" name="Group 26"/>
          <p:cNvGrpSpPr/>
          <p:nvPr/>
        </p:nvGrpSpPr>
        <p:grpSpPr>
          <a:xfrm>
            <a:off x="2271252" y="2895600"/>
            <a:ext cx="5424941" cy="609600"/>
            <a:chOff x="3286249" y="1143000"/>
            <a:chExt cx="4257551" cy="609600"/>
          </a:xfrm>
        </p:grpSpPr>
        <p:sp>
          <p:nvSpPr>
            <p:cNvPr id="28" name="TextBox 27"/>
            <p:cNvSpPr txBox="1"/>
            <p:nvPr/>
          </p:nvSpPr>
          <p:spPr>
            <a:xfrm>
              <a:off x="3286249" y="1167825"/>
              <a:ext cx="6096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41</a:t>
              </a:r>
              <a:endParaRPr lang="vi-VN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3764666" y="1167825"/>
              <a:ext cx="6096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42</a:t>
              </a:r>
              <a:endParaRPr lang="vi-VN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4673282" y="1167825"/>
              <a:ext cx="6096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44</a:t>
              </a:r>
              <a:endParaRPr lang="vi-VN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5140129" y="1167825"/>
              <a:ext cx="6096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45</a:t>
              </a:r>
              <a:endParaRPr lang="vi-VN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5558742" y="1167825"/>
              <a:ext cx="6096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46</a:t>
              </a:r>
              <a:endParaRPr lang="vi-VN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6515588" y="1167825"/>
              <a:ext cx="6096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48</a:t>
              </a:r>
              <a:endParaRPr lang="vi-VN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6934200" y="1143000"/>
              <a:ext cx="6096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49</a:t>
              </a:r>
              <a:endParaRPr lang="vi-VN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35" name="Group 34"/>
          <p:cNvGrpSpPr/>
          <p:nvPr/>
        </p:nvGrpSpPr>
        <p:grpSpPr>
          <a:xfrm>
            <a:off x="1676400" y="3505200"/>
            <a:ext cx="5501148" cy="609600"/>
            <a:chOff x="2819400" y="1066800"/>
            <a:chExt cx="4317357" cy="609600"/>
          </a:xfrm>
        </p:grpSpPr>
        <p:sp>
          <p:nvSpPr>
            <p:cNvPr id="36" name="TextBox 35"/>
            <p:cNvSpPr txBox="1"/>
            <p:nvPr/>
          </p:nvSpPr>
          <p:spPr>
            <a:xfrm>
              <a:off x="2819400" y="1091625"/>
              <a:ext cx="6096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>
                  <a:solidFill>
                    <a:schemeClr val="accent6">
                      <a:lumMod val="50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50</a:t>
              </a:r>
              <a:endParaRPr lang="vi-VN" sz="3200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7" name="TextBox 36"/>
            <p:cNvSpPr txBox="1"/>
            <p:nvPr/>
          </p:nvSpPr>
          <p:spPr>
            <a:xfrm>
              <a:off x="3764666" y="1066800"/>
              <a:ext cx="6096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>
                  <a:solidFill>
                    <a:schemeClr val="accent6">
                      <a:lumMod val="50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52</a:t>
              </a:r>
              <a:endParaRPr lang="vi-VN" sz="3200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8" name="TextBox 37"/>
            <p:cNvSpPr txBox="1"/>
            <p:nvPr/>
          </p:nvSpPr>
          <p:spPr>
            <a:xfrm>
              <a:off x="4183284" y="1066800"/>
              <a:ext cx="6096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>
                  <a:solidFill>
                    <a:schemeClr val="accent6">
                      <a:lumMod val="50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53</a:t>
              </a:r>
              <a:endParaRPr lang="vi-VN" sz="3200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9" name="TextBox 38"/>
            <p:cNvSpPr txBox="1"/>
            <p:nvPr/>
          </p:nvSpPr>
          <p:spPr>
            <a:xfrm>
              <a:off x="5140124" y="1066800"/>
              <a:ext cx="6096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>
                  <a:solidFill>
                    <a:schemeClr val="accent6">
                      <a:lumMod val="50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55</a:t>
              </a:r>
              <a:endParaRPr lang="vi-VN" sz="3200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0" name="TextBox 39"/>
            <p:cNvSpPr txBox="1"/>
            <p:nvPr/>
          </p:nvSpPr>
          <p:spPr>
            <a:xfrm>
              <a:off x="5558742" y="1091625"/>
              <a:ext cx="6096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>
                  <a:solidFill>
                    <a:schemeClr val="accent6">
                      <a:lumMod val="50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56</a:t>
              </a:r>
              <a:endParaRPr lang="vi-VN" sz="3200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1" name="TextBox 40"/>
            <p:cNvSpPr txBox="1"/>
            <p:nvPr/>
          </p:nvSpPr>
          <p:spPr>
            <a:xfrm>
              <a:off x="6037163" y="1066800"/>
              <a:ext cx="6096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>
                  <a:solidFill>
                    <a:schemeClr val="accent6">
                      <a:lumMod val="50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57</a:t>
              </a:r>
              <a:endParaRPr lang="vi-VN" sz="3200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2" name="TextBox 41"/>
            <p:cNvSpPr txBox="1"/>
            <p:nvPr/>
          </p:nvSpPr>
          <p:spPr>
            <a:xfrm>
              <a:off x="6527157" y="1066800"/>
              <a:ext cx="6096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>
                  <a:solidFill>
                    <a:schemeClr val="accent6">
                      <a:lumMod val="50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58</a:t>
              </a:r>
              <a:endParaRPr lang="vi-VN" sz="3200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43" name="Group 42"/>
          <p:cNvGrpSpPr/>
          <p:nvPr/>
        </p:nvGrpSpPr>
        <p:grpSpPr>
          <a:xfrm>
            <a:off x="1600200" y="4114800"/>
            <a:ext cx="6172200" cy="609600"/>
            <a:chOff x="2819400" y="1143000"/>
            <a:chExt cx="4844005" cy="609600"/>
          </a:xfrm>
        </p:grpSpPr>
        <p:sp>
          <p:nvSpPr>
            <p:cNvPr id="44" name="TextBox 43"/>
            <p:cNvSpPr txBox="1"/>
            <p:nvPr/>
          </p:nvSpPr>
          <p:spPr>
            <a:xfrm>
              <a:off x="2819400" y="1167825"/>
              <a:ext cx="6096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60</a:t>
              </a:r>
              <a:endParaRPr lang="vi-VN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5" name="TextBox 44"/>
            <p:cNvSpPr txBox="1"/>
            <p:nvPr/>
          </p:nvSpPr>
          <p:spPr>
            <a:xfrm>
              <a:off x="3357623" y="1167825"/>
              <a:ext cx="6096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61</a:t>
              </a:r>
              <a:endParaRPr lang="vi-VN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6" name="TextBox 45"/>
            <p:cNvSpPr txBox="1"/>
            <p:nvPr/>
          </p:nvSpPr>
          <p:spPr>
            <a:xfrm>
              <a:off x="4243086" y="1167825"/>
              <a:ext cx="6096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63</a:t>
              </a:r>
              <a:endParaRPr lang="vi-VN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7" name="TextBox 46"/>
            <p:cNvSpPr txBox="1"/>
            <p:nvPr/>
          </p:nvSpPr>
          <p:spPr>
            <a:xfrm>
              <a:off x="4721507" y="1167825"/>
              <a:ext cx="6096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64</a:t>
              </a:r>
              <a:endParaRPr lang="vi-VN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8" name="TextBox 47"/>
            <p:cNvSpPr txBox="1"/>
            <p:nvPr/>
          </p:nvSpPr>
          <p:spPr>
            <a:xfrm>
              <a:off x="5199927" y="1167825"/>
              <a:ext cx="6096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65</a:t>
              </a:r>
              <a:endParaRPr lang="vi-VN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9" name="TextBox 48"/>
            <p:cNvSpPr txBox="1"/>
            <p:nvPr/>
          </p:nvSpPr>
          <p:spPr>
            <a:xfrm>
              <a:off x="6096965" y="1167825"/>
              <a:ext cx="6096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67</a:t>
              </a:r>
              <a:endParaRPr lang="vi-VN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50" name="TextBox 49"/>
            <p:cNvSpPr txBox="1"/>
            <p:nvPr/>
          </p:nvSpPr>
          <p:spPr>
            <a:xfrm>
              <a:off x="7053805" y="1143000"/>
              <a:ext cx="6096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69</a:t>
              </a:r>
              <a:endParaRPr lang="vi-VN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51" name="Group 50"/>
          <p:cNvGrpSpPr/>
          <p:nvPr/>
        </p:nvGrpSpPr>
        <p:grpSpPr>
          <a:xfrm>
            <a:off x="2271252" y="4724400"/>
            <a:ext cx="5501148" cy="609600"/>
            <a:chOff x="3465658" y="1143000"/>
            <a:chExt cx="4317360" cy="609600"/>
          </a:xfrm>
        </p:grpSpPr>
        <p:sp>
          <p:nvSpPr>
            <p:cNvPr id="52" name="TextBox 51"/>
            <p:cNvSpPr txBox="1"/>
            <p:nvPr/>
          </p:nvSpPr>
          <p:spPr>
            <a:xfrm>
              <a:off x="3465658" y="1167825"/>
              <a:ext cx="6096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>
                  <a:solidFill>
                    <a:schemeClr val="accent6">
                      <a:lumMod val="50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71</a:t>
              </a:r>
              <a:endParaRPr lang="vi-VN" sz="3200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53" name="TextBox 52"/>
            <p:cNvSpPr txBox="1"/>
            <p:nvPr/>
          </p:nvSpPr>
          <p:spPr>
            <a:xfrm>
              <a:off x="3884276" y="1167825"/>
              <a:ext cx="6096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>
                  <a:solidFill>
                    <a:schemeClr val="accent6">
                      <a:lumMod val="50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72</a:t>
              </a:r>
              <a:endParaRPr lang="vi-VN" sz="3200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54" name="TextBox 53"/>
            <p:cNvSpPr txBox="1"/>
            <p:nvPr/>
          </p:nvSpPr>
          <p:spPr>
            <a:xfrm>
              <a:off x="4852692" y="1167825"/>
              <a:ext cx="6096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>
                  <a:solidFill>
                    <a:schemeClr val="accent6">
                      <a:lumMod val="50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74</a:t>
              </a:r>
              <a:endParaRPr lang="vi-VN" sz="3200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55" name="TextBox 54"/>
            <p:cNvSpPr txBox="1"/>
            <p:nvPr/>
          </p:nvSpPr>
          <p:spPr>
            <a:xfrm>
              <a:off x="5319538" y="1167825"/>
              <a:ext cx="6096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>
                  <a:solidFill>
                    <a:schemeClr val="accent6">
                      <a:lumMod val="50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75</a:t>
              </a:r>
              <a:endParaRPr lang="vi-VN" sz="3200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56" name="TextBox 55"/>
            <p:cNvSpPr txBox="1"/>
            <p:nvPr/>
          </p:nvSpPr>
          <p:spPr>
            <a:xfrm>
              <a:off x="6216577" y="1167825"/>
              <a:ext cx="6096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>
                  <a:solidFill>
                    <a:schemeClr val="accent6">
                      <a:lumMod val="50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77</a:t>
              </a:r>
              <a:endParaRPr lang="vi-VN" sz="3200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57" name="TextBox 56"/>
            <p:cNvSpPr txBox="1"/>
            <p:nvPr/>
          </p:nvSpPr>
          <p:spPr>
            <a:xfrm>
              <a:off x="6646769" y="1167825"/>
              <a:ext cx="6096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>
                  <a:solidFill>
                    <a:schemeClr val="accent6">
                      <a:lumMod val="50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78</a:t>
              </a:r>
              <a:endParaRPr lang="vi-VN" sz="3200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58" name="TextBox 57"/>
            <p:cNvSpPr txBox="1"/>
            <p:nvPr/>
          </p:nvSpPr>
          <p:spPr>
            <a:xfrm>
              <a:off x="7173418" y="1143000"/>
              <a:ext cx="6096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>
                  <a:solidFill>
                    <a:schemeClr val="accent6">
                      <a:lumMod val="50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79</a:t>
              </a:r>
              <a:endParaRPr lang="vi-VN" sz="3200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59" name="Group 58"/>
          <p:cNvGrpSpPr/>
          <p:nvPr/>
        </p:nvGrpSpPr>
        <p:grpSpPr>
          <a:xfrm>
            <a:off x="1661652" y="5334000"/>
            <a:ext cx="6110749" cy="609600"/>
            <a:chOff x="2927431" y="1143000"/>
            <a:chExt cx="4795778" cy="609600"/>
          </a:xfrm>
        </p:grpSpPr>
        <p:sp>
          <p:nvSpPr>
            <p:cNvPr id="60" name="TextBox 59"/>
            <p:cNvSpPr txBox="1"/>
            <p:nvPr/>
          </p:nvSpPr>
          <p:spPr>
            <a:xfrm>
              <a:off x="2927431" y="1167825"/>
              <a:ext cx="6096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80</a:t>
              </a:r>
              <a:endParaRPr lang="vi-VN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61" name="TextBox 60"/>
            <p:cNvSpPr txBox="1"/>
            <p:nvPr/>
          </p:nvSpPr>
          <p:spPr>
            <a:xfrm>
              <a:off x="3405851" y="1167825"/>
              <a:ext cx="6096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81</a:t>
              </a:r>
              <a:endParaRPr lang="vi-VN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62" name="TextBox 61"/>
            <p:cNvSpPr txBox="1"/>
            <p:nvPr/>
          </p:nvSpPr>
          <p:spPr>
            <a:xfrm>
              <a:off x="4302889" y="1167825"/>
              <a:ext cx="6096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83</a:t>
              </a:r>
              <a:endParaRPr lang="vi-VN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63" name="TextBox 62"/>
            <p:cNvSpPr txBox="1"/>
            <p:nvPr/>
          </p:nvSpPr>
          <p:spPr>
            <a:xfrm>
              <a:off x="4781310" y="1167825"/>
              <a:ext cx="6096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84</a:t>
              </a:r>
              <a:endParaRPr lang="vi-VN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64" name="TextBox 63"/>
            <p:cNvSpPr txBox="1"/>
            <p:nvPr/>
          </p:nvSpPr>
          <p:spPr>
            <a:xfrm>
              <a:off x="5678348" y="1167825"/>
              <a:ext cx="6096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86</a:t>
              </a:r>
              <a:endParaRPr lang="vi-VN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65" name="TextBox 64"/>
            <p:cNvSpPr txBox="1"/>
            <p:nvPr/>
          </p:nvSpPr>
          <p:spPr>
            <a:xfrm>
              <a:off x="6635188" y="1167825"/>
              <a:ext cx="6096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88</a:t>
              </a:r>
              <a:endParaRPr lang="vi-VN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66" name="TextBox 65"/>
            <p:cNvSpPr txBox="1"/>
            <p:nvPr/>
          </p:nvSpPr>
          <p:spPr>
            <a:xfrm>
              <a:off x="7113609" y="1143000"/>
              <a:ext cx="6096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89</a:t>
              </a:r>
              <a:endParaRPr lang="vi-VN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67" name="Group 66"/>
          <p:cNvGrpSpPr/>
          <p:nvPr/>
        </p:nvGrpSpPr>
        <p:grpSpPr>
          <a:xfrm>
            <a:off x="2271252" y="5867400"/>
            <a:ext cx="5501148" cy="609600"/>
            <a:chOff x="3286249" y="1143000"/>
            <a:chExt cx="4317359" cy="609600"/>
          </a:xfrm>
        </p:grpSpPr>
        <p:sp>
          <p:nvSpPr>
            <p:cNvPr id="68" name="TextBox 67"/>
            <p:cNvSpPr txBox="1"/>
            <p:nvPr/>
          </p:nvSpPr>
          <p:spPr>
            <a:xfrm>
              <a:off x="3286249" y="1167825"/>
              <a:ext cx="6096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>
                  <a:solidFill>
                    <a:schemeClr val="accent6">
                      <a:lumMod val="50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91</a:t>
              </a:r>
              <a:endParaRPr lang="vi-VN" sz="3200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69" name="TextBox 68"/>
            <p:cNvSpPr txBox="1"/>
            <p:nvPr/>
          </p:nvSpPr>
          <p:spPr>
            <a:xfrm>
              <a:off x="3764666" y="1167825"/>
              <a:ext cx="6096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>
                  <a:solidFill>
                    <a:schemeClr val="accent6">
                      <a:lumMod val="50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92</a:t>
              </a:r>
              <a:endParaRPr lang="vi-VN" sz="3200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70" name="TextBox 69"/>
            <p:cNvSpPr txBox="1"/>
            <p:nvPr/>
          </p:nvSpPr>
          <p:spPr>
            <a:xfrm>
              <a:off x="4183284" y="1167825"/>
              <a:ext cx="6096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>
                  <a:solidFill>
                    <a:schemeClr val="accent6">
                      <a:lumMod val="50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93</a:t>
              </a:r>
              <a:endParaRPr lang="vi-VN" sz="3200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71" name="TextBox 70"/>
            <p:cNvSpPr txBox="1"/>
            <p:nvPr/>
          </p:nvSpPr>
          <p:spPr>
            <a:xfrm>
              <a:off x="5091900" y="1167825"/>
              <a:ext cx="6096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>
                  <a:solidFill>
                    <a:schemeClr val="accent6">
                      <a:lumMod val="50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95</a:t>
              </a:r>
              <a:endParaRPr lang="vi-VN" sz="3200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72" name="TextBox 71"/>
            <p:cNvSpPr txBox="1"/>
            <p:nvPr/>
          </p:nvSpPr>
          <p:spPr>
            <a:xfrm>
              <a:off x="5558742" y="1167825"/>
              <a:ext cx="6096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>
                  <a:solidFill>
                    <a:schemeClr val="accent6">
                      <a:lumMod val="50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96</a:t>
              </a:r>
              <a:endParaRPr lang="vi-VN" sz="3200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73" name="TextBox 72"/>
            <p:cNvSpPr txBox="1"/>
            <p:nvPr/>
          </p:nvSpPr>
          <p:spPr>
            <a:xfrm>
              <a:off x="6527162" y="1167825"/>
              <a:ext cx="6096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>
                  <a:solidFill>
                    <a:schemeClr val="accent6">
                      <a:lumMod val="50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98</a:t>
              </a:r>
              <a:endParaRPr lang="vi-VN" sz="3200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74" name="TextBox 73"/>
            <p:cNvSpPr txBox="1"/>
            <p:nvPr/>
          </p:nvSpPr>
          <p:spPr>
            <a:xfrm>
              <a:off x="6994008" y="1143000"/>
              <a:ext cx="6096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>
                  <a:solidFill>
                    <a:schemeClr val="accent6">
                      <a:lumMod val="50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99</a:t>
              </a:r>
              <a:endParaRPr lang="vi-VN" sz="3200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76" name="Oval 75"/>
          <p:cNvSpPr/>
          <p:nvPr/>
        </p:nvSpPr>
        <p:spPr>
          <a:xfrm>
            <a:off x="1676400" y="2895600"/>
            <a:ext cx="533400" cy="685800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dirty="0"/>
          </a:p>
        </p:txBody>
      </p:sp>
      <p:sp>
        <p:nvSpPr>
          <p:cNvPr id="77" name="Oval 76"/>
          <p:cNvSpPr/>
          <p:nvPr/>
        </p:nvSpPr>
        <p:spPr>
          <a:xfrm>
            <a:off x="7010400" y="5257800"/>
            <a:ext cx="533400" cy="685800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dirty="0"/>
          </a:p>
        </p:txBody>
      </p:sp>
      <p:sp>
        <p:nvSpPr>
          <p:cNvPr id="78" name="Oval 77"/>
          <p:cNvSpPr/>
          <p:nvPr/>
        </p:nvSpPr>
        <p:spPr>
          <a:xfrm>
            <a:off x="6400800" y="5867400"/>
            <a:ext cx="533400" cy="685800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dirty="0"/>
          </a:p>
        </p:txBody>
      </p:sp>
      <p:sp>
        <p:nvSpPr>
          <p:cNvPr id="80" name="Rounded Rectangle 79"/>
          <p:cNvSpPr/>
          <p:nvPr/>
        </p:nvSpPr>
        <p:spPr>
          <a:xfrm>
            <a:off x="7620000" y="5867400"/>
            <a:ext cx="1066800" cy="533400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002060"/>
                </a:solidFill>
              </a:rPr>
              <a:t>100</a:t>
            </a:r>
            <a:endParaRPr lang="vi-VN" sz="3200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7" dur="20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 tmFilter="0,0; .5, 1; 1, 1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6" grpId="0" animBg="1"/>
      <p:bldP spid="77" grpId="0" animBg="1"/>
      <p:bldP spid="78" grpId="0" animBg="1"/>
      <p:bldP spid="80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1295400" y="381000"/>
            <a:ext cx="69342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44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44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44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44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44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nâng</a:t>
            </a:r>
            <a:r>
              <a:rPr lang="en-US" sz="44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cao</a:t>
            </a:r>
            <a:endParaRPr lang="vi-VN" sz="4400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04800" y="1603662"/>
            <a:ext cx="883920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 1. </a:t>
            </a:r>
            <a:r>
              <a:rPr lang="en-US" sz="32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Viết</a:t>
            </a:r>
            <a:r>
              <a:rPr lang="en-US" sz="3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 :</a:t>
            </a:r>
          </a:p>
          <a:p>
            <a:r>
              <a:rPr lang="en-US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sz="3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a) </a:t>
            </a:r>
            <a:r>
              <a:rPr lang="en-US" sz="32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3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sz="3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giống</a:t>
            </a:r>
            <a:r>
              <a:rPr lang="en-US" sz="3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nhau</a:t>
            </a:r>
            <a:endParaRPr lang="en-US" sz="3200" dirty="0" smtClean="0">
              <a:solidFill>
                <a:schemeClr val="tx1">
                  <a:lumMod val="85000"/>
                  <a:lumOff val="1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sz="3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b) </a:t>
            </a:r>
            <a:r>
              <a:rPr lang="en-US" sz="32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3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sz="3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mà</a:t>
            </a:r>
            <a:r>
              <a:rPr lang="en-US" sz="3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hàng</a:t>
            </a:r>
            <a:r>
              <a:rPr lang="en-US" sz="3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đơn</a:t>
            </a:r>
            <a:r>
              <a:rPr lang="en-US" sz="3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vị</a:t>
            </a:r>
            <a:r>
              <a:rPr lang="en-US" sz="3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 9</a:t>
            </a:r>
          </a:p>
          <a:p>
            <a:r>
              <a:rPr lang="en-US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sz="3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c) </a:t>
            </a:r>
            <a:r>
              <a:rPr lang="en-US" sz="32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Tròn</a:t>
            </a:r>
            <a:r>
              <a:rPr lang="en-US" sz="3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chục</a:t>
            </a:r>
            <a:r>
              <a:rPr lang="en-US" sz="3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3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sz="3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endParaRPr lang="vi-VN" sz="3200" dirty="0">
              <a:solidFill>
                <a:schemeClr val="tx1">
                  <a:lumMod val="85000"/>
                  <a:lumOff val="1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10"/>
          <p:cNvSpPr txBox="1"/>
          <p:nvPr/>
        </p:nvSpPr>
        <p:spPr>
          <a:xfrm>
            <a:off x="152400" y="3962400"/>
            <a:ext cx="899160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 2. </a:t>
            </a:r>
          </a:p>
          <a:p>
            <a:r>
              <a:rPr lang="en-US" sz="3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	a) </a:t>
            </a:r>
            <a:r>
              <a:rPr lang="en-US" sz="32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Viết</a:t>
            </a:r>
            <a:r>
              <a:rPr lang="en-US" sz="3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tròn</a:t>
            </a:r>
            <a:r>
              <a:rPr lang="en-US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chục</a:t>
            </a:r>
            <a:r>
              <a:rPr lang="en-US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liền</a:t>
            </a:r>
            <a:r>
              <a:rPr lang="en-US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 50</a:t>
            </a:r>
          </a:p>
          <a:p>
            <a:r>
              <a:rPr lang="en-US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sz="3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b) </a:t>
            </a:r>
            <a:r>
              <a:rPr lang="en-US" sz="32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Viết</a:t>
            </a:r>
            <a:r>
              <a:rPr lang="en-US" sz="3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tròn</a:t>
            </a:r>
            <a:r>
              <a:rPr lang="en-US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chục</a:t>
            </a:r>
            <a:r>
              <a:rPr lang="en-US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liền</a:t>
            </a:r>
            <a:r>
              <a:rPr lang="en-US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trước</a:t>
            </a:r>
            <a:r>
              <a:rPr lang="en-US" sz="3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70 </a:t>
            </a:r>
            <a:endParaRPr lang="en-US" sz="3200" dirty="0" smtClean="0">
              <a:solidFill>
                <a:schemeClr val="tx1">
                  <a:lumMod val="85000"/>
                  <a:lumOff val="1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sz="3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n-US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en-US" sz="32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Viết</a:t>
            </a:r>
            <a:r>
              <a:rPr lang="en-US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tròn</a:t>
            </a:r>
            <a:r>
              <a:rPr lang="en-US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chục</a:t>
            </a:r>
            <a:r>
              <a:rPr lang="en-US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lớn</a:t>
            </a:r>
            <a:r>
              <a:rPr lang="en-US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hơn</a:t>
            </a:r>
            <a:r>
              <a:rPr lang="en-US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 70 </a:t>
            </a:r>
            <a:r>
              <a:rPr lang="en-US" sz="32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bé</a:t>
            </a:r>
            <a:r>
              <a:rPr lang="en-US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hơn</a:t>
            </a:r>
            <a:r>
              <a:rPr lang="en-US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 90.</a:t>
            </a:r>
            <a:endParaRPr lang="vi-VN" sz="3200" dirty="0">
              <a:solidFill>
                <a:schemeClr val="tx1">
                  <a:lumMod val="85000"/>
                  <a:lumOff val="1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rees02.png"/>
          <p:cNvPicPr>
            <a:picLocks noGrp="1" noChangeAspect="1"/>
          </p:cNvPicPr>
          <p:nvPr isPhoto="1"/>
        </p:nvPicPr>
        <p:blipFill>
          <a:blip r:embed="rId2"/>
          <a:srcRect/>
          <a:stretch>
            <a:fillRect/>
          </a:stretch>
        </p:blipFill>
        <p:spPr bwMode="auto">
          <a:xfrm>
            <a:off x="1723986" y="1238220"/>
            <a:ext cx="5529262" cy="532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1295400" y="457200"/>
            <a:ext cx="6705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TẠM BIỆT CÁC </a:t>
            </a:r>
            <a:r>
              <a:rPr lang="en-US" sz="48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EM !</a:t>
            </a:r>
            <a:endParaRPr lang="vi-VN" sz="48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7" name="Picture 1" descr="D:\KHO TRANH\Hinh Scan\images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4267200"/>
            <a:ext cx="3473921" cy="2514600"/>
          </a:xfrm>
          <a:prstGeom prst="rect">
            <a:avLst/>
          </a:prstGeom>
          <a:noFill/>
        </p:spPr>
      </p:pic>
      <p:sp>
        <p:nvSpPr>
          <p:cNvPr id="3" name="Hình chữ nhật 2">
            <a:extLst>
              <a:ext uri="{FF2B5EF4-FFF2-40B4-BE49-F238E27FC236}">
                <a16:creationId xmlns:a16="http://schemas.microsoft.com/office/drawing/2014/main" xmlns="" id="{4E1A1997-1B3F-477D-B40A-186CA070DF72}"/>
              </a:ext>
            </a:extLst>
          </p:cNvPr>
          <p:cNvSpPr/>
          <p:nvPr/>
        </p:nvSpPr>
        <p:spPr>
          <a:xfrm>
            <a:off x="1295400" y="1660011"/>
            <a:ext cx="6926896" cy="14465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vi-VN" sz="8800" b="1" cap="none" spc="0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+mj-lt"/>
              </a:rPr>
              <a:t>KHỞI ĐỘNG</a:t>
            </a:r>
          </a:p>
        </p:txBody>
      </p:sp>
      <p:pic>
        <p:nvPicPr>
          <p:cNvPr id="4" name="BaiHocLePhep-BeHieuKien-3186732">
            <a:hlinkClick r:id="" action="ppaction://media"/>
            <a:extLst>
              <a:ext uri="{FF2B5EF4-FFF2-40B4-BE49-F238E27FC236}">
                <a16:creationId xmlns:a16="http://schemas.microsoft.com/office/drawing/2014/main" xmlns="" id="{F5DBBDFB-6A68-4D5F-9306-31F546FB37D8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867400" y="4926932"/>
            <a:ext cx="914400" cy="86426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8379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962400" y="505481"/>
            <a:ext cx="2438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Toán</a:t>
            </a:r>
            <a:r>
              <a:rPr lang="en-US" sz="32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vi-VN" sz="32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3429000" y="990600"/>
            <a:ext cx="2209800" cy="1588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533400" y="1752600"/>
            <a:ext cx="8229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KIỂM TRA ĐỒ DÙNG HỌC TẬP  </a:t>
            </a:r>
            <a:endParaRPr lang="vi-VN" sz="40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33400" y="2514600"/>
            <a:ext cx="2438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GỒM CÓ : </a:t>
            </a:r>
            <a:endParaRPr lang="vi-VN" sz="32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143000" y="3200400"/>
            <a:ext cx="70866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- 1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quyển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sách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Toán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2</a:t>
            </a:r>
          </a:p>
          <a:p>
            <a:pPr>
              <a:buFontTx/>
              <a:buChar char="-"/>
            </a:pP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quyển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vở</a:t>
            </a: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ô li</a:t>
            </a:r>
          </a:p>
          <a:p>
            <a:pPr>
              <a:buFontTx/>
              <a:buChar char="-"/>
            </a:pP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bộ</a:t>
            </a: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đồ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dùng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môn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Toán</a:t>
            </a:r>
            <a:endParaRPr lang="en-US" sz="32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Tx/>
              <a:buChar char="-"/>
            </a:pP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Tất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cả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đồ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dùng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đều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phải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dán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nhãn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ghi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tên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đầy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đủ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endParaRPr lang="vi-VN" sz="32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4038600" y="258395"/>
            <a:ext cx="2438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Toán</a:t>
            </a:r>
            <a:r>
              <a:rPr lang="en-US" sz="32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vi-VN" sz="32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3429000" y="762000"/>
            <a:ext cx="2209800" cy="1588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1371600" y="1447800"/>
            <a:ext cx="6781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PHẦN 1. ÔN TẬP VÀ BỔ SUNG </a:t>
            </a:r>
            <a:endParaRPr lang="vi-VN" sz="32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905000" y="1981200"/>
            <a:ext cx="7391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Ôn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đến100 </a:t>
            </a:r>
            <a:endParaRPr lang="vi-VN" sz="4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81000" y="2743200"/>
            <a:ext cx="2209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u="sng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200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1.  </a:t>
            </a:r>
            <a:endParaRPr lang="vi-VN" sz="3200" u="sng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57200" y="3352800"/>
            <a:ext cx="6781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a)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Nêu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tiếp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:  </a:t>
            </a:r>
            <a:endParaRPr lang="vi-VN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81000" y="5051286"/>
            <a:ext cx="6781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b) </a:t>
            </a:r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Viết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bé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nhất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  </a:t>
            </a:r>
            <a:endParaRPr lang="vi-VN" sz="32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20" name="Table 19"/>
          <p:cNvGraphicFramePr>
            <a:graphicFrameLocks noGrp="1"/>
          </p:cNvGraphicFramePr>
          <p:nvPr/>
        </p:nvGraphicFramePr>
        <p:xfrm>
          <a:off x="1676400" y="4136886"/>
          <a:ext cx="6096000" cy="701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096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xmlns="" val="20007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xmlns="" val="20008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xmlns="" val="2000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4000" dirty="0"/>
                        <a:t> </a:t>
                      </a:r>
                      <a:r>
                        <a:rPr lang="en-US" sz="4000" dirty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vi-VN" sz="4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4000" dirty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vi-VN" sz="4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4000" dirty="0">
                          <a:solidFill>
                            <a:schemeClr val="tx1"/>
                          </a:solidFill>
                        </a:rPr>
                        <a:t>2</a:t>
                      </a:r>
                      <a:endParaRPr lang="vi-VN" sz="4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endParaRPr lang="vi-V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vi-VN" dirty="0"/>
                    </a:p>
                  </a:txBody>
                  <a:tcP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endParaRPr lang="vi-VN" dirty="0"/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vi-VN" dirty="0"/>
                    </a:p>
                  </a:txBody>
                  <a:tcPr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vi-VN" dirty="0"/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vi-VN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vi-VN" dirty="0"/>
                    </a:p>
                  </a:txBody>
                  <a:tcPr>
                    <a:solidFill>
                      <a:srgbClr val="C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sp>
        <p:nvSpPr>
          <p:cNvPr id="21" name="TextBox 20"/>
          <p:cNvSpPr txBox="1"/>
          <p:nvPr/>
        </p:nvSpPr>
        <p:spPr>
          <a:xfrm>
            <a:off x="4191000" y="4114800"/>
            <a:ext cx="685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/>
              <a:t>4</a:t>
            </a:r>
            <a:endParaRPr lang="vi-VN" sz="4000" dirty="0"/>
          </a:p>
        </p:txBody>
      </p:sp>
      <p:sp>
        <p:nvSpPr>
          <p:cNvPr id="22" name="TextBox 21"/>
          <p:cNvSpPr txBox="1"/>
          <p:nvPr/>
        </p:nvSpPr>
        <p:spPr>
          <a:xfrm>
            <a:off x="4800600" y="4114800"/>
            <a:ext cx="685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/>
              <a:t>5</a:t>
            </a:r>
            <a:endParaRPr lang="vi-VN" sz="4000" dirty="0"/>
          </a:p>
        </p:txBody>
      </p:sp>
      <p:sp>
        <p:nvSpPr>
          <p:cNvPr id="23" name="TextBox 22"/>
          <p:cNvSpPr txBox="1"/>
          <p:nvPr/>
        </p:nvSpPr>
        <p:spPr>
          <a:xfrm>
            <a:off x="5410200" y="4114800"/>
            <a:ext cx="685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/>
              <a:t>6</a:t>
            </a:r>
            <a:endParaRPr lang="vi-VN" sz="4000" dirty="0"/>
          </a:p>
        </p:txBody>
      </p:sp>
      <p:sp>
        <p:nvSpPr>
          <p:cNvPr id="24" name="TextBox 23"/>
          <p:cNvSpPr txBox="1"/>
          <p:nvPr/>
        </p:nvSpPr>
        <p:spPr>
          <a:xfrm>
            <a:off x="6019800" y="4114800"/>
            <a:ext cx="685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/>
              <a:t>7</a:t>
            </a:r>
            <a:endParaRPr lang="vi-VN" sz="4000" dirty="0"/>
          </a:p>
        </p:txBody>
      </p:sp>
      <p:sp>
        <p:nvSpPr>
          <p:cNvPr id="25" name="TextBox 24"/>
          <p:cNvSpPr txBox="1"/>
          <p:nvPr/>
        </p:nvSpPr>
        <p:spPr>
          <a:xfrm>
            <a:off x="6629400" y="4114800"/>
            <a:ext cx="685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/>
              <a:t>8</a:t>
            </a:r>
            <a:endParaRPr lang="vi-VN" sz="4000" dirty="0"/>
          </a:p>
        </p:txBody>
      </p:sp>
      <p:sp>
        <p:nvSpPr>
          <p:cNvPr id="26" name="TextBox 25"/>
          <p:cNvSpPr txBox="1"/>
          <p:nvPr/>
        </p:nvSpPr>
        <p:spPr>
          <a:xfrm>
            <a:off x="7239000" y="4114800"/>
            <a:ext cx="685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rgbClr val="FFFF00"/>
                </a:solidFill>
              </a:rPr>
              <a:t>9</a:t>
            </a:r>
            <a:endParaRPr lang="vi-VN" sz="4000" dirty="0">
              <a:solidFill>
                <a:srgbClr val="FFFF00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3581400" y="4136886"/>
            <a:ext cx="685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/>
              <a:t>3</a:t>
            </a:r>
            <a:endParaRPr lang="vi-VN" sz="4000" dirty="0"/>
          </a:p>
        </p:txBody>
      </p:sp>
      <p:sp>
        <p:nvSpPr>
          <p:cNvPr id="18" name="TextBox 17"/>
          <p:cNvSpPr txBox="1"/>
          <p:nvPr/>
        </p:nvSpPr>
        <p:spPr>
          <a:xfrm>
            <a:off x="381000" y="5737086"/>
            <a:ext cx="6781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c) </a:t>
            </a:r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Viết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lớn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nhất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   </a:t>
            </a:r>
            <a:endParaRPr lang="vi-VN" sz="32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6248400" y="5660886"/>
            <a:ext cx="1143000" cy="646331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9 </a:t>
            </a:r>
            <a:endParaRPr lang="vi-VN" sz="36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6248400" y="4953000"/>
            <a:ext cx="1143000" cy="646331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0</a:t>
            </a:r>
            <a:endParaRPr lang="vi-VN" sz="36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9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 tmFilter="0,0; .5, 1; 1, 1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0" dur="500" tmFilter="0,0; .5, 1; 1, 1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  <p:bldP spid="11" grpId="0"/>
      <p:bldP spid="21" grpId="0"/>
      <p:bldP spid="22" grpId="0"/>
      <p:bldP spid="23" grpId="0"/>
      <p:bldP spid="24" grpId="0"/>
      <p:bldP spid="25" grpId="0"/>
      <p:bldP spid="26" grpId="0"/>
      <p:bldP spid="27" grpId="0"/>
      <p:bldP spid="18" grpId="0"/>
      <p:bldP spid="19" grpId="0" animBg="1"/>
      <p:bldP spid="2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304800" y="304800"/>
            <a:ext cx="2438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u="sng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200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2.  </a:t>
            </a:r>
            <a:endParaRPr lang="vi-VN" sz="3200" b="1" u="sng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62000" y="992098"/>
            <a:ext cx="6400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a) </a:t>
            </a:r>
            <a:r>
              <a:rPr lang="en-US" sz="32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Nêu</a:t>
            </a:r>
            <a:r>
              <a:rPr lang="en-US" sz="32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tiếp</a:t>
            </a:r>
            <a:r>
              <a:rPr lang="en-US" sz="32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2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2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2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32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sz="32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2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:  </a:t>
            </a:r>
            <a:endParaRPr lang="vi-VN" sz="32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" name="Picture 6" descr="une rose dans un coeur">
            <a:hlinkClick r:id="rId2" tooltip="Agrandir l'image de endjetsesfolies.centerblog.net"/>
          </p:cNvPr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5867400"/>
            <a:ext cx="1001110" cy="990600"/>
          </a:xfrm>
          <a:prstGeom prst="rect">
            <a:avLst/>
          </a:prstGeom>
          <a:noFill/>
        </p:spPr>
      </p:pic>
      <p:pic>
        <p:nvPicPr>
          <p:cNvPr id="12" name="Picture 6" descr="une rose dans un coeur">
            <a:hlinkClick r:id="rId2" tooltip="Agrandir l'image de endjetsesfolies.centerblog.net"/>
          </p:cNvPr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6389237">
            <a:off x="8219090" y="6019800"/>
            <a:ext cx="1001110" cy="990600"/>
          </a:xfrm>
          <a:prstGeom prst="rect">
            <a:avLst/>
          </a:prstGeom>
          <a:noFill/>
        </p:spPr>
      </p:pic>
      <p:pic>
        <p:nvPicPr>
          <p:cNvPr id="13" name="Picture 4" descr="Ligne de fleurs">
            <a:hlinkClick r:id="rId4" tooltip="Agrandir l'image de endjetsesfolies.centerblog.net"/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6172200"/>
            <a:ext cx="9026526" cy="685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762000" y="374650"/>
            <a:ext cx="7696200" cy="6188075"/>
            <a:chOff x="288" y="144"/>
            <a:chExt cx="4848" cy="3898"/>
          </a:xfrm>
          <a:noFill/>
        </p:grpSpPr>
        <p:sp>
          <p:nvSpPr>
            <p:cNvPr id="3" name="Rectangle 5"/>
            <p:cNvSpPr>
              <a:spLocks noChangeArrowheads="1"/>
            </p:cNvSpPr>
            <p:nvPr/>
          </p:nvSpPr>
          <p:spPr bwMode="auto">
            <a:xfrm>
              <a:off x="288" y="144"/>
              <a:ext cx="480" cy="432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endParaRPr>
            </a:p>
          </p:txBody>
        </p:sp>
        <p:sp>
          <p:nvSpPr>
            <p:cNvPr id="4" name="Rectangle 6"/>
            <p:cNvSpPr>
              <a:spLocks noChangeArrowheads="1"/>
            </p:cNvSpPr>
            <p:nvPr/>
          </p:nvSpPr>
          <p:spPr bwMode="auto">
            <a:xfrm>
              <a:off x="768" y="144"/>
              <a:ext cx="480" cy="432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endParaRPr>
            </a:p>
          </p:txBody>
        </p:sp>
        <p:sp>
          <p:nvSpPr>
            <p:cNvPr id="5" name="Rectangle 7"/>
            <p:cNvSpPr>
              <a:spLocks noChangeArrowheads="1"/>
            </p:cNvSpPr>
            <p:nvPr/>
          </p:nvSpPr>
          <p:spPr bwMode="auto">
            <a:xfrm>
              <a:off x="1248" y="144"/>
              <a:ext cx="480" cy="432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endParaRPr>
            </a:p>
          </p:txBody>
        </p:sp>
        <p:sp>
          <p:nvSpPr>
            <p:cNvPr id="6" name="Rectangle 8"/>
            <p:cNvSpPr>
              <a:spLocks noChangeArrowheads="1"/>
            </p:cNvSpPr>
            <p:nvPr/>
          </p:nvSpPr>
          <p:spPr bwMode="auto">
            <a:xfrm>
              <a:off x="1728" y="144"/>
              <a:ext cx="480" cy="432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endParaRPr>
            </a:p>
          </p:txBody>
        </p:sp>
        <p:sp>
          <p:nvSpPr>
            <p:cNvPr id="7" name="Rectangle 9"/>
            <p:cNvSpPr>
              <a:spLocks noChangeArrowheads="1"/>
            </p:cNvSpPr>
            <p:nvPr/>
          </p:nvSpPr>
          <p:spPr bwMode="auto">
            <a:xfrm>
              <a:off x="2208" y="144"/>
              <a:ext cx="480" cy="432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endParaRPr>
            </a:p>
          </p:txBody>
        </p:sp>
        <p:sp>
          <p:nvSpPr>
            <p:cNvPr id="8" name="Rectangle 10"/>
            <p:cNvSpPr>
              <a:spLocks noChangeArrowheads="1"/>
            </p:cNvSpPr>
            <p:nvPr/>
          </p:nvSpPr>
          <p:spPr bwMode="auto">
            <a:xfrm>
              <a:off x="2688" y="144"/>
              <a:ext cx="480" cy="432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endParaRPr>
            </a:p>
          </p:txBody>
        </p:sp>
        <p:sp>
          <p:nvSpPr>
            <p:cNvPr id="9" name="Rectangle 11"/>
            <p:cNvSpPr>
              <a:spLocks noChangeArrowheads="1"/>
            </p:cNvSpPr>
            <p:nvPr/>
          </p:nvSpPr>
          <p:spPr bwMode="auto">
            <a:xfrm>
              <a:off x="3168" y="144"/>
              <a:ext cx="480" cy="432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endParaRPr>
            </a:p>
          </p:txBody>
        </p:sp>
        <p:sp>
          <p:nvSpPr>
            <p:cNvPr id="10" name="Rectangle 12"/>
            <p:cNvSpPr>
              <a:spLocks noChangeArrowheads="1"/>
            </p:cNvSpPr>
            <p:nvPr/>
          </p:nvSpPr>
          <p:spPr bwMode="auto">
            <a:xfrm>
              <a:off x="3648" y="144"/>
              <a:ext cx="480" cy="432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endParaRPr>
            </a:p>
          </p:txBody>
        </p:sp>
        <p:sp>
          <p:nvSpPr>
            <p:cNvPr id="11" name="Rectangle 13"/>
            <p:cNvSpPr>
              <a:spLocks noChangeArrowheads="1"/>
            </p:cNvSpPr>
            <p:nvPr/>
          </p:nvSpPr>
          <p:spPr bwMode="auto">
            <a:xfrm>
              <a:off x="4128" y="144"/>
              <a:ext cx="480" cy="432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endParaRPr>
            </a:p>
          </p:txBody>
        </p:sp>
        <p:sp>
          <p:nvSpPr>
            <p:cNvPr id="12" name="Rectangle 14"/>
            <p:cNvSpPr>
              <a:spLocks noChangeArrowheads="1"/>
            </p:cNvSpPr>
            <p:nvPr/>
          </p:nvSpPr>
          <p:spPr bwMode="auto">
            <a:xfrm>
              <a:off x="4608" y="144"/>
              <a:ext cx="480" cy="432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endParaRPr>
            </a:p>
          </p:txBody>
        </p:sp>
        <p:sp>
          <p:nvSpPr>
            <p:cNvPr id="13" name="Text Box 15"/>
            <p:cNvSpPr txBox="1">
              <a:spLocks noChangeArrowheads="1"/>
            </p:cNvSpPr>
            <p:nvPr/>
          </p:nvSpPr>
          <p:spPr bwMode="auto">
            <a:xfrm>
              <a:off x="288" y="144"/>
              <a:ext cx="528" cy="442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sz="4000" dirty="0"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a:rPr>
                <a:t>10</a:t>
              </a:r>
            </a:p>
          </p:txBody>
        </p:sp>
        <p:grpSp>
          <p:nvGrpSpPr>
            <p:cNvPr id="14" name="Group 16"/>
            <p:cNvGrpSpPr>
              <a:grpSpLocks/>
            </p:cNvGrpSpPr>
            <p:nvPr/>
          </p:nvGrpSpPr>
          <p:grpSpPr bwMode="auto">
            <a:xfrm>
              <a:off x="288" y="576"/>
              <a:ext cx="4800" cy="442"/>
              <a:chOff x="288" y="144"/>
              <a:chExt cx="4800" cy="442"/>
            </a:xfrm>
            <a:grpFill/>
          </p:grpSpPr>
          <p:sp>
            <p:nvSpPr>
              <p:cNvPr id="115" name="Rectangle 17"/>
              <p:cNvSpPr>
                <a:spLocks noChangeArrowheads="1"/>
              </p:cNvSpPr>
              <p:nvPr/>
            </p:nvSpPr>
            <p:spPr bwMode="auto">
              <a:xfrm>
                <a:off x="288" y="144"/>
                <a:ext cx="480" cy="432"/>
              </a:xfrm>
              <a:prstGeom prst="rect">
                <a:avLst/>
              </a:prstGeom>
              <a:grp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a:endParaRPr>
              </a:p>
            </p:txBody>
          </p:sp>
          <p:sp>
            <p:nvSpPr>
              <p:cNvPr id="116" name="Rectangle 18"/>
              <p:cNvSpPr>
                <a:spLocks noChangeArrowheads="1"/>
              </p:cNvSpPr>
              <p:nvPr/>
            </p:nvSpPr>
            <p:spPr bwMode="auto">
              <a:xfrm>
                <a:off x="768" y="144"/>
                <a:ext cx="480" cy="432"/>
              </a:xfrm>
              <a:prstGeom prst="rect">
                <a:avLst/>
              </a:prstGeom>
              <a:grp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a:endParaRPr>
              </a:p>
            </p:txBody>
          </p:sp>
          <p:sp>
            <p:nvSpPr>
              <p:cNvPr id="117" name="Rectangle 19"/>
              <p:cNvSpPr>
                <a:spLocks noChangeArrowheads="1"/>
              </p:cNvSpPr>
              <p:nvPr/>
            </p:nvSpPr>
            <p:spPr bwMode="auto">
              <a:xfrm>
                <a:off x="1248" y="144"/>
                <a:ext cx="480" cy="432"/>
              </a:xfrm>
              <a:prstGeom prst="rect">
                <a:avLst/>
              </a:prstGeom>
              <a:grp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a:endParaRPr>
              </a:p>
            </p:txBody>
          </p:sp>
          <p:sp>
            <p:nvSpPr>
              <p:cNvPr id="118" name="Rectangle 20"/>
              <p:cNvSpPr>
                <a:spLocks noChangeArrowheads="1"/>
              </p:cNvSpPr>
              <p:nvPr/>
            </p:nvSpPr>
            <p:spPr bwMode="auto">
              <a:xfrm>
                <a:off x="1728" y="144"/>
                <a:ext cx="480" cy="432"/>
              </a:xfrm>
              <a:prstGeom prst="rect">
                <a:avLst/>
              </a:prstGeom>
              <a:grp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a:endParaRPr>
              </a:p>
            </p:txBody>
          </p:sp>
          <p:sp>
            <p:nvSpPr>
              <p:cNvPr id="119" name="Rectangle 21"/>
              <p:cNvSpPr>
                <a:spLocks noChangeArrowheads="1"/>
              </p:cNvSpPr>
              <p:nvPr/>
            </p:nvSpPr>
            <p:spPr bwMode="auto">
              <a:xfrm>
                <a:off x="2208" y="144"/>
                <a:ext cx="480" cy="432"/>
              </a:xfrm>
              <a:prstGeom prst="rect">
                <a:avLst/>
              </a:prstGeom>
              <a:grp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a:endParaRPr>
              </a:p>
            </p:txBody>
          </p:sp>
          <p:sp>
            <p:nvSpPr>
              <p:cNvPr id="120" name="Rectangle 22"/>
              <p:cNvSpPr>
                <a:spLocks noChangeArrowheads="1"/>
              </p:cNvSpPr>
              <p:nvPr/>
            </p:nvSpPr>
            <p:spPr bwMode="auto">
              <a:xfrm>
                <a:off x="2688" y="144"/>
                <a:ext cx="480" cy="432"/>
              </a:xfrm>
              <a:prstGeom prst="rect">
                <a:avLst/>
              </a:prstGeom>
              <a:grp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a:endParaRPr>
              </a:p>
            </p:txBody>
          </p:sp>
          <p:sp>
            <p:nvSpPr>
              <p:cNvPr id="121" name="Rectangle 23"/>
              <p:cNvSpPr>
                <a:spLocks noChangeArrowheads="1"/>
              </p:cNvSpPr>
              <p:nvPr/>
            </p:nvSpPr>
            <p:spPr bwMode="auto">
              <a:xfrm>
                <a:off x="3168" y="144"/>
                <a:ext cx="480" cy="432"/>
              </a:xfrm>
              <a:prstGeom prst="rect">
                <a:avLst/>
              </a:prstGeom>
              <a:grp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a:endParaRPr>
              </a:p>
            </p:txBody>
          </p:sp>
          <p:sp>
            <p:nvSpPr>
              <p:cNvPr id="122" name="Rectangle 24"/>
              <p:cNvSpPr>
                <a:spLocks noChangeArrowheads="1"/>
              </p:cNvSpPr>
              <p:nvPr/>
            </p:nvSpPr>
            <p:spPr bwMode="auto">
              <a:xfrm>
                <a:off x="3648" y="144"/>
                <a:ext cx="480" cy="432"/>
              </a:xfrm>
              <a:prstGeom prst="rect">
                <a:avLst/>
              </a:prstGeom>
              <a:grp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a:endParaRPr>
              </a:p>
            </p:txBody>
          </p:sp>
          <p:sp>
            <p:nvSpPr>
              <p:cNvPr id="123" name="Rectangle 25"/>
              <p:cNvSpPr>
                <a:spLocks noChangeArrowheads="1"/>
              </p:cNvSpPr>
              <p:nvPr/>
            </p:nvSpPr>
            <p:spPr bwMode="auto">
              <a:xfrm>
                <a:off x="4128" y="144"/>
                <a:ext cx="480" cy="432"/>
              </a:xfrm>
              <a:prstGeom prst="rect">
                <a:avLst/>
              </a:prstGeom>
              <a:grp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a:endParaRPr>
              </a:p>
            </p:txBody>
          </p:sp>
          <p:sp>
            <p:nvSpPr>
              <p:cNvPr id="124" name="Rectangle 26"/>
              <p:cNvSpPr>
                <a:spLocks noChangeArrowheads="1"/>
              </p:cNvSpPr>
              <p:nvPr/>
            </p:nvSpPr>
            <p:spPr bwMode="auto">
              <a:xfrm>
                <a:off x="4608" y="144"/>
                <a:ext cx="480" cy="432"/>
              </a:xfrm>
              <a:prstGeom prst="rect">
                <a:avLst/>
              </a:prstGeom>
              <a:grp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a:endParaRPr>
              </a:p>
            </p:txBody>
          </p:sp>
          <p:sp>
            <p:nvSpPr>
              <p:cNvPr id="125" name="Text Box 27"/>
              <p:cNvSpPr txBox="1">
                <a:spLocks noChangeArrowheads="1"/>
              </p:cNvSpPr>
              <p:nvPr/>
            </p:nvSpPr>
            <p:spPr bwMode="auto">
              <a:xfrm>
                <a:off x="288" y="144"/>
                <a:ext cx="528" cy="442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  <a:defRPr/>
                </a:pPr>
                <a:r>
                  <a:rPr lang="en-US" sz="4000"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</a:rPr>
                  <a:t>20</a:t>
                </a:r>
              </a:p>
            </p:txBody>
          </p:sp>
        </p:grpSp>
        <p:sp>
          <p:nvSpPr>
            <p:cNvPr id="15" name="Rectangle 28"/>
            <p:cNvSpPr>
              <a:spLocks noChangeArrowheads="1"/>
            </p:cNvSpPr>
            <p:nvPr/>
          </p:nvSpPr>
          <p:spPr bwMode="auto">
            <a:xfrm>
              <a:off x="288" y="1008"/>
              <a:ext cx="480" cy="432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endParaRPr>
            </a:p>
          </p:txBody>
        </p:sp>
        <p:sp>
          <p:nvSpPr>
            <p:cNvPr id="16" name="Rectangle 29"/>
            <p:cNvSpPr>
              <a:spLocks noChangeArrowheads="1"/>
            </p:cNvSpPr>
            <p:nvPr/>
          </p:nvSpPr>
          <p:spPr bwMode="auto">
            <a:xfrm>
              <a:off x="768" y="1008"/>
              <a:ext cx="480" cy="432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endParaRPr>
            </a:p>
          </p:txBody>
        </p:sp>
        <p:sp>
          <p:nvSpPr>
            <p:cNvPr id="17" name="Rectangle 30"/>
            <p:cNvSpPr>
              <a:spLocks noChangeArrowheads="1"/>
            </p:cNvSpPr>
            <p:nvPr/>
          </p:nvSpPr>
          <p:spPr bwMode="auto">
            <a:xfrm>
              <a:off x="1248" y="1008"/>
              <a:ext cx="480" cy="432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endParaRPr>
            </a:p>
          </p:txBody>
        </p:sp>
        <p:sp>
          <p:nvSpPr>
            <p:cNvPr id="18" name="Rectangle 31"/>
            <p:cNvSpPr>
              <a:spLocks noChangeArrowheads="1"/>
            </p:cNvSpPr>
            <p:nvPr/>
          </p:nvSpPr>
          <p:spPr bwMode="auto">
            <a:xfrm>
              <a:off x="1728" y="1008"/>
              <a:ext cx="480" cy="432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endParaRPr>
            </a:p>
          </p:txBody>
        </p:sp>
        <p:sp>
          <p:nvSpPr>
            <p:cNvPr id="19" name="Rectangle 32"/>
            <p:cNvSpPr>
              <a:spLocks noChangeArrowheads="1"/>
            </p:cNvSpPr>
            <p:nvPr/>
          </p:nvSpPr>
          <p:spPr bwMode="auto">
            <a:xfrm>
              <a:off x="2208" y="1008"/>
              <a:ext cx="480" cy="432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endParaRPr>
            </a:p>
          </p:txBody>
        </p:sp>
        <p:sp>
          <p:nvSpPr>
            <p:cNvPr id="20" name="Rectangle 33"/>
            <p:cNvSpPr>
              <a:spLocks noChangeArrowheads="1"/>
            </p:cNvSpPr>
            <p:nvPr/>
          </p:nvSpPr>
          <p:spPr bwMode="auto">
            <a:xfrm>
              <a:off x="2688" y="1008"/>
              <a:ext cx="480" cy="432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endParaRPr>
            </a:p>
          </p:txBody>
        </p:sp>
        <p:sp>
          <p:nvSpPr>
            <p:cNvPr id="21" name="Rectangle 34"/>
            <p:cNvSpPr>
              <a:spLocks noChangeArrowheads="1"/>
            </p:cNvSpPr>
            <p:nvPr/>
          </p:nvSpPr>
          <p:spPr bwMode="auto">
            <a:xfrm>
              <a:off x="3168" y="1008"/>
              <a:ext cx="480" cy="432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endParaRPr>
            </a:p>
          </p:txBody>
        </p:sp>
        <p:sp>
          <p:nvSpPr>
            <p:cNvPr id="22" name="Rectangle 35"/>
            <p:cNvSpPr>
              <a:spLocks noChangeArrowheads="1"/>
            </p:cNvSpPr>
            <p:nvPr/>
          </p:nvSpPr>
          <p:spPr bwMode="auto">
            <a:xfrm>
              <a:off x="3648" y="1008"/>
              <a:ext cx="480" cy="432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endParaRPr>
            </a:p>
          </p:txBody>
        </p:sp>
        <p:sp>
          <p:nvSpPr>
            <p:cNvPr id="23" name="Rectangle 36"/>
            <p:cNvSpPr>
              <a:spLocks noChangeArrowheads="1"/>
            </p:cNvSpPr>
            <p:nvPr/>
          </p:nvSpPr>
          <p:spPr bwMode="auto">
            <a:xfrm>
              <a:off x="4128" y="1008"/>
              <a:ext cx="480" cy="432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endParaRPr>
            </a:p>
          </p:txBody>
        </p:sp>
        <p:sp>
          <p:nvSpPr>
            <p:cNvPr id="24" name="Rectangle 37"/>
            <p:cNvSpPr>
              <a:spLocks noChangeArrowheads="1"/>
            </p:cNvSpPr>
            <p:nvPr/>
          </p:nvSpPr>
          <p:spPr bwMode="auto">
            <a:xfrm>
              <a:off x="4608" y="1008"/>
              <a:ext cx="480" cy="432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endParaRPr>
            </a:p>
          </p:txBody>
        </p:sp>
        <p:grpSp>
          <p:nvGrpSpPr>
            <p:cNvPr id="25" name="Group 38"/>
            <p:cNvGrpSpPr>
              <a:grpSpLocks/>
            </p:cNvGrpSpPr>
            <p:nvPr/>
          </p:nvGrpSpPr>
          <p:grpSpPr bwMode="auto">
            <a:xfrm>
              <a:off x="288" y="1440"/>
              <a:ext cx="4800" cy="442"/>
              <a:chOff x="288" y="144"/>
              <a:chExt cx="4800" cy="442"/>
            </a:xfrm>
            <a:grpFill/>
          </p:grpSpPr>
          <p:sp>
            <p:nvSpPr>
              <p:cNvPr id="104" name="Rectangle 39"/>
              <p:cNvSpPr>
                <a:spLocks noChangeArrowheads="1"/>
              </p:cNvSpPr>
              <p:nvPr/>
            </p:nvSpPr>
            <p:spPr bwMode="auto">
              <a:xfrm>
                <a:off x="288" y="144"/>
                <a:ext cx="480" cy="432"/>
              </a:xfrm>
              <a:prstGeom prst="rect">
                <a:avLst/>
              </a:prstGeom>
              <a:grp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a:endParaRPr>
              </a:p>
            </p:txBody>
          </p:sp>
          <p:sp>
            <p:nvSpPr>
              <p:cNvPr id="105" name="Rectangle 40"/>
              <p:cNvSpPr>
                <a:spLocks noChangeArrowheads="1"/>
              </p:cNvSpPr>
              <p:nvPr/>
            </p:nvSpPr>
            <p:spPr bwMode="auto">
              <a:xfrm>
                <a:off x="768" y="144"/>
                <a:ext cx="480" cy="432"/>
              </a:xfrm>
              <a:prstGeom prst="rect">
                <a:avLst/>
              </a:prstGeom>
              <a:grp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a:endParaRPr>
              </a:p>
            </p:txBody>
          </p:sp>
          <p:sp>
            <p:nvSpPr>
              <p:cNvPr id="106" name="Rectangle 41"/>
              <p:cNvSpPr>
                <a:spLocks noChangeArrowheads="1"/>
              </p:cNvSpPr>
              <p:nvPr/>
            </p:nvSpPr>
            <p:spPr bwMode="auto">
              <a:xfrm>
                <a:off x="1248" y="144"/>
                <a:ext cx="480" cy="432"/>
              </a:xfrm>
              <a:prstGeom prst="rect">
                <a:avLst/>
              </a:prstGeom>
              <a:grp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a:endParaRPr>
              </a:p>
            </p:txBody>
          </p:sp>
          <p:sp>
            <p:nvSpPr>
              <p:cNvPr id="107" name="Rectangle 42"/>
              <p:cNvSpPr>
                <a:spLocks noChangeArrowheads="1"/>
              </p:cNvSpPr>
              <p:nvPr/>
            </p:nvSpPr>
            <p:spPr bwMode="auto">
              <a:xfrm>
                <a:off x="1728" y="144"/>
                <a:ext cx="480" cy="432"/>
              </a:xfrm>
              <a:prstGeom prst="rect">
                <a:avLst/>
              </a:prstGeom>
              <a:grp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a:endParaRPr>
              </a:p>
            </p:txBody>
          </p:sp>
          <p:sp>
            <p:nvSpPr>
              <p:cNvPr id="108" name="Rectangle 43"/>
              <p:cNvSpPr>
                <a:spLocks noChangeArrowheads="1"/>
              </p:cNvSpPr>
              <p:nvPr/>
            </p:nvSpPr>
            <p:spPr bwMode="auto">
              <a:xfrm>
                <a:off x="2208" y="144"/>
                <a:ext cx="480" cy="432"/>
              </a:xfrm>
              <a:prstGeom prst="rect">
                <a:avLst/>
              </a:prstGeom>
              <a:grp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a:endParaRPr>
              </a:p>
            </p:txBody>
          </p:sp>
          <p:sp>
            <p:nvSpPr>
              <p:cNvPr id="109" name="Rectangle 44"/>
              <p:cNvSpPr>
                <a:spLocks noChangeArrowheads="1"/>
              </p:cNvSpPr>
              <p:nvPr/>
            </p:nvSpPr>
            <p:spPr bwMode="auto">
              <a:xfrm>
                <a:off x="2688" y="144"/>
                <a:ext cx="480" cy="432"/>
              </a:xfrm>
              <a:prstGeom prst="rect">
                <a:avLst/>
              </a:prstGeom>
              <a:grp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a:endParaRPr>
              </a:p>
            </p:txBody>
          </p:sp>
          <p:sp>
            <p:nvSpPr>
              <p:cNvPr id="110" name="Rectangle 45"/>
              <p:cNvSpPr>
                <a:spLocks noChangeArrowheads="1"/>
              </p:cNvSpPr>
              <p:nvPr/>
            </p:nvSpPr>
            <p:spPr bwMode="auto">
              <a:xfrm>
                <a:off x="3168" y="144"/>
                <a:ext cx="480" cy="432"/>
              </a:xfrm>
              <a:prstGeom prst="rect">
                <a:avLst/>
              </a:prstGeom>
              <a:grp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a:endParaRPr>
              </a:p>
            </p:txBody>
          </p:sp>
          <p:sp>
            <p:nvSpPr>
              <p:cNvPr id="111" name="Rectangle 46"/>
              <p:cNvSpPr>
                <a:spLocks noChangeArrowheads="1"/>
              </p:cNvSpPr>
              <p:nvPr/>
            </p:nvSpPr>
            <p:spPr bwMode="auto">
              <a:xfrm>
                <a:off x="3648" y="144"/>
                <a:ext cx="480" cy="432"/>
              </a:xfrm>
              <a:prstGeom prst="rect">
                <a:avLst/>
              </a:prstGeom>
              <a:grp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a:endParaRPr>
              </a:p>
            </p:txBody>
          </p:sp>
          <p:sp>
            <p:nvSpPr>
              <p:cNvPr id="112" name="Rectangle 47"/>
              <p:cNvSpPr>
                <a:spLocks noChangeArrowheads="1"/>
              </p:cNvSpPr>
              <p:nvPr/>
            </p:nvSpPr>
            <p:spPr bwMode="auto">
              <a:xfrm>
                <a:off x="4128" y="144"/>
                <a:ext cx="480" cy="432"/>
              </a:xfrm>
              <a:prstGeom prst="rect">
                <a:avLst/>
              </a:prstGeom>
              <a:grp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a:endParaRPr>
              </a:p>
            </p:txBody>
          </p:sp>
          <p:sp>
            <p:nvSpPr>
              <p:cNvPr id="113" name="Rectangle 48"/>
              <p:cNvSpPr>
                <a:spLocks noChangeArrowheads="1"/>
              </p:cNvSpPr>
              <p:nvPr/>
            </p:nvSpPr>
            <p:spPr bwMode="auto">
              <a:xfrm>
                <a:off x="4608" y="144"/>
                <a:ext cx="480" cy="432"/>
              </a:xfrm>
              <a:prstGeom prst="rect">
                <a:avLst/>
              </a:prstGeom>
              <a:grp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a:endParaRPr>
              </a:p>
            </p:txBody>
          </p:sp>
          <p:sp>
            <p:nvSpPr>
              <p:cNvPr id="114" name="Text Box 49"/>
              <p:cNvSpPr txBox="1">
                <a:spLocks noChangeArrowheads="1"/>
              </p:cNvSpPr>
              <p:nvPr/>
            </p:nvSpPr>
            <p:spPr bwMode="auto">
              <a:xfrm>
                <a:off x="288" y="144"/>
                <a:ext cx="528" cy="442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  <a:defRPr/>
                </a:pPr>
                <a:r>
                  <a:rPr lang="en-US" sz="4000"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</a:rPr>
                  <a:t>40</a:t>
                </a:r>
              </a:p>
            </p:txBody>
          </p:sp>
        </p:grpSp>
        <p:sp>
          <p:nvSpPr>
            <p:cNvPr id="26" name="Rectangle 50"/>
            <p:cNvSpPr>
              <a:spLocks noChangeArrowheads="1"/>
            </p:cNvSpPr>
            <p:nvPr/>
          </p:nvSpPr>
          <p:spPr bwMode="auto">
            <a:xfrm>
              <a:off x="288" y="1872"/>
              <a:ext cx="480" cy="432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endParaRPr>
            </a:p>
          </p:txBody>
        </p:sp>
        <p:sp>
          <p:nvSpPr>
            <p:cNvPr id="27" name="Rectangle 51"/>
            <p:cNvSpPr>
              <a:spLocks noChangeArrowheads="1"/>
            </p:cNvSpPr>
            <p:nvPr/>
          </p:nvSpPr>
          <p:spPr bwMode="auto">
            <a:xfrm>
              <a:off x="768" y="1872"/>
              <a:ext cx="480" cy="432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endParaRPr>
            </a:p>
          </p:txBody>
        </p:sp>
        <p:sp>
          <p:nvSpPr>
            <p:cNvPr id="28" name="Rectangle 52"/>
            <p:cNvSpPr>
              <a:spLocks noChangeArrowheads="1"/>
            </p:cNvSpPr>
            <p:nvPr/>
          </p:nvSpPr>
          <p:spPr bwMode="auto">
            <a:xfrm>
              <a:off x="1248" y="1872"/>
              <a:ext cx="480" cy="432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endParaRPr>
            </a:p>
          </p:txBody>
        </p:sp>
        <p:sp>
          <p:nvSpPr>
            <p:cNvPr id="29" name="Rectangle 53"/>
            <p:cNvSpPr>
              <a:spLocks noChangeArrowheads="1"/>
            </p:cNvSpPr>
            <p:nvPr/>
          </p:nvSpPr>
          <p:spPr bwMode="auto">
            <a:xfrm>
              <a:off x="1728" y="1872"/>
              <a:ext cx="480" cy="432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endParaRPr>
            </a:p>
          </p:txBody>
        </p:sp>
        <p:sp>
          <p:nvSpPr>
            <p:cNvPr id="30" name="Rectangle 54"/>
            <p:cNvSpPr>
              <a:spLocks noChangeArrowheads="1"/>
            </p:cNvSpPr>
            <p:nvPr/>
          </p:nvSpPr>
          <p:spPr bwMode="auto">
            <a:xfrm>
              <a:off x="2208" y="1872"/>
              <a:ext cx="480" cy="432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endParaRPr>
            </a:p>
          </p:txBody>
        </p:sp>
        <p:sp>
          <p:nvSpPr>
            <p:cNvPr id="31" name="Rectangle 55"/>
            <p:cNvSpPr>
              <a:spLocks noChangeArrowheads="1"/>
            </p:cNvSpPr>
            <p:nvPr/>
          </p:nvSpPr>
          <p:spPr bwMode="auto">
            <a:xfrm>
              <a:off x="2688" y="1872"/>
              <a:ext cx="480" cy="432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endParaRPr>
            </a:p>
          </p:txBody>
        </p:sp>
        <p:sp>
          <p:nvSpPr>
            <p:cNvPr id="32" name="Rectangle 56"/>
            <p:cNvSpPr>
              <a:spLocks noChangeArrowheads="1"/>
            </p:cNvSpPr>
            <p:nvPr/>
          </p:nvSpPr>
          <p:spPr bwMode="auto">
            <a:xfrm>
              <a:off x="3168" y="1872"/>
              <a:ext cx="480" cy="432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endParaRPr>
            </a:p>
          </p:txBody>
        </p:sp>
        <p:sp>
          <p:nvSpPr>
            <p:cNvPr id="33" name="Rectangle 57"/>
            <p:cNvSpPr>
              <a:spLocks noChangeArrowheads="1"/>
            </p:cNvSpPr>
            <p:nvPr/>
          </p:nvSpPr>
          <p:spPr bwMode="auto">
            <a:xfrm>
              <a:off x="3648" y="1872"/>
              <a:ext cx="480" cy="432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endParaRPr>
            </a:p>
          </p:txBody>
        </p:sp>
        <p:sp>
          <p:nvSpPr>
            <p:cNvPr id="34" name="Rectangle 58"/>
            <p:cNvSpPr>
              <a:spLocks noChangeArrowheads="1"/>
            </p:cNvSpPr>
            <p:nvPr/>
          </p:nvSpPr>
          <p:spPr bwMode="auto">
            <a:xfrm>
              <a:off x="4128" y="1872"/>
              <a:ext cx="480" cy="432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endParaRPr>
            </a:p>
          </p:txBody>
        </p:sp>
        <p:sp>
          <p:nvSpPr>
            <p:cNvPr id="35" name="Rectangle 59"/>
            <p:cNvSpPr>
              <a:spLocks noChangeArrowheads="1"/>
            </p:cNvSpPr>
            <p:nvPr/>
          </p:nvSpPr>
          <p:spPr bwMode="auto">
            <a:xfrm>
              <a:off x="4608" y="1872"/>
              <a:ext cx="480" cy="432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endParaRPr>
            </a:p>
          </p:txBody>
        </p:sp>
        <p:sp>
          <p:nvSpPr>
            <p:cNvPr id="36" name="Rectangle 60"/>
            <p:cNvSpPr>
              <a:spLocks noChangeArrowheads="1"/>
            </p:cNvSpPr>
            <p:nvPr/>
          </p:nvSpPr>
          <p:spPr bwMode="auto">
            <a:xfrm>
              <a:off x="288" y="2304"/>
              <a:ext cx="480" cy="432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endParaRPr>
            </a:p>
          </p:txBody>
        </p:sp>
        <p:sp>
          <p:nvSpPr>
            <p:cNvPr id="37" name="Rectangle 61"/>
            <p:cNvSpPr>
              <a:spLocks noChangeArrowheads="1"/>
            </p:cNvSpPr>
            <p:nvPr/>
          </p:nvSpPr>
          <p:spPr bwMode="auto">
            <a:xfrm>
              <a:off x="768" y="2304"/>
              <a:ext cx="480" cy="432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endParaRPr>
            </a:p>
          </p:txBody>
        </p:sp>
        <p:sp>
          <p:nvSpPr>
            <p:cNvPr id="38" name="Rectangle 62"/>
            <p:cNvSpPr>
              <a:spLocks noChangeArrowheads="1"/>
            </p:cNvSpPr>
            <p:nvPr/>
          </p:nvSpPr>
          <p:spPr bwMode="auto">
            <a:xfrm>
              <a:off x="1248" y="2304"/>
              <a:ext cx="480" cy="432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endParaRPr>
            </a:p>
          </p:txBody>
        </p:sp>
        <p:sp>
          <p:nvSpPr>
            <p:cNvPr id="39" name="Rectangle 63"/>
            <p:cNvSpPr>
              <a:spLocks noChangeArrowheads="1"/>
            </p:cNvSpPr>
            <p:nvPr/>
          </p:nvSpPr>
          <p:spPr bwMode="auto">
            <a:xfrm>
              <a:off x="1728" y="2304"/>
              <a:ext cx="480" cy="432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endParaRPr>
            </a:p>
          </p:txBody>
        </p:sp>
        <p:sp>
          <p:nvSpPr>
            <p:cNvPr id="40" name="Rectangle 64"/>
            <p:cNvSpPr>
              <a:spLocks noChangeArrowheads="1"/>
            </p:cNvSpPr>
            <p:nvPr/>
          </p:nvSpPr>
          <p:spPr bwMode="auto">
            <a:xfrm>
              <a:off x="2208" y="2304"/>
              <a:ext cx="480" cy="432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endParaRPr>
            </a:p>
          </p:txBody>
        </p:sp>
        <p:sp>
          <p:nvSpPr>
            <p:cNvPr id="41" name="Rectangle 65"/>
            <p:cNvSpPr>
              <a:spLocks noChangeArrowheads="1"/>
            </p:cNvSpPr>
            <p:nvPr/>
          </p:nvSpPr>
          <p:spPr bwMode="auto">
            <a:xfrm>
              <a:off x="2688" y="2304"/>
              <a:ext cx="480" cy="432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endParaRPr>
            </a:p>
          </p:txBody>
        </p:sp>
        <p:sp>
          <p:nvSpPr>
            <p:cNvPr id="42" name="Rectangle 66"/>
            <p:cNvSpPr>
              <a:spLocks noChangeArrowheads="1"/>
            </p:cNvSpPr>
            <p:nvPr/>
          </p:nvSpPr>
          <p:spPr bwMode="auto">
            <a:xfrm>
              <a:off x="3168" y="2304"/>
              <a:ext cx="480" cy="432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endParaRPr>
            </a:p>
          </p:txBody>
        </p:sp>
        <p:sp>
          <p:nvSpPr>
            <p:cNvPr id="43" name="Rectangle 67"/>
            <p:cNvSpPr>
              <a:spLocks noChangeArrowheads="1"/>
            </p:cNvSpPr>
            <p:nvPr/>
          </p:nvSpPr>
          <p:spPr bwMode="auto">
            <a:xfrm>
              <a:off x="3648" y="2304"/>
              <a:ext cx="480" cy="432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endParaRPr>
            </a:p>
          </p:txBody>
        </p:sp>
        <p:sp>
          <p:nvSpPr>
            <p:cNvPr id="44" name="Rectangle 68"/>
            <p:cNvSpPr>
              <a:spLocks noChangeArrowheads="1"/>
            </p:cNvSpPr>
            <p:nvPr/>
          </p:nvSpPr>
          <p:spPr bwMode="auto">
            <a:xfrm>
              <a:off x="4128" y="2304"/>
              <a:ext cx="480" cy="432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endParaRPr>
            </a:p>
          </p:txBody>
        </p:sp>
        <p:sp>
          <p:nvSpPr>
            <p:cNvPr id="45" name="Rectangle 69"/>
            <p:cNvSpPr>
              <a:spLocks noChangeArrowheads="1"/>
            </p:cNvSpPr>
            <p:nvPr/>
          </p:nvSpPr>
          <p:spPr bwMode="auto">
            <a:xfrm>
              <a:off x="4608" y="2304"/>
              <a:ext cx="480" cy="432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endParaRPr>
            </a:p>
          </p:txBody>
        </p:sp>
        <p:grpSp>
          <p:nvGrpSpPr>
            <p:cNvPr id="46" name="Group 70"/>
            <p:cNvGrpSpPr>
              <a:grpSpLocks/>
            </p:cNvGrpSpPr>
            <p:nvPr/>
          </p:nvGrpSpPr>
          <p:grpSpPr bwMode="auto">
            <a:xfrm>
              <a:off x="288" y="2736"/>
              <a:ext cx="4800" cy="442"/>
              <a:chOff x="288" y="144"/>
              <a:chExt cx="4800" cy="442"/>
            </a:xfrm>
            <a:grpFill/>
          </p:grpSpPr>
          <p:sp>
            <p:nvSpPr>
              <p:cNvPr id="93" name="Rectangle 71"/>
              <p:cNvSpPr>
                <a:spLocks noChangeArrowheads="1"/>
              </p:cNvSpPr>
              <p:nvPr/>
            </p:nvSpPr>
            <p:spPr bwMode="auto">
              <a:xfrm>
                <a:off x="288" y="144"/>
                <a:ext cx="480" cy="432"/>
              </a:xfrm>
              <a:prstGeom prst="rect">
                <a:avLst/>
              </a:prstGeom>
              <a:grp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a:endParaRPr>
              </a:p>
            </p:txBody>
          </p:sp>
          <p:sp>
            <p:nvSpPr>
              <p:cNvPr id="94" name="Rectangle 72"/>
              <p:cNvSpPr>
                <a:spLocks noChangeArrowheads="1"/>
              </p:cNvSpPr>
              <p:nvPr/>
            </p:nvSpPr>
            <p:spPr bwMode="auto">
              <a:xfrm>
                <a:off x="768" y="144"/>
                <a:ext cx="480" cy="432"/>
              </a:xfrm>
              <a:prstGeom prst="rect">
                <a:avLst/>
              </a:prstGeom>
              <a:grp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a:endParaRPr>
              </a:p>
            </p:txBody>
          </p:sp>
          <p:sp>
            <p:nvSpPr>
              <p:cNvPr id="95" name="Rectangle 73"/>
              <p:cNvSpPr>
                <a:spLocks noChangeArrowheads="1"/>
              </p:cNvSpPr>
              <p:nvPr/>
            </p:nvSpPr>
            <p:spPr bwMode="auto">
              <a:xfrm>
                <a:off x="1248" y="144"/>
                <a:ext cx="480" cy="432"/>
              </a:xfrm>
              <a:prstGeom prst="rect">
                <a:avLst/>
              </a:prstGeom>
              <a:grp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a:endParaRPr>
              </a:p>
            </p:txBody>
          </p:sp>
          <p:sp>
            <p:nvSpPr>
              <p:cNvPr id="96" name="Rectangle 74"/>
              <p:cNvSpPr>
                <a:spLocks noChangeArrowheads="1"/>
              </p:cNvSpPr>
              <p:nvPr/>
            </p:nvSpPr>
            <p:spPr bwMode="auto">
              <a:xfrm>
                <a:off x="1728" y="144"/>
                <a:ext cx="480" cy="432"/>
              </a:xfrm>
              <a:prstGeom prst="rect">
                <a:avLst/>
              </a:prstGeom>
              <a:grp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a:endParaRPr>
              </a:p>
            </p:txBody>
          </p:sp>
          <p:sp>
            <p:nvSpPr>
              <p:cNvPr id="97" name="Rectangle 75"/>
              <p:cNvSpPr>
                <a:spLocks noChangeArrowheads="1"/>
              </p:cNvSpPr>
              <p:nvPr/>
            </p:nvSpPr>
            <p:spPr bwMode="auto">
              <a:xfrm>
                <a:off x="2208" y="144"/>
                <a:ext cx="480" cy="432"/>
              </a:xfrm>
              <a:prstGeom prst="rect">
                <a:avLst/>
              </a:prstGeom>
              <a:grp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a:endParaRPr>
              </a:p>
            </p:txBody>
          </p:sp>
          <p:sp>
            <p:nvSpPr>
              <p:cNvPr id="98" name="Rectangle 76"/>
              <p:cNvSpPr>
                <a:spLocks noChangeArrowheads="1"/>
              </p:cNvSpPr>
              <p:nvPr/>
            </p:nvSpPr>
            <p:spPr bwMode="auto">
              <a:xfrm>
                <a:off x="2688" y="144"/>
                <a:ext cx="480" cy="432"/>
              </a:xfrm>
              <a:prstGeom prst="rect">
                <a:avLst/>
              </a:prstGeom>
              <a:grp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a:endParaRPr>
              </a:p>
            </p:txBody>
          </p:sp>
          <p:sp>
            <p:nvSpPr>
              <p:cNvPr id="99" name="Rectangle 77"/>
              <p:cNvSpPr>
                <a:spLocks noChangeArrowheads="1"/>
              </p:cNvSpPr>
              <p:nvPr/>
            </p:nvSpPr>
            <p:spPr bwMode="auto">
              <a:xfrm>
                <a:off x="3168" y="144"/>
                <a:ext cx="480" cy="432"/>
              </a:xfrm>
              <a:prstGeom prst="rect">
                <a:avLst/>
              </a:prstGeom>
              <a:grp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a:endParaRPr>
              </a:p>
            </p:txBody>
          </p:sp>
          <p:sp>
            <p:nvSpPr>
              <p:cNvPr id="100" name="Rectangle 78"/>
              <p:cNvSpPr>
                <a:spLocks noChangeArrowheads="1"/>
              </p:cNvSpPr>
              <p:nvPr/>
            </p:nvSpPr>
            <p:spPr bwMode="auto">
              <a:xfrm>
                <a:off x="3648" y="144"/>
                <a:ext cx="480" cy="432"/>
              </a:xfrm>
              <a:prstGeom prst="rect">
                <a:avLst/>
              </a:prstGeom>
              <a:grp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a:endParaRPr>
              </a:p>
            </p:txBody>
          </p:sp>
          <p:sp>
            <p:nvSpPr>
              <p:cNvPr id="101" name="Rectangle 79"/>
              <p:cNvSpPr>
                <a:spLocks noChangeArrowheads="1"/>
              </p:cNvSpPr>
              <p:nvPr/>
            </p:nvSpPr>
            <p:spPr bwMode="auto">
              <a:xfrm>
                <a:off x="4128" y="144"/>
                <a:ext cx="480" cy="432"/>
              </a:xfrm>
              <a:prstGeom prst="rect">
                <a:avLst/>
              </a:prstGeom>
              <a:grp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a:endParaRPr>
              </a:p>
            </p:txBody>
          </p:sp>
          <p:sp>
            <p:nvSpPr>
              <p:cNvPr id="102" name="Rectangle 80"/>
              <p:cNvSpPr>
                <a:spLocks noChangeArrowheads="1"/>
              </p:cNvSpPr>
              <p:nvPr/>
            </p:nvSpPr>
            <p:spPr bwMode="auto">
              <a:xfrm>
                <a:off x="4608" y="144"/>
                <a:ext cx="480" cy="432"/>
              </a:xfrm>
              <a:prstGeom prst="rect">
                <a:avLst/>
              </a:prstGeom>
              <a:grp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a:endParaRPr>
              </a:p>
            </p:txBody>
          </p:sp>
          <p:sp>
            <p:nvSpPr>
              <p:cNvPr id="103" name="Text Box 81"/>
              <p:cNvSpPr txBox="1">
                <a:spLocks noChangeArrowheads="1"/>
              </p:cNvSpPr>
              <p:nvPr/>
            </p:nvSpPr>
            <p:spPr bwMode="auto">
              <a:xfrm>
                <a:off x="288" y="144"/>
                <a:ext cx="528" cy="442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  <a:defRPr/>
                </a:pPr>
                <a:r>
                  <a:rPr lang="en-US" sz="4000" dirty="0"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</a:rPr>
                  <a:t>70</a:t>
                </a:r>
              </a:p>
            </p:txBody>
          </p:sp>
        </p:grpSp>
        <p:grpSp>
          <p:nvGrpSpPr>
            <p:cNvPr id="47" name="Group 82"/>
            <p:cNvGrpSpPr>
              <a:grpSpLocks/>
            </p:cNvGrpSpPr>
            <p:nvPr/>
          </p:nvGrpSpPr>
          <p:grpSpPr bwMode="auto">
            <a:xfrm>
              <a:off x="288" y="3600"/>
              <a:ext cx="4800" cy="442"/>
              <a:chOff x="288" y="144"/>
              <a:chExt cx="4800" cy="442"/>
            </a:xfrm>
            <a:grpFill/>
          </p:grpSpPr>
          <p:sp>
            <p:nvSpPr>
              <p:cNvPr id="82" name="Rectangle 83"/>
              <p:cNvSpPr>
                <a:spLocks noChangeArrowheads="1"/>
              </p:cNvSpPr>
              <p:nvPr/>
            </p:nvSpPr>
            <p:spPr bwMode="auto">
              <a:xfrm>
                <a:off x="288" y="144"/>
                <a:ext cx="480" cy="432"/>
              </a:xfrm>
              <a:prstGeom prst="rect">
                <a:avLst/>
              </a:prstGeom>
              <a:grp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a:endParaRPr>
              </a:p>
            </p:txBody>
          </p:sp>
          <p:sp>
            <p:nvSpPr>
              <p:cNvPr id="83" name="Rectangle 84"/>
              <p:cNvSpPr>
                <a:spLocks noChangeArrowheads="1"/>
              </p:cNvSpPr>
              <p:nvPr/>
            </p:nvSpPr>
            <p:spPr bwMode="auto">
              <a:xfrm>
                <a:off x="768" y="144"/>
                <a:ext cx="480" cy="432"/>
              </a:xfrm>
              <a:prstGeom prst="rect">
                <a:avLst/>
              </a:prstGeom>
              <a:grp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a:endParaRPr>
              </a:p>
            </p:txBody>
          </p:sp>
          <p:sp>
            <p:nvSpPr>
              <p:cNvPr id="84" name="Rectangle 85"/>
              <p:cNvSpPr>
                <a:spLocks noChangeArrowheads="1"/>
              </p:cNvSpPr>
              <p:nvPr/>
            </p:nvSpPr>
            <p:spPr bwMode="auto">
              <a:xfrm>
                <a:off x="1248" y="144"/>
                <a:ext cx="480" cy="432"/>
              </a:xfrm>
              <a:prstGeom prst="rect">
                <a:avLst/>
              </a:prstGeom>
              <a:grp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a:endParaRPr>
              </a:p>
            </p:txBody>
          </p:sp>
          <p:sp>
            <p:nvSpPr>
              <p:cNvPr id="85" name="Rectangle 86"/>
              <p:cNvSpPr>
                <a:spLocks noChangeArrowheads="1"/>
              </p:cNvSpPr>
              <p:nvPr/>
            </p:nvSpPr>
            <p:spPr bwMode="auto">
              <a:xfrm>
                <a:off x="1728" y="144"/>
                <a:ext cx="480" cy="432"/>
              </a:xfrm>
              <a:prstGeom prst="rect">
                <a:avLst/>
              </a:prstGeom>
              <a:grp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a:endParaRPr>
              </a:p>
            </p:txBody>
          </p:sp>
          <p:sp>
            <p:nvSpPr>
              <p:cNvPr id="86" name="Rectangle 87"/>
              <p:cNvSpPr>
                <a:spLocks noChangeArrowheads="1"/>
              </p:cNvSpPr>
              <p:nvPr/>
            </p:nvSpPr>
            <p:spPr bwMode="auto">
              <a:xfrm>
                <a:off x="2208" y="144"/>
                <a:ext cx="480" cy="432"/>
              </a:xfrm>
              <a:prstGeom prst="rect">
                <a:avLst/>
              </a:prstGeom>
              <a:grp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a:endParaRPr>
              </a:p>
            </p:txBody>
          </p:sp>
          <p:sp>
            <p:nvSpPr>
              <p:cNvPr id="87" name="Rectangle 88"/>
              <p:cNvSpPr>
                <a:spLocks noChangeArrowheads="1"/>
              </p:cNvSpPr>
              <p:nvPr/>
            </p:nvSpPr>
            <p:spPr bwMode="auto">
              <a:xfrm>
                <a:off x="2688" y="144"/>
                <a:ext cx="480" cy="432"/>
              </a:xfrm>
              <a:prstGeom prst="rect">
                <a:avLst/>
              </a:prstGeom>
              <a:grp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a:endParaRPr>
              </a:p>
            </p:txBody>
          </p:sp>
          <p:sp>
            <p:nvSpPr>
              <p:cNvPr id="88" name="Rectangle 89"/>
              <p:cNvSpPr>
                <a:spLocks noChangeArrowheads="1"/>
              </p:cNvSpPr>
              <p:nvPr/>
            </p:nvSpPr>
            <p:spPr bwMode="auto">
              <a:xfrm>
                <a:off x="3168" y="144"/>
                <a:ext cx="480" cy="432"/>
              </a:xfrm>
              <a:prstGeom prst="rect">
                <a:avLst/>
              </a:prstGeom>
              <a:grp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a:endParaRPr>
              </a:p>
            </p:txBody>
          </p:sp>
          <p:sp>
            <p:nvSpPr>
              <p:cNvPr id="89" name="Rectangle 90"/>
              <p:cNvSpPr>
                <a:spLocks noChangeArrowheads="1"/>
              </p:cNvSpPr>
              <p:nvPr/>
            </p:nvSpPr>
            <p:spPr bwMode="auto">
              <a:xfrm>
                <a:off x="3648" y="144"/>
                <a:ext cx="480" cy="432"/>
              </a:xfrm>
              <a:prstGeom prst="rect">
                <a:avLst/>
              </a:prstGeom>
              <a:grp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a:endParaRPr>
              </a:p>
            </p:txBody>
          </p:sp>
          <p:sp>
            <p:nvSpPr>
              <p:cNvPr id="90" name="Rectangle 91"/>
              <p:cNvSpPr>
                <a:spLocks noChangeArrowheads="1"/>
              </p:cNvSpPr>
              <p:nvPr/>
            </p:nvSpPr>
            <p:spPr bwMode="auto">
              <a:xfrm>
                <a:off x="4128" y="144"/>
                <a:ext cx="480" cy="432"/>
              </a:xfrm>
              <a:prstGeom prst="rect">
                <a:avLst/>
              </a:prstGeom>
              <a:grp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a:endParaRPr>
              </a:p>
            </p:txBody>
          </p:sp>
          <p:sp>
            <p:nvSpPr>
              <p:cNvPr id="91" name="Rectangle 92"/>
              <p:cNvSpPr>
                <a:spLocks noChangeArrowheads="1"/>
              </p:cNvSpPr>
              <p:nvPr/>
            </p:nvSpPr>
            <p:spPr bwMode="auto">
              <a:xfrm>
                <a:off x="4608" y="144"/>
                <a:ext cx="480" cy="432"/>
              </a:xfrm>
              <a:prstGeom prst="rect">
                <a:avLst/>
              </a:prstGeom>
              <a:grp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a:endParaRPr>
              </a:p>
            </p:txBody>
          </p:sp>
          <p:sp>
            <p:nvSpPr>
              <p:cNvPr id="92" name="Text Box 93"/>
              <p:cNvSpPr txBox="1">
                <a:spLocks noChangeArrowheads="1"/>
              </p:cNvSpPr>
              <p:nvPr/>
            </p:nvSpPr>
            <p:spPr bwMode="auto">
              <a:xfrm>
                <a:off x="288" y="144"/>
                <a:ext cx="528" cy="442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  <a:defRPr/>
                </a:pPr>
                <a:r>
                  <a:rPr lang="en-US" sz="4000"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</a:rPr>
                  <a:t>90</a:t>
                </a:r>
              </a:p>
            </p:txBody>
          </p:sp>
        </p:grpSp>
        <p:sp>
          <p:nvSpPr>
            <p:cNvPr id="48" name="Rectangle 94"/>
            <p:cNvSpPr>
              <a:spLocks noChangeArrowheads="1"/>
            </p:cNvSpPr>
            <p:nvPr/>
          </p:nvSpPr>
          <p:spPr bwMode="auto">
            <a:xfrm>
              <a:off x="288" y="3168"/>
              <a:ext cx="480" cy="432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endParaRPr>
            </a:p>
          </p:txBody>
        </p:sp>
        <p:sp>
          <p:nvSpPr>
            <p:cNvPr id="49" name="Rectangle 95"/>
            <p:cNvSpPr>
              <a:spLocks noChangeArrowheads="1"/>
            </p:cNvSpPr>
            <p:nvPr/>
          </p:nvSpPr>
          <p:spPr bwMode="auto">
            <a:xfrm>
              <a:off x="768" y="3168"/>
              <a:ext cx="480" cy="432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endParaRPr>
            </a:p>
          </p:txBody>
        </p:sp>
        <p:sp>
          <p:nvSpPr>
            <p:cNvPr id="50" name="Rectangle 96"/>
            <p:cNvSpPr>
              <a:spLocks noChangeArrowheads="1"/>
            </p:cNvSpPr>
            <p:nvPr/>
          </p:nvSpPr>
          <p:spPr bwMode="auto">
            <a:xfrm>
              <a:off x="1248" y="3168"/>
              <a:ext cx="480" cy="432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endParaRPr>
            </a:p>
          </p:txBody>
        </p:sp>
        <p:sp>
          <p:nvSpPr>
            <p:cNvPr id="51" name="Rectangle 97"/>
            <p:cNvSpPr>
              <a:spLocks noChangeArrowheads="1"/>
            </p:cNvSpPr>
            <p:nvPr/>
          </p:nvSpPr>
          <p:spPr bwMode="auto">
            <a:xfrm>
              <a:off x="1728" y="3168"/>
              <a:ext cx="480" cy="432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endParaRPr>
            </a:p>
          </p:txBody>
        </p:sp>
        <p:sp>
          <p:nvSpPr>
            <p:cNvPr id="52" name="Rectangle 98"/>
            <p:cNvSpPr>
              <a:spLocks noChangeArrowheads="1"/>
            </p:cNvSpPr>
            <p:nvPr/>
          </p:nvSpPr>
          <p:spPr bwMode="auto">
            <a:xfrm>
              <a:off x="2208" y="3168"/>
              <a:ext cx="480" cy="432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endParaRPr>
            </a:p>
          </p:txBody>
        </p:sp>
        <p:sp>
          <p:nvSpPr>
            <p:cNvPr id="53" name="Rectangle 99"/>
            <p:cNvSpPr>
              <a:spLocks noChangeArrowheads="1"/>
            </p:cNvSpPr>
            <p:nvPr/>
          </p:nvSpPr>
          <p:spPr bwMode="auto">
            <a:xfrm>
              <a:off x="2688" y="3168"/>
              <a:ext cx="480" cy="432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endParaRPr>
            </a:p>
          </p:txBody>
        </p:sp>
        <p:sp>
          <p:nvSpPr>
            <p:cNvPr id="54" name="Rectangle 100"/>
            <p:cNvSpPr>
              <a:spLocks noChangeArrowheads="1"/>
            </p:cNvSpPr>
            <p:nvPr/>
          </p:nvSpPr>
          <p:spPr bwMode="auto">
            <a:xfrm>
              <a:off x="3168" y="3168"/>
              <a:ext cx="480" cy="432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endParaRPr>
            </a:p>
          </p:txBody>
        </p:sp>
        <p:sp>
          <p:nvSpPr>
            <p:cNvPr id="55" name="Rectangle 101"/>
            <p:cNvSpPr>
              <a:spLocks noChangeArrowheads="1"/>
            </p:cNvSpPr>
            <p:nvPr/>
          </p:nvSpPr>
          <p:spPr bwMode="auto">
            <a:xfrm>
              <a:off x="3648" y="3168"/>
              <a:ext cx="480" cy="432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endParaRPr>
            </a:p>
          </p:txBody>
        </p:sp>
        <p:sp>
          <p:nvSpPr>
            <p:cNvPr id="56" name="Rectangle 102"/>
            <p:cNvSpPr>
              <a:spLocks noChangeArrowheads="1"/>
            </p:cNvSpPr>
            <p:nvPr/>
          </p:nvSpPr>
          <p:spPr bwMode="auto">
            <a:xfrm>
              <a:off x="4128" y="3168"/>
              <a:ext cx="480" cy="432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endParaRPr>
            </a:p>
          </p:txBody>
        </p:sp>
        <p:sp>
          <p:nvSpPr>
            <p:cNvPr id="57" name="Rectangle 103"/>
            <p:cNvSpPr>
              <a:spLocks noChangeArrowheads="1"/>
            </p:cNvSpPr>
            <p:nvPr/>
          </p:nvSpPr>
          <p:spPr bwMode="auto">
            <a:xfrm>
              <a:off x="4608" y="3168"/>
              <a:ext cx="480" cy="432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endParaRPr>
            </a:p>
          </p:txBody>
        </p:sp>
        <p:sp>
          <p:nvSpPr>
            <p:cNvPr id="58" name="Text Box 104"/>
            <p:cNvSpPr txBox="1">
              <a:spLocks noChangeArrowheads="1"/>
            </p:cNvSpPr>
            <p:nvPr/>
          </p:nvSpPr>
          <p:spPr bwMode="auto">
            <a:xfrm>
              <a:off x="720" y="144"/>
              <a:ext cx="528" cy="442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sz="4000"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a:rPr>
                <a:t>11</a:t>
              </a:r>
            </a:p>
          </p:txBody>
        </p:sp>
        <p:sp>
          <p:nvSpPr>
            <p:cNvPr id="59" name="Text Box 105"/>
            <p:cNvSpPr txBox="1">
              <a:spLocks noChangeArrowheads="1"/>
            </p:cNvSpPr>
            <p:nvPr/>
          </p:nvSpPr>
          <p:spPr bwMode="auto">
            <a:xfrm>
              <a:off x="4128" y="144"/>
              <a:ext cx="528" cy="442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sz="4000"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a:rPr>
                <a:t>18</a:t>
              </a:r>
            </a:p>
          </p:txBody>
        </p:sp>
        <p:sp>
          <p:nvSpPr>
            <p:cNvPr id="60" name="Text Box 106"/>
            <p:cNvSpPr txBox="1">
              <a:spLocks noChangeArrowheads="1"/>
            </p:cNvSpPr>
            <p:nvPr/>
          </p:nvSpPr>
          <p:spPr bwMode="auto">
            <a:xfrm>
              <a:off x="768" y="1008"/>
              <a:ext cx="528" cy="442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sz="4000"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a:rPr>
                <a:t>31</a:t>
              </a:r>
            </a:p>
          </p:txBody>
        </p:sp>
        <p:sp>
          <p:nvSpPr>
            <p:cNvPr id="61" name="Text Box 107"/>
            <p:cNvSpPr txBox="1">
              <a:spLocks noChangeArrowheads="1"/>
            </p:cNvSpPr>
            <p:nvPr/>
          </p:nvSpPr>
          <p:spPr bwMode="auto">
            <a:xfrm>
              <a:off x="768" y="1872"/>
              <a:ext cx="528" cy="442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sz="4000"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a:rPr>
                <a:t>51</a:t>
              </a:r>
            </a:p>
          </p:txBody>
        </p:sp>
        <p:sp>
          <p:nvSpPr>
            <p:cNvPr id="62" name="Text Box 108"/>
            <p:cNvSpPr txBox="1">
              <a:spLocks noChangeArrowheads="1"/>
            </p:cNvSpPr>
            <p:nvPr/>
          </p:nvSpPr>
          <p:spPr bwMode="auto">
            <a:xfrm>
              <a:off x="1248" y="576"/>
              <a:ext cx="528" cy="442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sz="4000" dirty="0"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a:rPr>
                <a:t>22</a:t>
              </a:r>
            </a:p>
          </p:txBody>
        </p:sp>
        <p:sp>
          <p:nvSpPr>
            <p:cNvPr id="63" name="Text Box 109"/>
            <p:cNvSpPr txBox="1">
              <a:spLocks noChangeArrowheads="1"/>
            </p:cNvSpPr>
            <p:nvPr/>
          </p:nvSpPr>
          <p:spPr bwMode="auto">
            <a:xfrm>
              <a:off x="1248" y="2304"/>
              <a:ext cx="528" cy="442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sz="4000"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a:rPr>
                <a:t>62</a:t>
              </a:r>
            </a:p>
          </p:txBody>
        </p:sp>
        <p:sp>
          <p:nvSpPr>
            <p:cNvPr id="64" name="Text Box 110"/>
            <p:cNvSpPr txBox="1">
              <a:spLocks noChangeArrowheads="1"/>
            </p:cNvSpPr>
            <p:nvPr/>
          </p:nvSpPr>
          <p:spPr bwMode="auto">
            <a:xfrm>
              <a:off x="1248" y="3168"/>
              <a:ext cx="528" cy="442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sz="4000"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a:rPr>
                <a:t>82</a:t>
              </a:r>
            </a:p>
          </p:txBody>
        </p:sp>
        <p:sp>
          <p:nvSpPr>
            <p:cNvPr id="65" name="Text Box 111"/>
            <p:cNvSpPr txBox="1">
              <a:spLocks noChangeArrowheads="1"/>
            </p:cNvSpPr>
            <p:nvPr/>
          </p:nvSpPr>
          <p:spPr bwMode="auto">
            <a:xfrm>
              <a:off x="1728" y="1440"/>
              <a:ext cx="528" cy="442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sz="4000"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a:rPr>
                <a:t>43</a:t>
              </a:r>
            </a:p>
          </p:txBody>
        </p:sp>
        <p:sp>
          <p:nvSpPr>
            <p:cNvPr id="66" name="Text Box 112"/>
            <p:cNvSpPr txBox="1">
              <a:spLocks noChangeArrowheads="1"/>
            </p:cNvSpPr>
            <p:nvPr/>
          </p:nvSpPr>
          <p:spPr bwMode="auto">
            <a:xfrm>
              <a:off x="1728" y="2736"/>
              <a:ext cx="528" cy="442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sz="4000" dirty="0"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a:rPr>
                <a:t>73</a:t>
              </a:r>
            </a:p>
          </p:txBody>
        </p:sp>
        <p:sp>
          <p:nvSpPr>
            <p:cNvPr id="67" name="Text Box 113"/>
            <p:cNvSpPr txBox="1">
              <a:spLocks noChangeArrowheads="1"/>
            </p:cNvSpPr>
            <p:nvPr/>
          </p:nvSpPr>
          <p:spPr bwMode="auto">
            <a:xfrm>
              <a:off x="2208" y="1872"/>
              <a:ext cx="528" cy="442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sz="4000"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a:rPr>
                <a:t>54</a:t>
              </a:r>
            </a:p>
          </p:txBody>
        </p:sp>
        <p:sp>
          <p:nvSpPr>
            <p:cNvPr id="68" name="Text Box 114"/>
            <p:cNvSpPr txBox="1">
              <a:spLocks noChangeArrowheads="1"/>
            </p:cNvSpPr>
            <p:nvPr/>
          </p:nvSpPr>
          <p:spPr bwMode="auto">
            <a:xfrm>
              <a:off x="2208" y="3600"/>
              <a:ext cx="528" cy="442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sz="4000"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a:rPr>
                <a:t>94</a:t>
              </a:r>
            </a:p>
          </p:txBody>
        </p:sp>
        <p:sp>
          <p:nvSpPr>
            <p:cNvPr id="69" name="Text Box 115"/>
            <p:cNvSpPr txBox="1">
              <a:spLocks noChangeArrowheads="1"/>
            </p:cNvSpPr>
            <p:nvPr/>
          </p:nvSpPr>
          <p:spPr bwMode="auto">
            <a:xfrm>
              <a:off x="2688" y="576"/>
              <a:ext cx="528" cy="442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sz="4000"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a:rPr>
                <a:t>25</a:t>
              </a:r>
            </a:p>
          </p:txBody>
        </p:sp>
        <p:sp>
          <p:nvSpPr>
            <p:cNvPr id="70" name="Text Box 116"/>
            <p:cNvSpPr txBox="1">
              <a:spLocks noChangeArrowheads="1"/>
            </p:cNvSpPr>
            <p:nvPr/>
          </p:nvSpPr>
          <p:spPr bwMode="auto">
            <a:xfrm>
              <a:off x="2688" y="1008"/>
              <a:ext cx="528" cy="442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sz="4000"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a:rPr>
                <a:t>35</a:t>
              </a:r>
            </a:p>
          </p:txBody>
        </p:sp>
        <p:sp>
          <p:nvSpPr>
            <p:cNvPr id="71" name="Text Box 117"/>
            <p:cNvSpPr txBox="1">
              <a:spLocks noChangeArrowheads="1"/>
            </p:cNvSpPr>
            <p:nvPr/>
          </p:nvSpPr>
          <p:spPr bwMode="auto">
            <a:xfrm>
              <a:off x="2688" y="3168"/>
              <a:ext cx="528" cy="442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sz="4000"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a:rPr>
                <a:t>85</a:t>
              </a:r>
            </a:p>
          </p:txBody>
        </p:sp>
        <p:sp>
          <p:nvSpPr>
            <p:cNvPr id="72" name="Text Box 118"/>
            <p:cNvSpPr txBox="1">
              <a:spLocks noChangeArrowheads="1"/>
            </p:cNvSpPr>
            <p:nvPr/>
          </p:nvSpPr>
          <p:spPr bwMode="auto">
            <a:xfrm>
              <a:off x="3168" y="576"/>
              <a:ext cx="528" cy="442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sz="4000"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a:rPr>
                <a:t>26</a:t>
              </a:r>
            </a:p>
          </p:txBody>
        </p:sp>
        <p:sp>
          <p:nvSpPr>
            <p:cNvPr id="73" name="Text Box 119"/>
            <p:cNvSpPr txBox="1">
              <a:spLocks noChangeArrowheads="1"/>
            </p:cNvSpPr>
            <p:nvPr/>
          </p:nvSpPr>
          <p:spPr bwMode="auto">
            <a:xfrm>
              <a:off x="3168" y="2304"/>
              <a:ext cx="528" cy="442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sz="4000"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a:rPr>
                <a:t>66</a:t>
              </a:r>
            </a:p>
          </p:txBody>
        </p:sp>
        <p:sp>
          <p:nvSpPr>
            <p:cNvPr id="74" name="Text Box 120"/>
            <p:cNvSpPr txBox="1">
              <a:spLocks noChangeArrowheads="1"/>
            </p:cNvSpPr>
            <p:nvPr/>
          </p:nvSpPr>
          <p:spPr bwMode="auto">
            <a:xfrm>
              <a:off x="3168" y="2736"/>
              <a:ext cx="528" cy="442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sz="4000"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a:rPr>
                <a:t>76</a:t>
              </a:r>
            </a:p>
          </p:txBody>
        </p:sp>
        <p:sp>
          <p:nvSpPr>
            <p:cNvPr id="75" name="Text Box 121"/>
            <p:cNvSpPr txBox="1">
              <a:spLocks noChangeArrowheads="1"/>
            </p:cNvSpPr>
            <p:nvPr/>
          </p:nvSpPr>
          <p:spPr bwMode="auto">
            <a:xfrm>
              <a:off x="3648" y="1440"/>
              <a:ext cx="528" cy="442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sz="4000"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a:rPr>
                <a:t>47</a:t>
              </a:r>
            </a:p>
          </p:txBody>
        </p:sp>
        <p:sp>
          <p:nvSpPr>
            <p:cNvPr id="76" name="Text Box 122"/>
            <p:cNvSpPr txBox="1">
              <a:spLocks noChangeArrowheads="1"/>
            </p:cNvSpPr>
            <p:nvPr/>
          </p:nvSpPr>
          <p:spPr bwMode="auto">
            <a:xfrm>
              <a:off x="3648" y="3168"/>
              <a:ext cx="528" cy="442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sz="4000"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a:rPr>
                <a:t>87</a:t>
              </a:r>
            </a:p>
          </p:txBody>
        </p:sp>
        <p:sp>
          <p:nvSpPr>
            <p:cNvPr id="77" name="Text Box 123"/>
            <p:cNvSpPr txBox="1">
              <a:spLocks noChangeArrowheads="1"/>
            </p:cNvSpPr>
            <p:nvPr/>
          </p:nvSpPr>
          <p:spPr bwMode="auto">
            <a:xfrm>
              <a:off x="3648" y="3600"/>
              <a:ext cx="528" cy="442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sz="4000"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a:rPr>
                <a:t>97</a:t>
              </a:r>
            </a:p>
          </p:txBody>
        </p:sp>
        <p:sp>
          <p:nvSpPr>
            <p:cNvPr id="78" name="Text Box 124"/>
            <p:cNvSpPr txBox="1">
              <a:spLocks noChangeArrowheads="1"/>
            </p:cNvSpPr>
            <p:nvPr/>
          </p:nvSpPr>
          <p:spPr bwMode="auto">
            <a:xfrm>
              <a:off x="4128" y="1008"/>
              <a:ext cx="528" cy="442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sz="4000"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a:rPr>
                <a:t>38</a:t>
              </a:r>
            </a:p>
          </p:txBody>
        </p:sp>
        <p:sp>
          <p:nvSpPr>
            <p:cNvPr id="79" name="Text Box 125"/>
            <p:cNvSpPr txBox="1">
              <a:spLocks noChangeArrowheads="1"/>
            </p:cNvSpPr>
            <p:nvPr/>
          </p:nvSpPr>
          <p:spPr bwMode="auto">
            <a:xfrm>
              <a:off x="4128" y="2304"/>
              <a:ext cx="528" cy="442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sz="4000"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a:rPr>
                <a:t>68</a:t>
              </a:r>
            </a:p>
          </p:txBody>
        </p:sp>
        <p:sp>
          <p:nvSpPr>
            <p:cNvPr id="80" name="Text Box 126"/>
            <p:cNvSpPr txBox="1">
              <a:spLocks noChangeArrowheads="1"/>
            </p:cNvSpPr>
            <p:nvPr/>
          </p:nvSpPr>
          <p:spPr bwMode="auto">
            <a:xfrm>
              <a:off x="4608" y="576"/>
              <a:ext cx="528" cy="442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sz="4000"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a:rPr>
                <a:t>29</a:t>
              </a:r>
            </a:p>
          </p:txBody>
        </p:sp>
        <p:sp>
          <p:nvSpPr>
            <p:cNvPr id="81" name="Text Box 127"/>
            <p:cNvSpPr txBox="1">
              <a:spLocks noChangeArrowheads="1"/>
            </p:cNvSpPr>
            <p:nvPr/>
          </p:nvSpPr>
          <p:spPr bwMode="auto">
            <a:xfrm>
              <a:off x="4608" y="1872"/>
              <a:ext cx="528" cy="442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sz="4000"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a:rPr>
                <a:t>59</a:t>
              </a:r>
            </a:p>
          </p:txBody>
        </p:sp>
      </p:grpSp>
      <p:sp>
        <p:nvSpPr>
          <p:cNvPr id="126" name="Text Box 128"/>
          <p:cNvSpPr txBox="1">
            <a:spLocks noChangeArrowheads="1"/>
          </p:cNvSpPr>
          <p:nvPr/>
        </p:nvSpPr>
        <p:spPr bwMode="auto">
          <a:xfrm>
            <a:off x="2286000" y="374650"/>
            <a:ext cx="838200" cy="70167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4000" b="1">
                <a:solidFill>
                  <a:srgbClr val="FF0000"/>
                </a:solidFill>
              </a:rPr>
              <a:t>12</a:t>
            </a:r>
          </a:p>
        </p:txBody>
      </p:sp>
      <p:sp>
        <p:nvSpPr>
          <p:cNvPr id="127" name="Text Box 129"/>
          <p:cNvSpPr txBox="1">
            <a:spLocks noChangeArrowheads="1"/>
          </p:cNvSpPr>
          <p:nvPr/>
        </p:nvSpPr>
        <p:spPr bwMode="auto">
          <a:xfrm>
            <a:off x="3810000" y="363538"/>
            <a:ext cx="838200" cy="70167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4000" b="1">
                <a:solidFill>
                  <a:srgbClr val="FF0000"/>
                </a:solidFill>
              </a:rPr>
              <a:t>14</a:t>
            </a:r>
          </a:p>
        </p:txBody>
      </p:sp>
      <p:sp>
        <p:nvSpPr>
          <p:cNvPr id="128" name="Text Box 130"/>
          <p:cNvSpPr txBox="1">
            <a:spLocks noChangeArrowheads="1"/>
          </p:cNvSpPr>
          <p:nvPr/>
        </p:nvSpPr>
        <p:spPr bwMode="auto">
          <a:xfrm>
            <a:off x="7620000" y="374650"/>
            <a:ext cx="838200" cy="70167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4000" b="1">
                <a:solidFill>
                  <a:srgbClr val="FF0000"/>
                </a:solidFill>
              </a:rPr>
              <a:t>19</a:t>
            </a:r>
          </a:p>
        </p:txBody>
      </p:sp>
      <p:sp>
        <p:nvSpPr>
          <p:cNvPr id="129" name="Text Box 131"/>
          <p:cNvSpPr txBox="1">
            <a:spLocks noChangeArrowheads="1"/>
          </p:cNvSpPr>
          <p:nvPr/>
        </p:nvSpPr>
        <p:spPr bwMode="auto">
          <a:xfrm>
            <a:off x="6096000" y="374650"/>
            <a:ext cx="838200" cy="70167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4000" b="1">
                <a:solidFill>
                  <a:srgbClr val="FF0000"/>
                </a:solidFill>
              </a:rPr>
              <a:t>17</a:t>
            </a:r>
          </a:p>
        </p:txBody>
      </p:sp>
      <p:sp>
        <p:nvSpPr>
          <p:cNvPr id="130" name="Text Box 132"/>
          <p:cNvSpPr txBox="1">
            <a:spLocks noChangeArrowheads="1"/>
          </p:cNvSpPr>
          <p:nvPr/>
        </p:nvSpPr>
        <p:spPr bwMode="auto">
          <a:xfrm>
            <a:off x="5334000" y="374650"/>
            <a:ext cx="838200" cy="70167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4000" b="1">
                <a:solidFill>
                  <a:srgbClr val="FF0000"/>
                </a:solidFill>
              </a:rPr>
              <a:t>16</a:t>
            </a:r>
          </a:p>
        </p:txBody>
      </p:sp>
      <p:sp>
        <p:nvSpPr>
          <p:cNvPr id="131" name="Text Box 133"/>
          <p:cNvSpPr txBox="1">
            <a:spLocks noChangeArrowheads="1"/>
          </p:cNvSpPr>
          <p:nvPr/>
        </p:nvSpPr>
        <p:spPr bwMode="auto">
          <a:xfrm>
            <a:off x="4572000" y="363538"/>
            <a:ext cx="838200" cy="70167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4000" b="1">
                <a:solidFill>
                  <a:srgbClr val="FF0000"/>
                </a:solidFill>
              </a:rPr>
              <a:t>15</a:t>
            </a:r>
          </a:p>
        </p:txBody>
      </p:sp>
      <p:sp>
        <p:nvSpPr>
          <p:cNvPr id="132" name="Text Box 134"/>
          <p:cNvSpPr txBox="1">
            <a:spLocks noChangeArrowheads="1"/>
          </p:cNvSpPr>
          <p:nvPr/>
        </p:nvSpPr>
        <p:spPr bwMode="auto">
          <a:xfrm>
            <a:off x="3124200" y="363538"/>
            <a:ext cx="838200" cy="70167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4000" b="1">
                <a:solidFill>
                  <a:srgbClr val="FF0000"/>
                </a:solidFill>
              </a:rPr>
              <a:t>13</a:t>
            </a:r>
          </a:p>
        </p:txBody>
      </p:sp>
      <p:sp>
        <p:nvSpPr>
          <p:cNvPr id="133" name="Text Box 135"/>
          <p:cNvSpPr txBox="1">
            <a:spLocks noChangeArrowheads="1"/>
          </p:cNvSpPr>
          <p:nvPr/>
        </p:nvSpPr>
        <p:spPr bwMode="auto">
          <a:xfrm>
            <a:off x="6934200" y="1060450"/>
            <a:ext cx="838200" cy="70167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4000" b="1">
                <a:solidFill>
                  <a:srgbClr val="FF0000"/>
                </a:solidFill>
              </a:rPr>
              <a:t>28</a:t>
            </a:r>
          </a:p>
        </p:txBody>
      </p:sp>
      <p:sp>
        <p:nvSpPr>
          <p:cNvPr id="134" name="Text Box 136"/>
          <p:cNvSpPr txBox="1">
            <a:spLocks noChangeArrowheads="1"/>
          </p:cNvSpPr>
          <p:nvPr/>
        </p:nvSpPr>
        <p:spPr bwMode="auto">
          <a:xfrm>
            <a:off x="6172200" y="1060450"/>
            <a:ext cx="838200" cy="70167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4000" b="1">
                <a:solidFill>
                  <a:srgbClr val="FF0000"/>
                </a:solidFill>
              </a:rPr>
              <a:t>27</a:t>
            </a:r>
          </a:p>
        </p:txBody>
      </p:sp>
      <p:sp>
        <p:nvSpPr>
          <p:cNvPr id="135" name="Text Box 137"/>
          <p:cNvSpPr txBox="1">
            <a:spLocks noChangeArrowheads="1"/>
          </p:cNvSpPr>
          <p:nvPr/>
        </p:nvSpPr>
        <p:spPr bwMode="auto">
          <a:xfrm>
            <a:off x="3886200" y="1060450"/>
            <a:ext cx="838200" cy="70167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4000" b="1">
                <a:solidFill>
                  <a:srgbClr val="FF0000"/>
                </a:solidFill>
              </a:rPr>
              <a:t>24</a:t>
            </a:r>
          </a:p>
        </p:txBody>
      </p:sp>
      <p:sp>
        <p:nvSpPr>
          <p:cNvPr id="136" name="Text Box 138"/>
          <p:cNvSpPr txBox="1">
            <a:spLocks noChangeArrowheads="1"/>
          </p:cNvSpPr>
          <p:nvPr/>
        </p:nvSpPr>
        <p:spPr bwMode="auto">
          <a:xfrm>
            <a:off x="3124200" y="1060450"/>
            <a:ext cx="838200" cy="70167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4000" b="1" dirty="0">
                <a:solidFill>
                  <a:srgbClr val="FF0000"/>
                </a:solidFill>
              </a:rPr>
              <a:t>23</a:t>
            </a:r>
          </a:p>
        </p:txBody>
      </p:sp>
      <p:sp>
        <p:nvSpPr>
          <p:cNvPr id="137" name="Text Box 139"/>
          <p:cNvSpPr txBox="1">
            <a:spLocks noChangeArrowheads="1"/>
          </p:cNvSpPr>
          <p:nvPr/>
        </p:nvSpPr>
        <p:spPr bwMode="auto">
          <a:xfrm>
            <a:off x="1600200" y="1060450"/>
            <a:ext cx="838200" cy="70167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4000" b="1">
                <a:solidFill>
                  <a:srgbClr val="FF0000"/>
                </a:solidFill>
              </a:rPr>
              <a:t>21</a:t>
            </a:r>
          </a:p>
        </p:txBody>
      </p:sp>
      <p:sp>
        <p:nvSpPr>
          <p:cNvPr id="138" name="Text Box 140"/>
          <p:cNvSpPr txBox="1">
            <a:spLocks noChangeArrowheads="1"/>
          </p:cNvSpPr>
          <p:nvPr/>
        </p:nvSpPr>
        <p:spPr bwMode="auto">
          <a:xfrm>
            <a:off x="7620000" y="1746250"/>
            <a:ext cx="838200" cy="70167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4000" b="1">
                <a:solidFill>
                  <a:srgbClr val="FF0000"/>
                </a:solidFill>
              </a:rPr>
              <a:t>39</a:t>
            </a:r>
          </a:p>
        </p:txBody>
      </p:sp>
      <p:sp>
        <p:nvSpPr>
          <p:cNvPr id="139" name="Text Box 141"/>
          <p:cNvSpPr txBox="1">
            <a:spLocks noChangeArrowheads="1"/>
          </p:cNvSpPr>
          <p:nvPr/>
        </p:nvSpPr>
        <p:spPr bwMode="auto">
          <a:xfrm>
            <a:off x="6096000" y="1746250"/>
            <a:ext cx="838200" cy="70167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4000" b="1">
                <a:solidFill>
                  <a:srgbClr val="FF0000"/>
                </a:solidFill>
              </a:rPr>
              <a:t>37</a:t>
            </a:r>
          </a:p>
        </p:txBody>
      </p:sp>
      <p:sp>
        <p:nvSpPr>
          <p:cNvPr id="140" name="Text Box 142"/>
          <p:cNvSpPr txBox="1">
            <a:spLocks noChangeArrowheads="1"/>
          </p:cNvSpPr>
          <p:nvPr/>
        </p:nvSpPr>
        <p:spPr bwMode="auto">
          <a:xfrm>
            <a:off x="5334000" y="1746250"/>
            <a:ext cx="838200" cy="70167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4000" b="1">
                <a:solidFill>
                  <a:srgbClr val="FF0000"/>
                </a:solidFill>
              </a:rPr>
              <a:t>36</a:t>
            </a:r>
          </a:p>
        </p:txBody>
      </p:sp>
      <p:sp>
        <p:nvSpPr>
          <p:cNvPr id="141" name="Text Box 143"/>
          <p:cNvSpPr txBox="1">
            <a:spLocks noChangeArrowheads="1"/>
          </p:cNvSpPr>
          <p:nvPr/>
        </p:nvSpPr>
        <p:spPr bwMode="auto">
          <a:xfrm>
            <a:off x="3810000" y="1746250"/>
            <a:ext cx="838200" cy="70167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4000" b="1">
                <a:solidFill>
                  <a:srgbClr val="FF0000"/>
                </a:solidFill>
              </a:rPr>
              <a:t>34</a:t>
            </a:r>
          </a:p>
        </p:txBody>
      </p:sp>
      <p:sp>
        <p:nvSpPr>
          <p:cNvPr id="142" name="Text Box 144"/>
          <p:cNvSpPr txBox="1">
            <a:spLocks noChangeArrowheads="1"/>
          </p:cNvSpPr>
          <p:nvPr/>
        </p:nvSpPr>
        <p:spPr bwMode="auto">
          <a:xfrm>
            <a:off x="3048000" y="1746250"/>
            <a:ext cx="838200" cy="70167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4000" b="1">
                <a:solidFill>
                  <a:srgbClr val="FF0000"/>
                </a:solidFill>
              </a:rPr>
              <a:t>33</a:t>
            </a:r>
          </a:p>
        </p:txBody>
      </p:sp>
      <p:sp>
        <p:nvSpPr>
          <p:cNvPr id="143" name="Text Box 145"/>
          <p:cNvSpPr txBox="1">
            <a:spLocks noChangeArrowheads="1"/>
          </p:cNvSpPr>
          <p:nvPr/>
        </p:nvSpPr>
        <p:spPr bwMode="auto">
          <a:xfrm>
            <a:off x="2286000" y="1746250"/>
            <a:ext cx="838200" cy="70167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4000" b="1">
                <a:solidFill>
                  <a:srgbClr val="FF0000"/>
                </a:solidFill>
              </a:rPr>
              <a:t>32</a:t>
            </a:r>
          </a:p>
        </p:txBody>
      </p:sp>
      <p:sp>
        <p:nvSpPr>
          <p:cNvPr id="144" name="Text Box 146"/>
          <p:cNvSpPr txBox="1">
            <a:spLocks noChangeArrowheads="1"/>
          </p:cNvSpPr>
          <p:nvPr/>
        </p:nvSpPr>
        <p:spPr bwMode="auto">
          <a:xfrm>
            <a:off x="762000" y="1746250"/>
            <a:ext cx="838200" cy="70167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4000" b="1">
                <a:solidFill>
                  <a:srgbClr val="FF0000"/>
                </a:solidFill>
              </a:rPr>
              <a:t>30</a:t>
            </a:r>
          </a:p>
        </p:txBody>
      </p:sp>
      <p:sp>
        <p:nvSpPr>
          <p:cNvPr id="145" name="Text Box 147"/>
          <p:cNvSpPr txBox="1">
            <a:spLocks noChangeArrowheads="1"/>
          </p:cNvSpPr>
          <p:nvPr/>
        </p:nvSpPr>
        <p:spPr bwMode="auto">
          <a:xfrm>
            <a:off x="7620000" y="2432050"/>
            <a:ext cx="838200" cy="70167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4000" b="1">
                <a:solidFill>
                  <a:srgbClr val="FF0000"/>
                </a:solidFill>
              </a:rPr>
              <a:t>49</a:t>
            </a:r>
          </a:p>
        </p:txBody>
      </p:sp>
      <p:sp>
        <p:nvSpPr>
          <p:cNvPr id="146" name="Text Box 148"/>
          <p:cNvSpPr txBox="1">
            <a:spLocks noChangeArrowheads="1"/>
          </p:cNvSpPr>
          <p:nvPr/>
        </p:nvSpPr>
        <p:spPr bwMode="auto">
          <a:xfrm>
            <a:off x="6858000" y="2432050"/>
            <a:ext cx="838200" cy="70167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4000" b="1">
                <a:solidFill>
                  <a:srgbClr val="FF0000"/>
                </a:solidFill>
              </a:rPr>
              <a:t>48</a:t>
            </a:r>
          </a:p>
        </p:txBody>
      </p:sp>
      <p:sp>
        <p:nvSpPr>
          <p:cNvPr id="147" name="Text Box 149"/>
          <p:cNvSpPr txBox="1">
            <a:spLocks noChangeArrowheads="1"/>
          </p:cNvSpPr>
          <p:nvPr/>
        </p:nvSpPr>
        <p:spPr bwMode="auto">
          <a:xfrm>
            <a:off x="5334000" y="2432050"/>
            <a:ext cx="838200" cy="70167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4000" b="1">
                <a:solidFill>
                  <a:srgbClr val="FF0000"/>
                </a:solidFill>
              </a:rPr>
              <a:t>46</a:t>
            </a:r>
          </a:p>
        </p:txBody>
      </p:sp>
      <p:sp>
        <p:nvSpPr>
          <p:cNvPr id="148" name="Text Box 150"/>
          <p:cNvSpPr txBox="1">
            <a:spLocks noChangeArrowheads="1"/>
          </p:cNvSpPr>
          <p:nvPr/>
        </p:nvSpPr>
        <p:spPr bwMode="auto">
          <a:xfrm>
            <a:off x="4572000" y="2432050"/>
            <a:ext cx="838200" cy="70167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4000" b="1">
                <a:solidFill>
                  <a:srgbClr val="FF0000"/>
                </a:solidFill>
              </a:rPr>
              <a:t>45</a:t>
            </a:r>
          </a:p>
        </p:txBody>
      </p:sp>
      <p:sp>
        <p:nvSpPr>
          <p:cNvPr id="149" name="Text Box 151"/>
          <p:cNvSpPr txBox="1">
            <a:spLocks noChangeArrowheads="1"/>
          </p:cNvSpPr>
          <p:nvPr/>
        </p:nvSpPr>
        <p:spPr bwMode="auto">
          <a:xfrm>
            <a:off x="1524000" y="2432050"/>
            <a:ext cx="838200" cy="70167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4000" b="1">
                <a:solidFill>
                  <a:srgbClr val="FF0000"/>
                </a:solidFill>
              </a:rPr>
              <a:t>41</a:t>
            </a:r>
          </a:p>
        </p:txBody>
      </p:sp>
      <p:sp>
        <p:nvSpPr>
          <p:cNvPr id="150" name="Text Box 152"/>
          <p:cNvSpPr txBox="1">
            <a:spLocks noChangeArrowheads="1"/>
          </p:cNvSpPr>
          <p:nvPr/>
        </p:nvSpPr>
        <p:spPr bwMode="auto">
          <a:xfrm>
            <a:off x="2286000" y="2432050"/>
            <a:ext cx="838200" cy="70167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4000" b="1">
                <a:solidFill>
                  <a:srgbClr val="FF0000"/>
                </a:solidFill>
              </a:rPr>
              <a:t>42</a:t>
            </a:r>
          </a:p>
        </p:txBody>
      </p:sp>
      <p:sp>
        <p:nvSpPr>
          <p:cNvPr id="151" name="Text Box 153"/>
          <p:cNvSpPr txBox="1">
            <a:spLocks noChangeArrowheads="1"/>
          </p:cNvSpPr>
          <p:nvPr/>
        </p:nvSpPr>
        <p:spPr bwMode="auto">
          <a:xfrm>
            <a:off x="3810000" y="2432050"/>
            <a:ext cx="838200" cy="70167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4000" b="1">
                <a:solidFill>
                  <a:srgbClr val="FF0000"/>
                </a:solidFill>
              </a:rPr>
              <a:t>44</a:t>
            </a:r>
          </a:p>
        </p:txBody>
      </p:sp>
      <p:sp>
        <p:nvSpPr>
          <p:cNvPr id="152" name="Text Box 154"/>
          <p:cNvSpPr txBox="1">
            <a:spLocks noChangeArrowheads="1"/>
          </p:cNvSpPr>
          <p:nvPr/>
        </p:nvSpPr>
        <p:spPr bwMode="auto">
          <a:xfrm>
            <a:off x="6858000" y="3117850"/>
            <a:ext cx="838200" cy="70167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4000" b="1">
                <a:solidFill>
                  <a:srgbClr val="FF0000"/>
                </a:solidFill>
              </a:rPr>
              <a:t>58</a:t>
            </a:r>
          </a:p>
        </p:txBody>
      </p:sp>
      <p:sp>
        <p:nvSpPr>
          <p:cNvPr id="153" name="Text Box 155"/>
          <p:cNvSpPr txBox="1">
            <a:spLocks noChangeArrowheads="1"/>
          </p:cNvSpPr>
          <p:nvPr/>
        </p:nvSpPr>
        <p:spPr bwMode="auto">
          <a:xfrm>
            <a:off x="6096000" y="3117850"/>
            <a:ext cx="838200" cy="70167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4000" b="1">
                <a:solidFill>
                  <a:srgbClr val="FF0000"/>
                </a:solidFill>
              </a:rPr>
              <a:t>57</a:t>
            </a:r>
          </a:p>
        </p:txBody>
      </p:sp>
      <p:sp>
        <p:nvSpPr>
          <p:cNvPr id="154" name="Text Box 156"/>
          <p:cNvSpPr txBox="1">
            <a:spLocks noChangeArrowheads="1"/>
          </p:cNvSpPr>
          <p:nvPr/>
        </p:nvSpPr>
        <p:spPr bwMode="auto">
          <a:xfrm>
            <a:off x="5334000" y="3117850"/>
            <a:ext cx="838200" cy="70167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4000" b="1">
                <a:solidFill>
                  <a:srgbClr val="FF0000"/>
                </a:solidFill>
              </a:rPr>
              <a:t>56</a:t>
            </a:r>
          </a:p>
        </p:txBody>
      </p:sp>
      <p:sp>
        <p:nvSpPr>
          <p:cNvPr id="155" name="Text Box 157"/>
          <p:cNvSpPr txBox="1">
            <a:spLocks noChangeArrowheads="1"/>
          </p:cNvSpPr>
          <p:nvPr/>
        </p:nvSpPr>
        <p:spPr bwMode="auto">
          <a:xfrm>
            <a:off x="4572000" y="3117850"/>
            <a:ext cx="838200" cy="70167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4000" b="1" dirty="0">
                <a:solidFill>
                  <a:srgbClr val="FF0000"/>
                </a:solidFill>
              </a:rPr>
              <a:t>55</a:t>
            </a:r>
          </a:p>
        </p:txBody>
      </p:sp>
      <p:sp>
        <p:nvSpPr>
          <p:cNvPr id="156" name="Text Box 158"/>
          <p:cNvSpPr txBox="1">
            <a:spLocks noChangeArrowheads="1"/>
          </p:cNvSpPr>
          <p:nvPr/>
        </p:nvSpPr>
        <p:spPr bwMode="auto">
          <a:xfrm>
            <a:off x="3048000" y="3117850"/>
            <a:ext cx="838200" cy="70167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4000" b="1">
                <a:solidFill>
                  <a:srgbClr val="FF0000"/>
                </a:solidFill>
              </a:rPr>
              <a:t>53</a:t>
            </a:r>
          </a:p>
        </p:txBody>
      </p:sp>
      <p:sp>
        <p:nvSpPr>
          <p:cNvPr id="157" name="Text Box 159"/>
          <p:cNvSpPr txBox="1">
            <a:spLocks noChangeArrowheads="1"/>
          </p:cNvSpPr>
          <p:nvPr/>
        </p:nvSpPr>
        <p:spPr bwMode="auto">
          <a:xfrm>
            <a:off x="2286000" y="3117850"/>
            <a:ext cx="838200" cy="70167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4000" b="1">
                <a:solidFill>
                  <a:srgbClr val="FF0000"/>
                </a:solidFill>
              </a:rPr>
              <a:t>52</a:t>
            </a:r>
          </a:p>
        </p:txBody>
      </p:sp>
      <p:sp>
        <p:nvSpPr>
          <p:cNvPr id="158" name="Text Box 160"/>
          <p:cNvSpPr txBox="1">
            <a:spLocks noChangeArrowheads="1"/>
          </p:cNvSpPr>
          <p:nvPr/>
        </p:nvSpPr>
        <p:spPr bwMode="auto">
          <a:xfrm>
            <a:off x="762000" y="3117850"/>
            <a:ext cx="838200" cy="70167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4000" b="1" dirty="0">
                <a:solidFill>
                  <a:srgbClr val="FF0000"/>
                </a:solidFill>
              </a:rPr>
              <a:t>50</a:t>
            </a:r>
          </a:p>
        </p:txBody>
      </p:sp>
      <p:sp>
        <p:nvSpPr>
          <p:cNvPr id="159" name="Text Box 161"/>
          <p:cNvSpPr txBox="1">
            <a:spLocks noChangeArrowheads="1"/>
          </p:cNvSpPr>
          <p:nvPr/>
        </p:nvSpPr>
        <p:spPr bwMode="auto">
          <a:xfrm>
            <a:off x="7620000" y="3803650"/>
            <a:ext cx="838200" cy="70167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4000" b="1">
                <a:solidFill>
                  <a:srgbClr val="FF0000"/>
                </a:solidFill>
              </a:rPr>
              <a:t>69</a:t>
            </a:r>
          </a:p>
        </p:txBody>
      </p:sp>
      <p:sp>
        <p:nvSpPr>
          <p:cNvPr id="160" name="Text Box 162"/>
          <p:cNvSpPr txBox="1">
            <a:spLocks noChangeArrowheads="1"/>
          </p:cNvSpPr>
          <p:nvPr/>
        </p:nvSpPr>
        <p:spPr bwMode="auto">
          <a:xfrm>
            <a:off x="6096000" y="3803650"/>
            <a:ext cx="838200" cy="70167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4000" b="1">
                <a:solidFill>
                  <a:srgbClr val="FF0000"/>
                </a:solidFill>
              </a:rPr>
              <a:t>67</a:t>
            </a:r>
          </a:p>
        </p:txBody>
      </p:sp>
      <p:sp>
        <p:nvSpPr>
          <p:cNvPr id="161" name="Text Box 163"/>
          <p:cNvSpPr txBox="1">
            <a:spLocks noChangeArrowheads="1"/>
          </p:cNvSpPr>
          <p:nvPr/>
        </p:nvSpPr>
        <p:spPr bwMode="auto">
          <a:xfrm>
            <a:off x="4572000" y="3803650"/>
            <a:ext cx="838200" cy="70167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4000" b="1">
                <a:solidFill>
                  <a:srgbClr val="FF0000"/>
                </a:solidFill>
              </a:rPr>
              <a:t>65</a:t>
            </a:r>
          </a:p>
        </p:txBody>
      </p:sp>
      <p:sp>
        <p:nvSpPr>
          <p:cNvPr id="162" name="Text Box 164"/>
          <p:cNvSpPr txBox="1">
            <a:spLocks noChangeArrowheads="1"/>
          </p:cNvSpPr>
          <p:nvPr/>
        </p:nvSpPr>
        <p:spPr bwMode="auto">
          <a:xfrm>
            <a:off x="3810000" y="3803650"/>
            <a:ext cx="838200" cy="70167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4000" b="1">
                <a:solidFill>
                  <a:srgbClr val="FF0000"/>
                </a:solidFill>
              </a:rPr>
              <a:t>64</a:t>
            </a:r>
          </a:p>
        </p:txBody>
      </p:sp>
      <p:sp>
        <p:nvSpPr>
          <p:cNvPr id="163" name="Text Box 165"/>
          <p:cNvSpPr txBox="1">
            <a:spLocks noChangeArrowheads="1"/>
          </p:cNvSpPr>
          <p:nvPr/>
        </p:nvSpPr>
        <p:spPr bwMode="auto">
          <a:xfrm>
            <a:off x="3048000" y="3803650"/>
            <a:ext cx="838200" cy="70167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4000" b="1">
                <a:solidFill>
                  <a:srgbClr val="FF0000"/>
                </a:solidFill>
              </a:rPr>
              <a:t>63</a:t>
            </a:r>
          </a:p>
        </p:txBody>
      </p:sp>
      <p:sp>
        <p:nvSpPr>
          <p:cNvPr id="164" name="Text Box 166"/>
          <p:cNvSpPr txBox="1">
            <a:spLocks noChangeArrowheads="1"/>
          </p:cNvSpPr>
          <p:nvPr/>
        </p:nvSpPr>
        <p:spPr bwMode="auto">
          <a:xfrm>
            <a:off x="1524000" y="3803650"/>
            <a:ext cx="838200" cy="70167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4000" b="1">
                <a:solidFill>
                  <a:srgbClr val="FF0000"/>
                </a:solidFill>
              </a:rPr>
              <a:t>61</a:t>
            </a:r>
          </a:p>
        </p:txBody>
      </p:sp>
      <p:sp>
        <p:nvSpPr>
          <p:cNvPr id="165" name="Text Box 167"/>
          <p:cNvSpPr txBox="1">
            <a:spLocks noChangeArrowheads="1"/>
          </p:cNvSpPr>
          <p:nvPr/>
        </p:nvSpPr>
        <p:spPr bwMode="auto">
          <a:xfrm>
            <a:off x="762000" y="3803650"/>
            <a:ext cx="838200" cy="70167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4000" b="1">
                <a:solidFill>
                  <a:srgbClr val="FF0000"/>
                </a:solidFill>
              </a:rPr>
              <a:t>60</a:t>
            </a:r>
          </a:p>
        </p:txBody>
      </p:sp>
      <p:sp>
        <p:nvSpPr>
          <p:cNvPr id="166" name="Text Box 168"/>
          <p:cNvSpPr txBox="1">
            <a:spLocks noChangeArrowheads="1"/>
          </p:cNvSpPr>
          <p:nvPr/>
        </p:nvSpPr>
        <p:spPr bwMode="auto">
          <a:xfrm>
            <a:off x="7620000" y="4489450"/>
            <a:ext cx="838200" cy="70167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4000" b="1">
                <a:solidFill>
                  <a:srgbClr val="FF0000"/>
                </a:solidFill>
              </a:rPr>
              <a:t>79</a:t>
            </a:r>
          </a:p>
        </p:txBody>
      </p:sp>
      <p:sp>
        <p:nvSpPr>
          <p:cNvPr id="167" name="Text Box 169"/>
          <p:cNvSpPr txBox="1">
            <a:spLocks noChangeArrowheads="1"/>
          </p:cNvSpPr>
          <p:nvPr/>
        </p:nvSpPr>
        <p:spPr bwMode="auto">
          <a:xfrm>
            <a:off x="6858000" y="4489450"/>
            <a:ext cx="838200" cy="70167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4000" b="1">
                <a:solidFill>
                  <a:srgbClr val="FF0000"/>
                </a:solidFill>
              </a:rPr>
              <a:t>78</a:t>
            </a:r>
          </a:p>
        </p:txBody>
      </p:sp>
      <p:sp>
        <p:nvSpPr>
          <p:cNvPr id="168" name="Text Box 170"/>
          <p:cNvSpPr txBox="1">
            <a:spLocks noChangeArrowheads="1"/>
          </p:cNvSpPr>
          <p:nvPr/>
        </p:nvSpPr>
        <p:spPr bwMode="auto">
          <a:xfrm>
            <a:off x="6096000" y="4489450"/>
            <a:ext cx="838200" cy="70167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4000" b="1">
                <a:solidFill>
                  <a:srgbClr val="FF0000"/>
                </a:solidFill>
              </a:rPr>
              <a:t>77</a:t>
            </a:r>
          </a:p>
        </p:txBody>
      </p:sp>
      <p:sp>
        <p:nvSpPr>
          <p:cNvPr id="169" name="Text Box 171"/>
          <p:cNvSpPr txBox="1">
            <a:spLocks noChangeArrowheads="1"/>
          </p:cNvSpPr>
          <p:nvPr/>
        </p:nvSpPr>
        <p:spPr bwMode="auto">
          <a:xfrm>
            <a:off x="4572000" y="4489450"/>
            <a:ext cx="838200" cy="70167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4000" b="1">
                <a:solidFill>
                  <a:srgbClr val="FF0000"/>
                </a:solidFill>
              </a:rPr>
              <a:t>75</a:t>
            </a:r>
          </a:p>
        </p:txBody>
      </p:sp>
      <p:sp>
        <p:nvSpPr>
          <p:cNvPr id="170" name="Text Box 172"/>
          <p:cNvSpPr txBox="1">
            <a:spLocks noChangeArrowheads="1"/>
          </p:cNvSpPr>
          <p:nvPr/>
        </p:nvSpPr>
        <p:spPr bwMode="auto">
          <a:xfrm>
            <a:off x="3810000" y="4489450"/>
            <a:ext cx="838200" cy="70167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4000" b="1">
                <a:solidFill>
                  <a:srgbClr val="FF0000"/>
                </a:solidFill>
              </a:rPr>
              <a:t>74</a:t>
            </a:r>
          </a:p>
        </p:txBody>
      </p:sp>
      <p:sp>
        <p:nvSpPr>
          <p:cNvPr id="171" name="Text Box 173"/>
          <p:cNvSpPr txBox="1">
            <a:spLocks noChangeArrowheads="1"/>
          </p:cNvSpPr>
          <p:nvPr/>
        </p:nvSpPr>
        <p:spPr bwMode="auto">
          <a:xfrm>
            <a:off x="2286000" y="4489450"/>
            <a:ext cx="838200" cy="70167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4000" b="1">
                <a:solidFill>
                  <a:srgbClr val="FF0000"/>
                </a:solidFill>
              </a:rPr>
              <a:t>72</a:t>
            </a:r>
          </a:p>
        </p:txBody>
      </p:sp>
      <p:sp>
        <p:nvSpPr>
          <p:cNvPr id="172" name="Text Box 174"/>
          <p:cNvSpPr txBox="1">
            <a:spLocks noChangeArrowheads="1"/>
          </p:cNvSpPr>
          <p:nvPr/>
        </p:nvSpPr>
        <p:spPr bwMode="auto">
          <a:xfrm>
            <a:off x="1524000" y="4489450"/>
            <a:ext cx="838200" cy="70167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4000" b="1">
                <a:solidFill>
                  <a:srgbClr val="FF0000"/>
                </a:solidFill>
              </a:rPr>
              <a:t>71</a:t>
            </a:r>
          </a:p>
        </p:txBody>
      </p:sp>
      <p:sp>
        <p:nvSpPr>
          <p:cNvPr id="173" name="Text Box 175"/>
          <p:cNvSpPr txBox="1">
            <a:spLocks noChangeArrowheads="1"/>
          </p:cNvSpPr>
          <p:nvPr/>
        </p:nvSpPr>
        <p:spPr bwMode="auto">
          <a:xfrm>
            <a:off x="7620000" y="5175250"/>
            <a:ext cx="838200" cy="70167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4000" b="1">
                <a:solidFill>
                  <a:srgbClr val="FF0000"/>
                </a:solidFill>
              </a:rPr>
              <a:t>89</a:t>
            </a:r>
          </a:p>
        </p:txBody>
      </p:sp>
      <p:sp>
        <p:nvSpPr>
          <p:cNvPr id="174" name="Text Box 176"/>
          <p:cNvSpPr txBox="1">
            <a:spLocks noChangeArrowheads="1"/>
          </p:cNvSpPr>
          <p:nvPr/>
        </p:nvSpPr>
        <p:spPr bwMode="auto">
          <a:xfrm>
            <a:off x="6858000" y="5175250"/>
            <a:ext cx="838200" cy="70167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4000" b="1">
                <a:solidFill>
                  <a:srgbClr val="FF0000"/>
                </a:solidFill>
              </a:rPr>
              <a:t>88</a:t>
            </a:r>
          </a:p>
        </p:txBody>
      </p:sp>
      <p:sp>
        <p:nvSpPr>
          <p:cNvPr id="175" name="Text Box 177"/>
          <p:cNvSpPr txBox="1">
            <a:spLocks noChangeArrowheads="1"/>
          </p:cNvSpPr>
          <p:nvPr/>
        </p:nvSpPr>
        <p:spPr bwMode="auto">
          <a:xfrm>
            <a:off x="5334000" y="5175250"/>
            <a:ext cx="838200" cy="70167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4000" b="1">
                <a:solidFill>
                  <a:srgbClr val="FF0000"/>
                </a:solidFill>
              </a:rPr>
              <a:t>86</a:t>
            </a:r>
          </a:p>
        </p:txBody>
      </p:sp>
      <p:sp>
        <p:nvSpPr>
          <p:cNvPr id="176" name="Text Box 178"/>
          <p:cNvSpPr txBox="1">
            <a:spLocks noChangeArrowheads="1"/>
          </p:cNvSpPr>
          <p:nvPr/>
        </p:nvSpPr>
        <p:spPr bwMode="auto">
          <a:xfrm>
            <a:off x="3810000" y="5175250"/>
            <a:ext cx="838200" cy="70167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4000" b="1">
                <a:solidFill>
                  <a:srgbClr val="FF0000"/>
                </a:solidFill>
              </a:rPr>
              <a:t>84</a:t>
            </a:r>
          </a:p>
        </p:txBody>
      </p:sp>
      <p:sp>
        <p:nvSpPr>
          <p:cNvPr id="177" name="Text Box 179"/>
          <p:cNvSpPr txBox="1">
            <a:spLocks noChangeArrowheads="1"/>
          </p:cNvSpPr>
          <p:nvPr/>
        </p:nvSpPr>
        <p:spPr bwMode="auto">
          <a:xfrm>
            <a:off x="3048000" y="5175250"/>
            <a:ext cx="838200" cy="70167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4000" b="1">
                <a:solidFill>
                  <a:srgbClr val="FF0000"/>
                </a:solidFill>
              </a:rPr>
              <a:t>83</a:t>
            </a:r>
          </a:p>
        </p:txBody>
      </p:sp>
      <p:sp>
        <p:nvSpPr>
          <p:cNvPr id="178" name="Text Box 180"/>
          <p:cNvSpPr txBox="1">
            <a:spLocks noChangeArrowheads="1"/>
          </p:cNvSpPr>
          <p:nvPr/>
        </p:nvSpPr>
        <p:spPr bwMode="auto">
          <a:xfrm>
            <a:off x="1524000" y="5175250"/>
            <a:ext cx="838200" cy="70167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4000" b="1">
                <a:solidFill>
                  <a:srgbClr val="FF0000"/>
                </a:solidFill>
              </a:rPr>
              <a:t>81</a:t>
            </a:r>
          </a:p>
        </p:txBody>
      </p:sp>
      <p:sp>
        <p:nvSpPr>
          <p:cNvPr id="179" name="Text Box 182"/>
          <p:cNvSpPr txBox="1">
            <a:spLocks noChangeArrowheads="1"/>
          </p:cNvSpPr>
          <p:nvPr/>
        </p:nvSpPr>
        <p:spPr bwMode="auto">
          <a:xfrm>
            <a:off x="7696200" y="5861050"/>
            <a:ext cx="838200" cy="70167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4000" b="1">
                <a:solidFill>
                  <a:srgbClr val="FF0000"/>
                </a:solidFill>
              </a:rPr>
              <a:t>99</a:t>
            </a:r>
          </a:p>
        </p:txBody>
      </p:sp>
      <p:sp>
        <p:nvSpPr>
          <p:cNvPr id="180" name="Text Box 183"/>
          <p:cNvSpPr txBox="1">
            <a:spLocks noChangeArrowheads="1"/>
          </p:cNvSpPr>
          <p:nvPr/>
        </p:nvSpPr>
        <p:spPr bwMode="auto">
          <a:xfrm>
            <a:off x="6934200" y="5861050"/>
            <a:ext cx="838200" cy="70167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4000" b="1">
                <a:solidFill>
                  <a:srgbClr val="FF0000"/>
                </a:solidFill>
              </a:rPr>
              <a:t>98</a:t>
            </a:r>
          </a:p>
        </p:txBody>
      </p:sp>
      <p:sp>
        <p:nvSpPr>
          <p:cNvPr id="181" name="Text Box 184"/>
          <p:cNvSpPr txBox="1">
            <a:spLocks noChangeArrowheads="1"/>
          </p:cNvSpPr>
          <p:nvPr/>
        </p:nvSpPr>
        <p:spPr bwMode="auto">
          <a:xfrm>
            <a:off x="5410200" y="5861050"/>
            <a:ext cx="838200" cy="70167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4000" b="1">
                <a:solidFill>
                  <a:srgbClr val="FF0000"/>
                </a:solidFill>
              </a:rPr>
              <a:t>96</a:t>
            </a:r>
          </a:p>
        </p:txBody>
      </p:sp>
      <p:sp>
        <p:nvSpPr>
          <p:cNvPr id="182" name="Text Box 185"/>
          <p:cNvSpPr txBox="1">
            <a:spLocks noChangeArrowheads="1"/>
          </p:cNvSpPr>
          <p:nvPr/>
        </p:nvSpPr>
        <p:spPr bwMode="auto">
          <a:xfrm>
            <a:off x="4648200" y="5861050"/>
            <a:ext cx="838200" cy="70167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4000" b="1">
                <a:solidFill>
                  <a:srgbClr val="FF0000"/>
                </a:solidFill>
              </a:rPr>
              <a:t>95</a:t>
            </a:r>
          </a:p>
        </p:txBody>
      </p:sp>
      <p:sp>
        <p:nvSpPr>
          <p:cNvPr id="183" name="Text Box 186"/>
          <p:cNvSpPr txBox="1">
            <a:spLocks noChangeArrowheads="1"/>
          </p:cNvSpPr>
          <p:nvPr/>
        </p:nvSpPr>
        <p:spPr bwMode="auto">
          <a:xfrm>
            <a:off x="3124200" y="5861050"/>
            <a:ext cx="838200" cy="70167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4000" b="1">
                <a:solidFill>
                  <a:srgbClr val="FF0000"/>
                </a:solidFill>
              </a:rPr>
              <a:t>93</a:t>
            </a:r>
          </a:p>
        </p:txBody>
      </p:sp>
      <p:sp>
        <p:nvSpPr>
          <p:cNvPr id="184" name="Text Box 187"/>
          <p:cNvSpPr txBox="1">
            <a:spLocks noChangeArrowheads="1"/>
          </p:cNvSpPr>
          <p:nvPr/>
        </p:nvSpPr>
        <p:spPr bwMode="auto">
          <a:xfrm>
            <a:off x="2362200" y="5861050"/>
            <a:ext cx="838200" cy="70167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4000" b="1">
                <a:solidFill>
                  <a:srgbClr val="FF0000"/>
                </a:solidFill>
              </a:rPr>
              <a:t>92</a:t>
            </a:r>
          </a:p>
        </p:txBody>
      </p:sp>
      <p:sp>
        <p:nvSpPr>
          <p:cNvPr id="185" name="Text Box 188"/>
          <p:cNvSpPr txBox="1">
            <a:spLocks noChangeArrowheads="1"/>
          </p:cNvSpPr>
          <p:nvPr/>
        </p:nvSpPr>
        <p:spPr bwMode="auto">
          <a:xfrm>
            <a:off x="1600200" y="5861050"/>
            <a:ext cx="838200" cy="70167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4000" b="1">
                <a:solidFill>
                  <a:srgbClr val="FF0000"/>
                </a:solidFill>
              </a:rPr>
              <a:t>91</a:t>
            </a:r>
          </a:p>
        </p:txBody>
      </p:sp>
      <p:sp>
        <p:nvSpPr>
          <p:cNvPr id="186" name="Text Box 190"/>
          <p:cNvSpPr txBox="1">
            <a:spLocks noChangeArrowheads="1"/>
          </p:cNvSpPr>
          <p:nvPr/>
        </p:nvSpPr>
        <p:spPr bwMode="auto">
          <a:xfrm>
            <a:off x="762000" y="5175250"/>
            <a:ext cx="838200" cy="70167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4000" b="1">
                <a:solidFill>
                  <a:srgbClr val="FF0000"/>
                </a:solidFill>
              </a:rPr>
              <a:t>80</a:t>
            </a:r>
          </a:p>
        </p:txBody>
      </p:sp>
    </p:spTree>
    <p:extLst>
      <p:ext uri="{BB962C8B-B14F-4D97-AF65-F5344CB8AC3E}">
        <p14:creationId xmlns:p14="http://schemas.microsoft.com/office/powerpoint/2010/main" val="19372604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6" dur="5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"/>
                            </p:stCondLst>
                            <p:childTnLst>
                              <p:par>
                                <p:cTn id="38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0" dur="5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000"/>
                            </p:stCondLst>
                            <p:childTnLst>
                              <p:par>
                                <p:cTn id="42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4" dur="5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500"/>
                            </p:stCondLst>
                            <p:childTnLst>
                              <p:par>
                                <p:cTn id="46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8" dur="5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2000"/>
                            </p:stCondLst>
                            <p:childTnLst>
                              <p:par>
                                <p:cTn id="50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2" dur="5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7" dur="50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500"/>
                            </p:stCondLst>
                            <p:childTnLst>
                              <p:par>
                                <p:cTn id="5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1" dur="50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1000"/>
                            </p:stCondLst>
                            <p:childTnLst>
                              <p:par>
                                <p:cTn id="6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5" dur="5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1500"/>
                            </p:stCondLst>
                            <p:childTnLst>
                              <p:par>
                                <p:cTn id="6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9" dur="5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2000"/>
                            </p:stCondLst>
                            <p:childTnLst>
                              <p:par>
                                <p:cTn id="7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3" dur="5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2500"/>
                            </p:stCondLst>
                            <p:childTnLst>
                              <p:par>
                                <p:cTn id="7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7" dur="5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3000"/>
                            </p:stCondLst>
                            <p:childTnLst>
                              <p:par>
                                <p:cTn id="7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1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6" dur="50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500"/>
                            </p:stCondLst>
                            <p:childTnLst>
                              <p:par>
                                <p:cTn id="88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0" dur="500"/>
                                        <p:tgtEl>
                                          <p:spTgt spid="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1000"/>
                            </p:stCondLst>
                            <p:childTnLst>
                              <p:par>
                                <p:cTn id="92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4" dur="500"/>
                                        <p:tgtEl>
                                          <p:spTgt spid="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1500"/>
                            </p:stCondLst>
                            <p:childTnLst>
                              <p:par>
                                <p:cTn id="96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8" dur="5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0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2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2500"/>
                            </p:stCondLst>
                            <p:childTnLst>
                              <p:par>
                                <p:cTn id="104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6" dur="50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3000"/>
                            </p:stCondLst>
                            <p:childTnLst>
                              <p:par>
                                <p:cTn id="108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0" dur="50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5" dur="500"/>
                                        <p:tgtEl>
                                          <p:spTgt spid="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500"/>
                            </p:stCondLst>
                            <p:childTnLst>
                              <p:par>
                                <p:cTn id="11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9" dur="500"/>
                                        <p:tgtEl>
                                          <p:spTgt spid="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1000"/>
                            </p:stCondLst>
                            <p:childTnLst>
                              <p:par>
                                <p:cTn id="12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3" dur="500"/>
                                        <p:tgtEl>
                                          <p:spTgt spid="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1500"/>
                            </p:stCondLst>
                            <p:childTnLst>
                              <p:par>
                                <p:cTn id="12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7" dur="500"/>
                                        <p:tgtEl>
                                          <p:spTgt spid="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>
                            <p:stCondLst>
                              <p:cond delay="2000"/>
                            </p:stCondLst>
                            <p:childTnLst>
                              <p:par>
                                <p:cTn id="12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1" dur="500"/>
                                        <p:tgtEl>
                                          <p:spTgt spid="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5" dur="500"/>
                                        <p:tgtEl>
                                          <p:spTgt spid="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6" fill="hold">
                            <p:stCondLst>
                              <p:cond delay="3000"/>
                            </p:stCondLst>
                            <p:childTnLst>
                              <p:par>
                                <p:cTn id="13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9" dur="50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0" fill="hold">
                      <p:stCondLst>
                        <p:cond delay="indefinite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4" dur="500"/>
                                        <p:tgtEl>
                                          <p:spTgt spid="1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5" fill="hold">
                            <p:stCondLst>
                              <p:cond delay="500"/>
                            </p:stCondLst>
                            <p:childTnLst>
                              <p:par>
                                <p:cTn id="146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8" dur="500"/>
                                        <p:tgtEl>
                                          <p:spTgt spid="1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9" fill="hold">
                            <p:stCondLst>
                              <p:cond delay="1000"/>
                            </p:stCondLst>
                            <p:childTnLst>
                              <p:par>
                                <p:cTn id="150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2" dur="500"/>
                                        <p:tgtEl>
                                          <p:spTgt spid="1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3" fill="hold">
                            <p:stCondLst>
                              <p:cond delay="1500"/>
                            </p:stCondLst>
                            <p:childTnLst>
                              <p:par>
                                <p:cTn id="154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6" dur="500"/>
                                        <p:tgtEl>
                                          <p:spTgt spid="1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7" fill="hold">
                            <p:stCondLst>
                              <p:cond delay="2000"/>
                            </p:stCondLst>
                            <p:childTnLst>
                              <p:par>
                                <p:cTn id="158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0" dur="500"/>
                                        <p:tgtEl>
                                          <p:spTgt spid="1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1" fill="hold">
                            <p:stCondLst>
                              <p:cond delay="2500"/>
                            </p:stCondLst>
                            <p:childTnLst>
                              <p:par>
                                <p:cTn id="162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4" dur="500"/>
                                        <p:tgtEl>
                                          <p:spTgt spid="1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5" fill="hold">
                            <p:stCondLst>
                              <p:cond delay="3000"/>
                            </p:stCondLst>
                            <p:childTnLst>
                              <p:par>
                                <p:cTn id="166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8" dur="500"/>
                                        <p:tgtEl>
                                          <p:spTgt spid="1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9" fill="hold">
                      <p:stCondLst>
                        <p:cond delay="indefinite"/>
                      </p:stCondLst>
                      <p:childTnLst>
                        <p:par>
                          <p:cTn id="170" fill="hold">
                            <p:stCondLst>
                              <p:cond delay="0"/>
                            </p:stCondLst>
                            <p:childTnLst>
                              <p:par>
                                <p:cTn id="17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3" dur="500"/>
                                        <p:tgtEl>
                                          <p:spTgt spid="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4" fill="hold">
                            <p:stCondLst>
                              <p:cond delay="500"/>
                            </p:stCondLst>
                            <p:childTnLst>
                              <p:par>
                                <p:cTn id="17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7" dur="500"/>
                                        <p:tgtEl>
                                          <p:spTgt spid="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8" fill="hold">
                            <p:stCondLst>
                              <p:cond delay="1000"/>
                            </p:stCondLst>
                            <p:childTnLst>
                              <p:par>
                                <p:cTn id="17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1" dur="500"/>
                                        <p:tgtEl>
                                          <p:spTgt spid="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2" fill="hold">
                            <p:stCondLst>
                              <p:cond delay="1500"/>
                            </p:stCondLst>
                            <p:childTnLst>
                              <p:par>
                                <p:cTn id="18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5" dur="500"/>
                                        <p:tgtEl>
                                          <p:spTgt spid="1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6" fill="hold">
                            <p:stCondLst>
                              <p:cond delay="2000"/>
                            </p:stCondLst>
                            <p:childTnLst>
                              <p:par>
                                <p:cTn id="18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9" dur="500"/>
                                        <p:tgtEl>
                                          <p:spTgt spid="1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0" fill="hold">
                            <p:stCondLst>
                              <p:cond delay="2500"/>
                            </p:stCondLst>
                            <p:childTnLst>
                              <p:par>
                                <p:cTn id="19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3" dur="500"/>
                                        <p:tgtEl>
                                          <p:spTgt spid="1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4" fill="hold">
                            <p:stCondLst>
                              <p:cond delay="3000"/>
                            </p:stCondLst>
                            <p:childTnLst>
                              <p:par>
                                <p:cTn id="19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7" dur="500"/>
                                        <p:tgtEl>
                                          <p:spTgt spid="1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8" fill="hold">
                      <p:stCondLst>
                        <p:cond delay="indefinite"/>
                      </p:stCondLst>
                      <p:childTnLst>
                        <p:par>
                          <p:cTn id="199" fill="hold">
                            <p:stCondLst>
                              <p:cond delay="0"/>
                            </p:stCondLst>
                            <p:childTnLst>
                              <p:par>
                                <p:cTn id="20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2" dur="500"/>
                                        <p:tgtEl>
                                          <p:spTgt spid="1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3" fill="hold">
                            <p:stCondLst>
                              <p:cond delay="500"/>
                            </p:stCondLst>
                            <p:childTnLst>
                              <p:par>
                                <p:cTn id="204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6" dur="500"/>
                                        <p:tgtEl>
                                          <p:spTgt spid="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7" fill="hold">
                            <p:stCondLst>
                              <p:cond delay="1000"/>
                            </p:stCondLst>
                            <p:childTnLst>
                              <p:par>
                                <p:cTn id="208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0" dur="500"/>
                                        <p:tgtEl>
                                          <p:spTgt spid="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1" fill="hold">
                            <p:stCondLst>
                              <p:cond delay="1500"/>
                            </p:stCondLst>
                            <p:childTnLst>
                              <p:par>
                                <p:cTn id="212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4" dur="500"/>
                                        <p:tgtEl>
                                          <p:spTgt spid="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5" fill="hold">
                            <p:stCondLst>
                              <p:cond delay="2000"/>
                            </p:stCondLst>
                            <p:childTnLst>
                              <p:par>
                                <p:cTn id="216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8" dur="500"/>
                                        <p:tgtEl>
                                          <p:spTgt spid="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9" fill="hold">
                            <p:stCondLst>
                              <p:cond delay="2500"/>
                            </p:stCondLst>
                            <p:childTnLst>
                              <p:par>
                                <p:cTn id="220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2" dur="500"/>
                                        <p:tgtEl>
                                          <p:spTgt spid="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3" fill="hold">
                            <p:stCondLst>
                              <p:cond delay="3000"/>
                            </p:stCondLst>
                            <p:childTnLst>
                              <p:par>
                                <p:cTn id="224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6" dur="500"/>
                                        <p:tgtEl>
                                          <p:spTgt spid="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7" fill="hold">
                      <p:stCondLst>
                        <p:cond delay="indefinite"/>
                      </p:stCondLst>
                      <p:childTnLst>
                        <p:par>
                          <p:cTn id="228" fill="hold">
                            <p:stCondLst>
                              <p:cond delay="0"/>
                            </p:stCondLst>
                            <p:childTnLst>
                              <p:par>
                                <p:cTn id="22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1" dur="500"/>
                                        <p:tgtEl>
                                          <p:spTgt spid="1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2" fill="hold">
                            <p:stCondLst>
                              <p:cond delay="500"/>
                            </p:stCondLst>
                            <p:childTnLst>
                              <p:par>
                                <p:cTn id="23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5" dur="500"/>
                                        <p:tgtEl>
                                          <p:spTgt spid="1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6" fill="hold">
                            <p:stCondLst>
                              <p:cond delay="1000"/>
                            </p:stCondLst>
                            <p:childTnLst>
                              <p:par>
                                <p:cTn id="23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9" dur="500"/>
                                        <p:tgtEl>
                                          <p:spTgt spid="1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0" fill="hold">
                            <p:stCondLst>
                              <p:cond delay="1500"/>
                            </p:stCondLst>
                            <p:childTnLst>
                              <p:par>
                                <p:cTn id="24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3" dur="500"/>
                                        <p:tgtEl>
                                          <p:spTgt spid="1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4" fill="hold">
                            <p:stCondLst>
                              <p:cond delay="2000"/>
                            </p:stCondLst>
                            <p:childTnLst>
                              <p:par>
                                <p:cTn id="24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7" dur="500"/>
                                        <p:tgtEl>
                                          <p:spTgt spid="1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8" fill="hold">
                            <p:stCondLst>
                              <p:cond delay="2500"/>
                            </p:stCondLst>
                            <p:childTnLst>
                              <p:par>
                                <p:cTn id="24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1" dur="500"/>
                                        <p:tgtEl>
                                          <p:spTgt spid="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2" fill="hold">
                            <p:stCondLst>
                              <p:cond delay="3000"/>
                            </p:stCondLst>
                            <p:childTnLst>
                              <p:par>
                                <p:cTn id="25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5" dur="500"/>
                                        <p:tgtEl>
                                          <p:spTgt spid="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6" grpId="0"/>
      <p:bldP spid="127" grpId="0"/>
      <p:bldP spid="128" grpId="0"/>
      <p:bldP spid="129" grpId="0"/>
      <p:bldP spid="130" grpId="0"/>
      <p:bldP spid="131" grpId="0"/>
      <p:bldP spid="132" grpId="0"/>
      <p:bldP spid="133" grpId="0"/>
      <p:bldP spid="134" grpId="0"/>
      <p:bldP spid="135" grpId="0"/>
      <p:bldP spid="136" grpId="0"/>
      <p:bldP spid="137" grpId="0"/>
      <p:bldP spid="138" grpId="0"/>
      <p:bldP spid="139" grpId="0"/>
      <p:bldP spid="140" grpId="0"/>
      <p:bldP spid="141" grpId="0"/>
      <p:bldP spid="142" grpId="0"/>
      <p:bldP spid="143" grpId="0"/>
      <p:bldP spid="144" grpId="0"/>
      <p:bldP spid="145" grpId="0"/>
      <p:bldP spid="146" grpId="0"/>
      <p:bldP spid="147" grpId="0"/>
      <p:bldP spid="148" grpId="0"/>
      <p:bldP spid="149" grpId="0"/>
      <p:bldP spid="150" grpId="0"/>
      <p:bldP spid="151" grpId="0"/>
      <p:bldP spid="152" grpId="0"/>
      <p:bldP spid="153" grpId="0"/>
      <p:bldP spid="154" grpId="0"/>
      <p:bldP spid="155" grpId="0"/>
      <p:bldP spid="156" grpId="0"/>
      <p:bldP spid="157" grpId="0"/>
      <p:bldP spid="158" grpId="0"/>
      <p:bldP spid="159" grpId="0"/>
      <p:bldP spid="160" grpId="0"/>
      <p:bldP spid="161" grpId="0"/>
      <p:bldP spid="162" grpId="0"/>
      <p:bldP spid="163" grpId="0"/>
      <p:bldP spid="164" grpId="0"/>
      <p:bldP spid="165" grpId="0"/>
      <p:bldP spid="166" grpId="0"/>
      <p:bldP spid="167" grpId="0"/>
      <p:bldP spid="168" grpId="0"/>
      <p:bldP spid="169" grpId="0"/>
      <p:bldP spid="170" grpId="0"/>
      <p:bldP spid="171" grpId="0"/>
      <p:bldP spid="172" grpId="0"/>
      <p:bldP spid="173" grpId="0"/>
      <p:bldP spid="174" grpId="0"/>
      <p:bldP spid="175" grpId="0"/>
      <p:bldP spid="176" grpId="0"/>
      <p:bldP spid="177" grpId="0"/>
      <p:bldP spid="178" grpId="0"/>
      <p:bldP spid="179" grpId="0"/>
      <p:bldP spid="180" grpId="0"/>
      <p:bldP spid="181" grpId="0"/>
      <p:bldP spid="182" grpId="0"/>
      <p:bldP spid="183" grpId="0"/>
      <p:bldP spid="184" grpId="0"/>
      <p:bldP spid="185" grpId="0"/>
      <p:bldP spid="18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TextBox 78"/>
          <p:cNvSpPr txBox="1"/>
          <p:nvPr/>
        </p:nvSpPr>
        <p:spPr>
          <a:xfrm>
            <a:off x="457200" y="1219200"/>
            <a:ext cx="2438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u="sng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200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2.  </a:t>
            </a:r>
            <a:endParaRPr lang="vi-VN" sz="3200" b="1" u="sng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0" name="TextBox 79"/>
          <p:cNvSpPr txBox="1"/>
          <p:nvPr/>
        </p:nvSpPr>
        <p:spPr>
          <a:xfrm>
            <a:off x="457200" y="2192592"/>
            <a:ext cx="6400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b) </a:t>
            </a:r>
            <a:r>
              <a:rPr lang="en-US" sz="32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Viết</a:t>
            </a:r>
            <a:r>
              <a:rPr lang="en-US" sz="32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2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bé</a:t>
            </a:r>
            <a:r>
              <a:rPr lang="en-US" sz="32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nhất</a:t>
            </a:r>
            <a:r>
              <a:rPr lang="en-US" sz="32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2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32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sz="32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2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.  </a:t>
            </a:r>
            <a:endParaRPr lang="vi-VN" sz="32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1" name="TextBox 80"/>
          <p:cNvSpPr txBox="1"/>
          <p:nvPr/>
        </p:nvSpPr>
        <p:spPr>
          <a:xfrm>
            <a:off x="457200" y="3657600"/>
            <a:ext cx="6400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n-US" sz="32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en-US" sz="32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Viết</a:t>
            </a:r>
            <a:r>
              <a:rPr lang="en-US" sz="32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2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lớn</a:t>
            </a:r>
            <a:r>
              <a:rPr lang="en-US" sz="32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nhất</a:t>
            </a:r>
            <a:r>
              <a:rPr lang="en-US" sz="32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2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32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sz="32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2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.  </a:t>
            </a:r>
            <a:endParaRPr lang="vi-VN" sz="32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2" name="TextBox 81"/>
          <p:cNvSpPr txBox="1"/>
          <p:nvPr/>
        </p:nvSpPr>
        <p:spPr>
          <a:xfrm>
            <a:off x="6236918" y="2131036"/>
            <a:ext cx="1752600" cy="64633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10</a:t>
            </a:r>
            <a:endParaRPr lang="vi-VN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3" name="TextBox 82"/>
          <p:cNvSpPr txBox="1"/>
          <p:nvPr/>
        </p:nvSpPr>
        <p:spPr>
          <a:xfrm>
            <a:off x="6248400" y="3620869"/>
            <a:ext cx="1752600" cy="64633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99</a:t>
            </a:r>
            <a:endParaRPr lang="vi-VN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4" name="Picture 6" descr="une rose dans un coeur">
            <a:hlinkClick r:id="rId2" tooltip="Agrandir l'image de endjetsesfolies.centerblog.net"/>
          </p:cNvPr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5867400"/>
            <a:ext cx="1001110" cy="990600"/>
          </a:xfrm>
          <a:prstGeom prst="rect">
            <a:avLst/>
          </a:prstGeom>
          <a:noFill/>
        </p:spPr>
      </p:pic>
      <p:pic>
        <p:nvPicPr>
          <p:cNvPr id="85" name="Picture 4" descr="Ligne de fleurs">
            <a:hlinkClick r:id="rId4" tooltip="Agrandir l'image de endjetsesfolies.centerblog.net"/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6172200"/>
            <a:ext cx="9026526" cy="685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0" grpId="0"/>
      <p:bldP spid="81" grpId="0"/>
      <p:bldP spid="82" grpId="0"/>
      <p:bldP spid="8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vi-VN" b="1"/>
          </a:p>
        </p:txBody>
      </p:sp>
      <p:pic>
        <p:nvPicPr>
          <p:cNvPr id="4" name="Picture 2" descr="Trang3.2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3999" cy="6689725"/>
          </a:xfrm>
          <a:prstGeom prst="rect">
            <a:avLst/>
          </a:prstGeom>
          <a:noFill/>
        </p:spPr>
      </p:pic>
      <p:grpSp>
        <p:nvGrpSpPr>
          <p:cNvPr id="5" name="Group 4"/>
          <p:cNvGrpSpPr/>
          <p:nvPr/>
        </p:nvGrpSpPr>
        <p:grpSpPr>
          <a:xfrm>
            <a:off x="2819400" y="1066800"/>
            <a:ext cx="4724400" cy="609600"/>
            <a:chOff x="2819400" y="1143000"/>
            <a:chExt cx="4724400" cy="609600"/>
          </a:xfrm>
        </p:grpSpPr>
        <p:sp>
          <p:nvSpPr>
            <p:cNvPr id="6" name="TextBox 5"/>
            <p:cNvSpPr txBox="1"/>
            <p:nvPr/>
          </p:nvSpPr>
          <p:spPr>
            <a:xfrm>
              <a:off x="2819400" y="1167825"/>
              <a:ext cx="6096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12</a:t>
              </a:r>
              <a:endParaRPr lang="vi-VN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3429000" y="1167825"/>
              <a:ext cx="6096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13</a:t>
              </a:r>
              <a:endParaRPr lang="vi-VN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4038600" y="1167825"/>
              <a:ext cx="6096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14</a:t>
              </a:r>
              <a:endParaRPr lang="vi-VN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4572000" y="1167825"/>
              <a:ext cx="6096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15</a:t>
              </a:r>
              <a:endParaRPr lang="vi-VN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5181600" y="1167825"/>
              <a:ext cx="6096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16</a:t>
              </a:r>
              <a:endParaRPr lang="vi-VN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5791200" y="1167825"/>
              <a:ext cx="6096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17</a:t>
              </a:r>
              <a:endParaRPr lang="vi-VN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6934200" y="1143000"/>
              <a:ext cx="6096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19</a:t>
              </a:r>
              <a:endParaRPr lang="vi-VN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2209800" y="1676400"/>
            <a:ext cx="4724400" cy="609600"/>
            <a:chOff x="2819400" y="1143000"/>
            <a:chExt cx="4724400" cy="609600"/>
          </a:xfrm>
        </p:grpSpPr>
        <p:sp>
          <p:nvSpPr>
            <p:cNvPr id="14" name="TextBox 13"/>
            <p:cNvSpPr txBox="1"/>
            <p:nvPr/>
          </p:nvSpPr>
          <p:spPr>
            <a:xfrm>
              <a:off x="2819400" y="1167825"/>
              <a:ext cx="6096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>
                  <a:solidFill>
                    <a:schemeClr val="tx2">
                      <a:lumMod val="50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21</a:t>
              </a:r>
              <a:endParaRPr lang="vi-VN" sz="3200" b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3962400" y="1167825"/>
              <a:ext cx="6096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>
                  <a:solidFill>
                    <a:schemeClr val="tx2">
                      <a:lumMod val="50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23</a:t>
              </a:r>
              <a:endParaRPr lang="vi-VN" sz="3200" b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4572000" y="1167825"/>
              <a:ext cx="6096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>
                  <a:solidFill>
                    <a:schemeClr val="tx2">
                      <a:lumMod val="50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24</a:t>
              </a:r>
              <a:endParaRPr lang="vi-VN" sz="3200" b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6400800" y="1167825"/>
              <a:ext cx="6096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>
                  <a:solidFill>
                    <a:schemeClr val="tx2">
                      <a:lumMod val="50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27</a:t>
              </a:r>
              <a:endParaRPr lang="vi-VN" sz="3200" b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6934200" y="1143000"/>
              <a:ext cx="6096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>
                  <a:solidFill>
                    <a:schemeClr val="tx2">
                      <a:lumMod val="50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28</a:t>
              </a:r>
              <a:endParaRPr lang="vi-VN" sz="3200" b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1676400" y="2286000"/>
            <a:ext cx="6019800" cy="609600"/>
            <a:chOff x="2819400" y="1143000"/>
            <a:chExt cx="4724400" cy="609600"/>
          </a:xfrm>
        </p:grpSpPr>
        <p:sp>
          <p:nvSpPr>
            <p:cNvPr id="20" name="TextBox 19"/>
            <p:cNvSpPr txBox="1"/>
            <p:nvPr/>
          </p:nvSpPr>
          <p:spPr>
            <a:xfrm>
              <a:off x="2819400" y="1167825"/>
              <a:ext cx="6096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>
                  <a:solidFill>
                    <a:schemeClr val="accent6">
                      <a:lumMod val="50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30</a:t>
              </a:r>
              <a:endParaRPr lang="vi-VN" sz="3200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3764666" y="1167825"/>
              <a:ext cx="6096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>
                  <a:solidFill>
                    <a:schemeClr val="accent6">
                      <a:lumMod val="50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32</a:t>
              </a:r>
              <a:endParaRPr lang="vi-VN" sz="3200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4183284" y="1167825"/>
              <a:ext cx="6096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>
                  <a:solidFill>
                    <a:schemeClr val="accent6">
                      <a:lumMod val="50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33</a:t>
              </a:r>
              <a:endParaRPr lang="vi-VN" sz="3200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4661704" y="1167825"/>
              <a:ext cx="6096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>
                  <a:solidFill>
                    <a:schemeClr val="accent6">
                      <a:lumMod val="50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34</a:t>
              </a:r>
              <a:endParaRPr lang="vi-VN" sz="3200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5558742" y="1167825"/>
              <a:ext cx="6096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>
                  <a:solidFill>
                    <a:schemeClr val="accent6">
                      <a:lumMod val="50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36</a:t>
              </a:r>
              <a:endParaRPr lang="vi-VN" sz="3200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6037162" y="1167825"/>
              <a:ext cx="6096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>
                  <a:solidFill>
                    <a:schemeClr val="accent6">
                      <a:lumMod val="50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37</a:t>
              </a:r>
              <a:endParaRPr lang="vi-VN" sz="3200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6934200" y="1143000"/>
              <a:ext cx="6096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>
                  <a:solidFill>
                    <a:schemeClr val="accent6">
                      <a:lumMod val="50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39</a:t>
              </a:r>
              <a:endParaRPr lang="vi-VN" sz="3200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27" name="Group 26"/>
          <p:cNvGrpSpPr/>
          <p:nvPr/>
        </p:nvGrpSpPr>
        <p:grpSpPr>
          <a:xfrm>
            <a:off x="2271252" y="2895600"/>
            <a:ext cx="5424941" cy="609600"/>
            <a:chOff x="3286249" y="1143000"/>
            <a:chExt cx="4257551" cy="609600"/>
          </a:xfrm>
        </p:grpSpPr>
        <p:sp>
          <p:nvSpPr>
            <p:cNvPr id="28" name="TextBox 27"/>
            <p:cNvSpPr txBox="1"/>
            <p:nvPr/>
          </p:nvSpPr>
          <p:spPr>
            <a:xfrm>
              <a:off x="3286249" y="1167825"/>
              <a:ext cx="6096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41</a:t>
              </a:r>
              <a:endParaRPr lang="vi-VN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3764666" y="1167825"/>
              <a:ext cx="6096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42</a:t>
              </a:r>
              <a:endParaRPr lang="vi-VN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4673282" y="1167825"/>
              <a:ext cx="6096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44</a:t>
              </a:r>
              <a:endParaRPr lang="vi-VN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5140129" y="1167825"/>
              <a:ext cx="6096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45</a:t>
              </a:r>
              <a:endParaRPr lang="vi-VN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5558742" y="1167825"/>
              <a:ext cx="6096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46</a:t>
              </a:r>
              <a:endParaRPr lang="vi-VN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6515588" y="1167825"/>
              <a:ext cx="6096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48</a:t>
              </a:r>
              <a:endParaRPr lang="vi-VN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6934200" y="1143000"/>
              <a:ext cx="6096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49</a:t>
              </a:r>
              <a:endParaRPr lang="vi-VN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35" name="Group 34"/>
          <p:cNvGrpSpPr/>
          <p:nvPr/>
        </p:nvGrpSpPr>
        <p:grpSpPr>
          <a:xfrm>
            <a:off x="1676400" y="3505200"/>
            <a:ext cx="5501148" cy="609600"/>
            <a:chOff x="2819400" y="1066800"/>
            <a:chExt cx="4317357" cy="609600"/>
          </a:xfrm>
        </p:grpSpPr>
        <p:sp>
          <p:nvSpPr>
            <p:cNvPr id="36" name="TextBox 35"/>
            <p:cNvSpPr txBox="1"/>
            <p:nvPr/>
          </p:nvSpPr>
          <p:spPr>
            <a:xfrm>
              <a:off x="2819400" y="1091625"/>
              <a:ext cx="6096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>
                  <a:solidFill>
                    <a:schemeClr val="accent6">
                      <a:lumMod val="50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50</a:t>
              </a:r>
              <a:endParaRPr lang="vi-VN" sz="3200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7" name="TextBox 36"/>
            <p:cNvSpPr txBox="1"/>
            <p:nvPr/>
          </p:nvSpPr>
          <p:spPr>
            <a:xfrm>
              <a:off x="3764666" y="1066800"/>
              <a:ext cx="6096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>
                  <a:solidFill>
                    <a:schemeClr val="accent6">
                      <a:lumMod val="50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52</a:t>
              </a:r>
              <a:endParaRPr lang="vi-VN" sz="3200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8" name="TextBox 37"/>
            <p:cNvSpPr txBox="1"/>
            <p:nvPr/>
          </p:nvSpPr>
          <p:spPr>
            <a:xfrm>
              <a:off x="4183284" y="1066800"/>
              <a:ext cx="6096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>
                  <a:solidFill>
                    <a:schemeClr val="accent6">
                      <a:lumMod val="50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53</a:t>
              </a:r>
              <a:endParaRPr lang="vi-VN" sz="3200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9" name="TextBox 38"/>
            <p:cNvSpPr txBox="1"/>
            <p:nvPr/>
          </p:nvSpPr>
          <p:spPr>
            <a:xfrm>
              <a:off x="5140124" y="1066800"/>
              <a:ext cx="6096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>
                  <a:solidFill>
                    <a:schemeClr val="accent6">
                      <a:lumMod val="50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55</a:t>
              </a:r>
              <a:endParaRPr lang="vi-VN" sz="3200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0" name="TextBox 39"/>
            <p:cNvSpPr txBox="1"/>
            <p:nvPr/>
          </p:nvSpPr>
          <p:spPr>
            <a:xfrm>
              <a:off x="5558742" y="1091625"/>
              <a:ext cx="6096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>
                  <a:solidFill>
                    <a:schemeClr val="accent6">
                      <a:lumMod val="50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56</a:t>
              </a:r>
              <a:endParaRPr lang="vi-VN" sz="3200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1" name="TextBox 40"/>
            <p:cNvSpPr txBox="1"/>
            <p:nvPr/>
          </p:nvSpPr>
          <p:spPr>
            <a:xfrm>
              <a:off x="6037163" y="1066800"/>
              <a:ext cx="6096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>
                  <a:solidFill>
                    <a:schemeClr val="accent6">
                      <a:lumMod val="50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57</a:t>
              </a:r>
              <a:endParaRPr lang="vi-VN" sz="3200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2" name="TextBox 41"/>
            <p:cNvSpPr txBox="1"/>
            <p:nvPr/>
          </p:nvSpPr>
          <p:spPr>
            <a:xfrm>
              <a:off x="6527157" y="1066800"/>
              <a:ext cx="6096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>
                  <a:solidFill>
                    <a:schemeClr val="accent6">
                      <a:lumMod val="50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58</a:t>
              </a:r>
              <a:endParaRPr lang="vi-VN" sz="3200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43" name="Group 42"/>
          <p:cNvGrpSpPr/>
          <p:nvPr/>
        </p:nvGrpSpPr>
        <p:grpSpPr>
          <a:xfrm>
            <a:off x="1600200" y="4114800"/>
            <a:ext cx="6172200" cy="609600"/>
            <a:chOff x="2819400" y="1143000"/>
            <a:chExt cx="4844005" cy="609600"/>
          </a:xfrm>
        </p:grpSpPr>
        <p:sp>
          <p:nvSpPr>
            <p:cNvPr id="44" name="TextBox 43"/>
            <p:cNvSpPr txBox="1"/>
            <p:nvPr/>
          </p:nvSpPr>
          <p:spPr>
            <a:xfrm>
              <a:off x="2819400" y="1167825"/>
              <a:ext cx="6096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60</a:t>
              </a:r>
              <a:endParaRPr lang="vi-VN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5" name="TextBox 44"/>
            <p:cNvSpPr txBox="1"/>
            <p:nvPr/>
          </p:nvSpPr>
          <p:spPr>
            <a:xfrm>
              <a:off x="3357623" y="1167825"/>
              <a:ext cx="6096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61</a:t>
              </a:r>
              <a:endParaRPr lang="vi-VN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6" name="TextBox 45"/>
            <p:cNvSpPr txBox="1"/>
            <p:nvPr/>
          </p:nvSpPr>
          <p:spPr>
            <a:xfrm>
              <a:off x="4243086" y="1167825"/>
              <a:ext cx="6096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63</a:t>
              </a:r>
              <a:endParaRPr lang="vi-VN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7" name="TextBox 46"/>
            <p:cNvSpPr txBox="1"/>
            <p:nvPr/>
          </p:nvSpPr>
          <p:spPr>
            <a:xfrm>
              <a:off x="4721507" y="1167825"/>
              <a:ext cx="6096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64</a:t>
              </a:r>
              <a:endParaRPr lang="vi-VN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8" name="TextBox 47"/>
            <p:cNvSpPr txBox="1"/>
            <p:nvPr/>
          </p:nvSpPr>
          <p:spPr>
            <a:xfrm>
              <a:off x="5199927" y="1167825"/>
              <a:ext cx="6096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65</a:t>
              </a:r>
              <a:endParaRPr lang="vi-VN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9" name="TextBox 48"/>
            <p:cNvSpPr txBox="1"/>
            <p:nvPr/>
          </p:nvSpPr>
          <p:spPr>
            <a:xfrm>
              <a:off x="6096965" y="1167825"/>
              <a:ext cx="6096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67</a:t>
              </a:r>
              <a:endParaRPr lang="vi-VN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50" name="TextBox 49"/>
            <p:cNvSpPr txBox="1"/>
            <p:nvPr/>
          </p:nvSpPr>
          <p:spPr>
            <a:xfrm>
              <a:off x="7053805" y="1143000"/>
              <a:ext cx="6096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69</a:t>
              </a:r>
              <a:endParaRPr lang="vi-VN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51" name="Group 50"/>
          <p:cNvGrpSpPr/>
          <p:nvPr/>
        </p:nvGrpSpPr>
        <p:grpSpPr>
          <a:xfrm>
            <a:off x="2271252" y="4724400"/>
            <a:ext cx="5501148" cy="609600"/>
            <a:chOff x="3465658" y="1143000"/>
            <a:chExt cx="4317360" cy="609600"/>
          </a:xfrm>
        </p:grpSpPr>
        <p:sp>
          <p:nvSpPr>
            <p:cNvPr id="52" name="TextBox 51"/>
            <p:cNvSpPr txBox="1"/>
            <p:nvPr/>
          </p:nvSpPr>
          <p:spPr>
            <a:xfrm>
              <a:off x="3465658" y="1167825"/>
              <a:ext cx="6096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>
                  <a:solidFill>
                    <a:schemeClr val="accent6">
                      <a:lumMod val="50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71</a:t>
              </a:r>
              <a:endParaRPr lang="vi-VN" sz="3200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53" name="TextBox 52"/>
            <p:cNvSpPr txBox="1"/>
            <p:nvPr/>
          </p:nvSpPr>
          <p:spPr>
            <a:xfrm>
              <a:off x="3884276" y="1167825"/>
              <a:ext cx="6096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>
                  <a:solidFill>
                    <a:schemeClr val="accent6">
                      <a:lumMod val="50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72</a:t>
              </a:r>
              <a:endParaRPr lang="vi-VN" sz="3200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54" name="TextBox 53"/>
            <p:cNvSpPr txBox="1"/>
            <p:nvPr/>
          </p:nvSpPr>
          <p:spPr>
            <a:xfrm>
              <a:off x="4852692" y="1167825"/>
              <a:ext cx="6096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>
                  <a:solidFill>
                    <a:schemeClr val="accent6">
                      <a:lumMod val="50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74</a:t>
              </a:r>
              <a:endParaRPr lang="vi-VN" sz="3200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55" name="TextBox 54"/>
            <p:cNvSpPr txBox="1"/>
            <p:nvPr/>
          </p:nvSpPr>
          <p:spPr>
            <a:xfrm>
              <a:off x="5319538" y="1167825"/>
              <a:ext cx="6096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>
                  <a:solidFill>
                    <a:schemeClr val="accent6">
                      <a:lumMod val="50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75</a:t>
              </a:r>
              <a:endParaRPr lang="vi-VN" sz="3200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56" name="TextBox 55"/>
            <p:cNvSpPr txBox="1"/>
            <p:nvPr/>
          </p:nvSpPr>
          <p:spPr>
            <a:xfrm>
              <a:off x="6216577" y="1167825"/>
              <a:ext cx="6096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>
                  <a:solidFill>
                    <a:schemeClr val="accent6">
                      <a:lumMod val="50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77</a:t>
              </a:r>
              <a:endParaRPr lang="vi-VN" sz="3200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57" name="TextBox 56"/>
            <p:cNvSpPr txBox="1"/>
            <p:nvPr/>
          </p:nvSpPr>
          <p:spPr>
            <a:xfrm>
              <a:off x="6646769" y="1167825"/>
              <a:ext cx="6096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>
                  <a:solidFill>
                    <a:schemeClr val="accent6">
                      <a:lumMod val="50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78</a:t>
              </a:r>
              <a:endParaRPr lang="vi-VN" sz="3200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58" name="TextBox 57"/>
            <p:cNvSpPr txBox="1"/>
            <p:nvPr/>
          </p:nvSpPr>
          <p:spPr>
            <a:xfrm>
              <a:off x="7173418" y="1143000"/>
              <a:ext cx="6096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>
                  <a:solidFill>
                    <a:schemeClr val="accent6">
                      <a:lumMod val="50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79</a:t>
              </a:r>
              <a:endParaRPr lang="vi-VN" sz="3200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59" name="Group 58"/>
          <p:cNvGrpSpPr/>
          <p:nvPr/>
        </p:nvGrpSpPr>
        <p:grpSpPr>
          <a:xfrm>
            <a:off x="1661652" y="5334000"/>
            <a:ext cx="6110749" cy="609600"/>
            <a:chOff x="2927431" y="1143000"/>
            <a:chExt cx="4795778" cy="609600"/>
          </a:xfrm>
        </p:grpSpPr>
        <p:sp>
          <p:nvSpPr>
            <p:cNvPr id="60" name="TextBox 59"/>
            <p:cNvSpPr txBox="1"/>
            <p:nvPr/>
          </p:nvSpPr>
          <p:spPr>
            <a:xfrm>
              <a:off x="2927431" y="1167825"/>
              <a:ext cx="6096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80</a:t>
              </a:r>
              <a:endParaRPr lang="vi-VN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61" name="TextBox 60"/>
            <p:cNvSpPr txBox="1"/>
            <p:nvPr/>
          </p:nvSpPr>
          <p:spPr>
            <a:xfrm>
              <a:off x="3405851" y="1167825"/>
              <a:ext cx="6096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81</a:t>
              </a:r>
              <a:endParaRPr lang="vi-VN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62" name="TextBox 61"/>
            <p:cNvSpPr txBox="1"/>
            <p:nvPr/>
          </p:nvSpPr>
          <p:spPr>
            <a:xfrm>
              <a:off x="4302889" y="1167825"/>
              <a:ext cx="6096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83</a:t>
              </a:r>
              <a:endParaRPr lang="vi-VN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63" name="TextBox 62"/>
            <p:cNvSpPr txBox="1"/>
            <p:nvPr/>
          </p:nvSpPr>
          <p:spPr>
            <a:xfrm>
              <a:off x="4781310" y="1167825"/>
              <a:ext cx="6096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84</a:t>
              </a:r>
              <a:endParaRPr lang="vi-VN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64" name="TextBox 63"/>
            <p:cNvSpPr txBox="1"/>
            <p:nvPr/>
          </p:nvSpPr>
          <p:spPr>
            <a:xfrm>
              <a:off x="5678348" y="1167825"/>
              <a:ext cx="6096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86</a:t>
              </a:r>
              <a:endParaRPr lang="vi-VN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65" name="TextBox 64"/>
            <p:cNvSpPr txBox="1"/>
            <p:nvPr/>
          </p:nvSpPr>
          <p:spPr>
            <a:xfrm>
              <a:off x="6635188" y="1167825"/>
              <a:ext cx="6096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88</a:t>
              </a:r>
              <a:endParaRPr lang="vi-VN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66" name="TextBox 65"/>
            <p:cNvSpPr txBox="1"/>
            <p:nvPr/>
          </p:nvSpPr>
          <p:spPr>
            <a:xfrm>
              <a:off x="7113609" y="1143000"/>
              <a:ext cx="6096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89</a:t>
              </a:r>
              <a:endParaRPr lang="vi-VN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67" name="Group 66"/>
          <p:cNvGrpSpPr/>
          <p:nvPr/>
        </p:nvGrpSpPr>
        <p:grpSpPr>
          <a:xfrm>
            <a:off x="2271252" y="5867400"/>
            <a:ext cx="5501148" cy="609600"/>
            <a:chOff x="3286249" y="1143000"/>
            <a:chExt cx="4317359" cy="609600"/>
          </a:xfrm>
        </p:grpSpPr>
        <p:sp>
          <p:nvSpPr>
            <p:cNvPr id="68" name="TextBox 67"/>
            <p:cNvSpPr txBox="1"/>
            <p:nvPr/>
          </p:nvSpPr>
          <p:spPr>
            <a:xfrm>
              <a:off x="3286249" y="1167825"/>
              <a:ext cx="6096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>
                  <a:solidFill>
                    <a:schemeClr val="accent6">
                      <a:lumMod val="50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91</a:t>
              </a:r>
              <a:endParaRPr lang="vi-VN" sz="3200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69" name="TextBox 68"/>
            <p:cNvSpPr txBox="1"/>
            <p:nvPr/>
          </p:nvSpPr>
          <p:spPr>
            <a:xfrm>
              <a:off x="3764666" y="1167825"/>
              <a:ext cx="6096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>
                  <a:solidFill>
                    <a:schemeClr val="accent6">
                      <a:lumMod val="50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92</a:t>
              </a:r>
              <a:endParaRPr lang="vi-VN" sz="3200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70" name="TextBox 69"/>
            <p:cNvSpPr txBox="1"/>
            <p:nvPr/>
          </p:nvSpPr>
          <p:spPr>
            <a:xfrm>
              <a:off x="4183284" y="1167825"/>
              <a:ext cx="6096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>
                  <a:solidFill>
                    <a:schemeClr val="accent6">
                      <a:lumMod val="50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93</a:t>
              </a:r>
              <a:endParaRPr lang="vi-VN" sz="3200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71" name="TextBox 70"/>
            <p:cNvSpPr txBox="1"/>
            <p:nvPr/>
          </p:nvSpPr>
          <p:spPr>
            <a:xfrm>
              <a:off x="5091900" y="1167825"/>
              <a:ext cx="6096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>
                  <a:solidFill>
                    <a:schemeClr val="accent6">
                      <a:lumMod val="50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95</a:t>
              </a:r>
              <a:endParaRPr lang="vi-VN" sz="3200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72" name="TextBox 71"/>
            <p:cNvSpPr txBox="1"/>
            <p:nvPr/>
          </p:nvSpPr>
          <p:spPr>
            <a:xfrm>
              <a:off x="5558742" y="1167825"/>
              <a:ext cx="6096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>
                  <a:solidFill>
                    <a:schemeClr val="accent6">
                      <a:lumMod val="50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96</a:t>
              </a:r>
              <a:endParaRPr lang="vi-VN" sz="3200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73" name="TextBox 72"/>
            <p:cNvSpPr txBox="1"/>
            <p:nvPr/>
          </p:nvSpPr>
          <p:spPr>
            <a:xfrm>
              <a:off x="6527162" y="1167825"/>
              <a:ext cx="6096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>
                  <a:solidFill>
                    <a:schemeClr val="accent6">
                      <a:lumMod val="50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98</a:t>
              </a:r>
              <a:endParaRPr lang="vi-VN" sz="3200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74" name="TextBox 73"/>
            <p:cNvSpPr txBox="1"/>
            <p:nvPr/>
          </p:nvSpPr>
          <p:spPr>
            <a:xfrm>
              <a:off x="6994008" y="1143000"/>
              <a:ext cx="6096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>
                  <a:solidFill>
                    <a:schemeClr val="accent6">
                      <a:lumMod val="50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99</a:t>
              </a:r>
              <a:endParaRPr lang="vi-VN" sz="3200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pic>
        <p:nvPicPr>
          <p:cNvPr id="75" name="Picture 6" descr="une rose dans un coeur">
            <a:hlinkClick r:id="rId4" tooltip="Agrandir l'image de endjetsesfolies.centerblog.net"/>
          </p:cNvPr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5867400"/>
            <a:ext cx="1001110" cy="990600"/>
          </a:xfrm>
          <a:prstGeom prst="rect">
            <a:avLst/>
          </a:prstGeom>
          <a:noFill/>
        </p:spPr>
      </p:pic>
      <p:sp>
        <p:nvSpPr>
          <p:cNvPr id="78" name="Oval 77"/>
          <p:cNvSpPr/>
          <p:nvPr/>
        </p:nvSpPr>
        <p:spPr>
          <a:xfrm>
            <a:off x="1676400" y="1066800"/>
            <a:ext cx="533400" cy="685800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dirty="0"/>
          </a:p>
        </p:txBody>
      </p:sp>
      <p:sp>
        <p:nvSpPr>
          <p:cNvPr id="79" name="Oval 78"/>
          <p:cNvSpPr/>
          <p:nvPr/>
        </p:nvSpPr>
        <p:spPr>
          <a:xfrm>
            <a:off x="7010400" y="5791200"/>
            <a:ext cx="533400" cy="685800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8" grpId="0" animBg="1"/>
      <p:bldP spid="7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TextBox 74"/>
          <p:cNvSpPr txBox="1"/>
          <p:nvPr/>
        </p:nvSpPr>
        <p:spPr>
          <a:xfrm>
            <a:off x="381000" y="152400"/>
            <a:ext cx="2438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u="sng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200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3.  </a:t>
            </a:r>
            <a:endParaRPr lang="vi-VN" sz="3200" u="sng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6" name="TextBox 75"/>
          <p:cNvSpPr txBox="1"/>
          <p:nvPr/>
        </p:nvSpPr>
        <p:spPr>
          <a:xfrm>
            <a:off x="457200" y="877669"/>
            <a:ext cx="6400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a) </a:t>
            </a:r>
            <a:r>
              <a:rPr lang="en-US" sz="32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2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liền</a:t>
            </a:r>
            <a:r>
              <a:rPr lang="en-US" sz="32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32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2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39 ;  </a:t>
            </a:r>
            <a:endParaRPr lang="vi-VN" sz="32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7" name="TextBox 76"/>
          <p:cNvSpPr txBox="1"/>
          <p:nvPr/>
        </p:nvSpPr>
        <p:spPr>
          <a:xfrm>
            <a:off x="457200" y="1853625"/>
            <a:ext cx="6400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b) </a:t>
            </a:r>
            <a:r>
              <a:rPr lang="en-US" sz="32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Viết</a:t>
            </a:r>
            <a:r>
              <a:rPr lang="en-US" sz="32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2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liền</a:t>
            </a:r>
            <a:r>
              <a:rPr lang="en-US" sz="32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trước</a:t>
            </a:r>
            <a:r>
              <a:rPr lang="en-US" sz="32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2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90 ;  </a:t>
            </a:r>
            <a:endParaRPr lang="vi-VN" sz="32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8" name="TextBox 77"/>
          <p:cNvSpPr txBox="1"/>
          <p:nvPr/>
        </p:nvSpPr>
        <p:spPr>
          <a:xfrm>
            <a:off x="9144000" y="688538"/>
            <a:ext cx="1752600" cy="646331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40</a:t>
            </a:r>
            <a:endParaRPr lang="vi-VN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9" name="TextBox 78"/>
          <p:cNvSpPr txBox="1"/>
          <p:nvPr/>
        </p:nvSpPr>
        <p:spPr>
          <a:xfrm>
            <a:off x="9144000" y="1777425"/>
            <a:ext cx="1752600" cy="646331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89</a:t>
            </a:r>
            <a:endParaRPr lang="vi-VN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0" name="TextBox 79"/>
          <p:cNvSpPr txBox="1"/>
          <p:nvPr/>
        </p:nvSpPr>
        <p:spPr>
          <a:xfrm>
            <a:off x="381000" y="3011269"/>
            <a:ext cx="6400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c) </a:t>
            </a:r>
            <a:r>
              <a:rPr lang="en-US" sz="32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Viết</a:t>
            </a:r>
            <a:r>
              <a:rPr lang="en-US" sz="32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2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liền</a:t>
            </a:r>
            <a:r>
              <a:rPr lang="en-US" sz="32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trước</a:t>
            </a:r>
            <a:r>
              <a:rPr lang="en-US" sz="32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2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99 ;  </a:t>
            </a:r>
            <a:endParaRPr lang="vi-VN" sz="32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1" name="TextBox 80"/>
          <p:cNvSpPr txBox="1"/>
          <p:nvPr/>
        </p:nvSpPr>
        <p:spPr>
          <a:xfrm>
            <a:off x="381000" y="4154269"/>
            <a:ext cx="6400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d) </a:t>
            </a:r>
            <a:r>
              <a:rPr lang="en-US" sz="32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Viết</a:t>
            </a:r>
            <a:r>
              <a:rPr lang="en-US" sz="32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2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liền</a:t>
            </a:r>
            <a:r>
              <a:rPr lang="en-US" sz="32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32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2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99 ;  </a:t>
            </a:r>
            <a:endParaRPr lang="vi-VN" sz="32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2" name="TextBox 81"/>
          <p:cNvSpPr txBox="1"/>
          <p:nvPr/>
        </p:nvSpPr>
        <p:spPr>
          <a:xfrm>
            <a:off x="9144000" y="3011269"/>
            <a:ext cx="1752600" cy="646331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98</a:t>
            </a:r>
            <a:endParaRPr lang="vi-VN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3" name="TextBox 82"/>
          <p:cNvSpPr txBox="1"/>
          <p:nvPr/>
        </p:nvSpPr>
        <p:spPr>
          <a:xfrm>
            <a:off x="9144000" y="4154269"/>
            <a:ext cx="1752600" cy="646331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100</a:t>
            </a:r>
            <a:endParaRPr lang="vi-VN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4" name="Picture 6" descr="une rose dans un coeur">
            <a:hlinkClick r:id="rId2" tooltip="Agrandir l'image de endjetsesfolies.centerblog.net"/>
          </p:cNvPr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5867400"/>
            <a:ext cx="1001110" cy="990600"/>
          </a:xfrm>
          <a:prstGeom prst="rect">
            <a:avLst/>
          </a:prstGeom>
          <a:noFill/>
        </p:spPr>
      </p:pic>
      <p:pic>
        <p:nvPicPr>
          <p:cNvPr id="85" name="Picture 4" descr="Ligne de fleurs">
            <a:hlinkClick r:id="rId4" tooltip="Agrandir l'image de endjetsesfolies.centerblog.net"/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6172200"/>
            <a:ext cx="9026526" cy="685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5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75 -4.62428E-6 L -0.49583 0.00278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000" y="1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5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3.06358E-6 L -0.3875 -0.00255 " pathEditMode="relative" rAng="0" ptsTypes="AA">
                                      <p:cBhvr>
                                        <p:cTn id="20" dur="2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400" y="-1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5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5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4.04624E-7 L -0.39583 -0.01364 " pathEditMode="relative" rAng="0" ptsTypes="AA">
                                      <p:cBhvr>
                                        <p:cTn id="29" dur="2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800" y="-7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5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3.98844E-6 L -0.42916 -0.00254 " pathEditMode="relative" rAng="0" ptsTypes="AA">
                                      <p:cBhvr>
                                        <p:cTn id="40" dur="2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500" y="-1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6" grpId="0"/>
      <p:bldP spid="77" grpId="0"/>
      <p:bldP spid="78" grpId="0" animBg="1"/>
      <p:bldP spid="79" grpId="0" animBg="1"/>
      <p:bldP spid="80" grpId="0"/>
      <p:bldP spid="81" grpId="0"/>
      <p:bldP spid="82" grpId="0" animBg="1"/>
      <p:bldP spid="83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490</TotalTime>
  <Words>453</Words>
  <Application>Microsoft Office PowerPoint</Application>
  <PresentationFormat>On-screen Show (4:3)</PresentationFormat>
  <Paragraphs>269</Paragraphs>
  <Slides>12</Slides>
  <Notes>1</Notes>
  <HiddenSlides>0</HiddenSlides>
  <MMClips>1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KTC_Computer</dc:creator>
  <cp:lastModifiedBy>dung</cp:lastModifiedBy>
  <cp:revision>55</cp:revision>
  <dcterms:created xsi:type="dcterms:W3CDTF">2006-08-16T00:00:00Z</dcterms:created>
  <dcterms:modified xsi:type="dcterms:W3CDTF">2020-09-19T23:36:09Z</dcterms:modified>
</cp:coreProperties>
</file>