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9" r:id="rId2"/>
    <p:sldId id="259" r:id="rId3"/>
    <p:sldId id="270" r:id="rId4"/>
    <p:sldId id="264" r:id="rId5"/>
    <p:sldId id="266" r:id="rId6"/>
    <p:sldId id="268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72" y="1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F8CAD-0DEB-494C-A24B-2E3C129B19FF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9D7A05-4F5D-42F1-ACC0-435BFB598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42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D7A05-4F5D-42F1-ACC0-435BFB598B6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09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D7A05-4F5D-42F1-ACC0-435BFB598B6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09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D7A05-4F5D-42F1-ACC0-435BFB598B6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09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8AE1-B23E-41F0-A51D-18270F83697D}" type="datetimeFigureOut">
              <a:rPr lang="en-US" smtClean="0"/>
              <a:pPr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9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8AE1-B23E-41F0-A51D-18270F83697D}" type="datetimeFigureOut">
              <a:rPr lang="en-US" smtClean="0"/>
              <a:pPr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33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8AE1-B23E-41F0-A51D-18270F83697D}" type="datetimeFigureOut">
              <a:rPr lang="en-US" smtClean="0"/>
              <a:pPr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569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8AE1-B23E-41F0-A51D-18270F83697D}" type="datetimeFigureOut">
              <a:rPr lang="en-US" smtClean="0"/>
              <a:pPr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25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8AE1-B23E-41F0-A51D-18270F83697D}" type="datetimeFigureOut">
              <a:rPr lang="en-US" smtClean="0"/>
              <a:pPr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844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8AE1-B23E-41F0-A51D-18270F83697D}" type="datetimeFigureOut">
              <a:rPr lang="en-US" smtClean="0"/>
              <a:pPr/>
              <a:t>10/9/2020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370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8AE1-B23E-41F0-A51D-18270F83697D}" type="datetimeFigureOut">
              <a:rPr lang="en-US" smtClean="0"/>
              <a:pPr/>
              <a:t>10/9/2020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520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8AE1-B23E-41F0-A51D-18270F83697D}" type="datetimeFigureOut">
              <a:rPr lang="en-US" smtClean="0"/>
              <a:pPr/>
              <a:t>10/9/2020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355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8AE1-B23E-41F0-A51D-18270F83697D}" type="datetimeFigureOut">
              <a:rPr lang="en-US" smtClean="0"/>
              <a:pPr/>
              <a:t>10/9/2020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638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8AE1-B23E-41F0-A51D-18270F83697D}" type="datetimeFigureOut">
              <a:rPr lang="en-US" smtClean="0"/>
              <a:pPr/>
              <a:t>10/9/2020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758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8AE1-B23E-41F0-A51D-18270F83697D}" type="datetimeFigureOut">
              <a:rPr lang="en-US" smtClean="0"/>
              <a:pPr/>
              <a:t>10/9/2020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918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68AE1-B23E-41F0-A51D-18270F83697D}" type="datetimeFigureOut">
              <a:rPr lang="en-US" smtClean="0"/>
              <a:pPr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ABFB8-DAA6-44D5-990D-274119BB5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31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2133600" y="374929"/>
            <a:ext cx="742863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 u="none" dirty="0">
                <a:latin typeface="Times New Roman" pitchFamily="18" charset="0"/>
              </a:rPr>
              <a:t>Thứ </a:t>
            </a:r>
            <a:r>
              <a:rPr lang="en-US" altLang="en-US" sz="4000" dirty="0" smtClean="0">
                <a:latin typeface="Times New Roman" pitchFamily="18" charset="0"/>
              </a:rPr>
              <a:t>sáu</a:t>
            </a:r>
            <a:r>
              <a:rPr lang="en-US" altLang="en-US" sz="4000" u="none" dirty="0" smtClean="0">
                <a:latin typeface="Times New Roman" pitchFamily="18" charset="0"/>
              </a:rPr>
              <a:t> </a:t>
            </a:r>
            <a:r>
              <a:rPr lang="en-US" altLang="en-US" sz="4000" u="none" dirty="0">
                <a:latin typeface="Times New Roman" pitchFamily="18" charset="0"/>
              </a:rPr>
              <a:t>ngày </a:t>
            </a:r>
            <a:r>
              <a:rPr lang="en-US" altLang="en-US" sz="4000" u="none" dirty="0" smtClean="0">
                <a:latin typeface="Times New Roman" pitchFamily="18" charset="0"/>
              </a:rPr>
              <a:t>9 </a:t>
            </a:r>
            <a:r>
              <a:rPr lang="en-US" altLang="en-US" sz="4000" u="none" dirty="0">
                <a:latin typeface="Times New Roman" pitchFamily="18" charset="0"/>
              </a:rPr>
              <a:t>tháng 10 năm </a:t>
            </a:r>
            <a:r>
              <a:rPr lang="en-US" altLang="en-US" sz="4000" u="none" dirty="0" smtClean="0">
                <a:latin typeface="Times New Roman" pitchFamily="18" charset="0"/>
              </a:rPr>
              <a:t>2020</a:t>
            </a:r>
            <a:endParaRPr lang="en-SG" altLang="en-US" sz="4000" u="none" dirty="0">
              <a:latin typeface="Times New Roman" pitchFamily="18" charset="0"/>
            </a:endParaRP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4781552" y="1085850"/>
            <a:ext cx="166000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5400" b="1" u="none">
                <a:latin typeface="Times New Roman" pitchFamily="18" charset="0"/>
              </a:rPr>
              <a:t>Toán</a:t>
            </a:r>
            <a:endParaRPr lang="en-SG" altLang="en-US" sz="5400" u="none">
              <a:latin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009193" y="2008189"/>
            <a:ext cx="320472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5400" b="1" dirty="0" err="1" smtClean="0">
                <a:solidFill>
                  <a:srgbClr val="FF0000"/>
                </a:solidFill>
                <a:latin typeface="Times New Roman" pitchFamily="18" charset="0"/>
              </a:rPr>
              <a:t>Luyện</a:t>
            </a:r>
            <a:r>
              <a:rPr lang="en-US" altLang="en-US" sz="54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5400" b="1" dirty="0" err="1" smtClean="0">
                <a:solidFill>
                  <a:srgbClr val="FF0000"/>
                </a:solidFill>
                <a:latin typeface="Times New Roman" pitchFamily="18" charset="0"/>
              </a:rPr>
              <a:t>tập</a:t>
            </a:r>
            <a:endParaRPr lang="en-SG" altLang="en-US" sz="5400" u="none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539940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279400"/>
            <a:ext cx="762000" cy="762000"/>
          </a:xfrm>
          <a:prstGeom prst="rect">
            <a:avLst/>
          </a:prstGeom>
        </p:spPr>
      </p:pic>
      <p:pic>
        <p:nvPicPr>
          <p:cNvPr id="5" name="Picture 4" descr="coc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87" y="3511773"/>
            <a:ext cx="1895369" cy="3031247"/>
          </a:xfrm>
          <a:prstGeom prst="rect">
            <a:avLst/>
          </a:prstGeom>
        </p:spPr>
      </p:pic>
      <p:pic>
        <p:nvPicPr>
          <p:cNvPr id="6" name="Picture 5" descr="HOP CHJI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4112" y="3460972"/>
            <a:ext cx="1897558" cy="339702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4800" y="132311"/>
            <a:ext cx="11049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62800" y="2778697"/>
            <a:ext cx="19383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18531" y="3422901"/>
            <a:ext cx="79734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: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8531" y="4300737"/>
            <a:ext cx="74286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67200" y="5131734"/>
            <a:ext cx="792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:…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46557" y="2514539"/>
            <a:ext cx="6126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>
                <a:solidFill>
                  <a:srgbClr val="0070C0"/>
                </a:solidFill>
              </a:rPr>
              <a:t>?</a:t>
            </a:r>
            <a:endParaRPr lang="en-US" b="1" dirty="0">
              <a:solidFill>
                <a:srgbClr val="0070C0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295400" y="1828800"/>
            <a:ext cx="2743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19600" y="533400"/>
            <a:ext cx="329288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Bài</a:t>
            </a:r>
            <a:r>
              <a:rPr lang="en-US" sz="66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giải</a:t>
            </a:r>
            <a:endParaRPr lang="en-SG" sz="660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8142" y="1518286"/>
            <a:ext cx="1209818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Trong</a:t>
            </a:r>
            <a:r>
              <a:rPr lang="en-US" sz="8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hộp</a:t>
            </a:r>
            <a:r>
              <a:rPr lang="en-US" sz="8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sz="8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sz="8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bút</a:t>
            </a:r>
            <a:r>
              <a:rPr lang="en-US" sz="8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chì</a:t>
            </a:r>
            <a:r>
              <a:rPr lang="en-US" sz="8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sz="8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  <a:endParaRPr lang="en-SG" sz="8000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91889" y="2718614"/>
            <a:ext cx="941956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6 + 2 = 8 ( </a:t>
            </a:r>
            <a:r>
              <a:rPr lang="en-US" sz="8000" b="1" dirty="0" err="1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bút</a:t>
            </a:r>
            <a:r>
              <a:rPr lang="en-US" sz="80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chì</a:t>
            </a:r>
            <a:r>
              <a:rPr lang="en-US" sz="80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)</a:t>
            </a:r>
            <a:endParaRPr lang="en-US" sz="8000" b="1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95600" y="3898900"/>
            <a:ext cx="8698215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8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Đáp</a:t>
            </a:r>
            <a:r>
              <a:rPr lang="en-US" sz="8800" b="1" dirty="0" smtClean="0">
                <a:solidFill>
                  <a:srgbClr val="0070C0"/>
                </a:solidFill>
                <a:latin typeface="HP001 4 hàng" panose="020B0603050302020204" pitchFamily="34" charset="0"/>
              </a:rPr>
              <a:t> </a:t>
            </a:r>
            <a:r>
              <a:rPr lang="en-US" sz="88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số</a:t>
            </a:r>
            <a:r>
              <a:rPr lang="en-US" sz="88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: 8 </a:t>
            </a:r>
            <a:r>
              <a:rPr lang="en-US" sz="88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bút</a:t>
            </a:r>
            <a:r>
              <a:rPr lang="en-US" sz="88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US" sz="88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chì</a:t>
            </a:r>
            <a:endParaRPr lang="en-SG" sz="8800" dirty="0">
              <a:solidFill>
                <a:srgbClr val="00206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3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95400" y="1600200"/>
            <a:ext cx="97564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5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5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: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en-US" sz="5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bưu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2438400"/>
            <a:ext cx="929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: 3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bưu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08100" y="3349030"/>
            <a:ext cx="10198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:…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bưu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15" name="Picture 14" descr="2.png"/>
          <p:cNvPicPr>
            <a:picLocks noChangeAspect="1"/>
          </p:cNvPicPr>
          <p:nvPr/>
        </p:nvPicPr>
        <p:blipFill>
          <a:blip r:embed="rId2" cstate="print">
            <a:lum bright="-10000" contrast="40000"/>
          </a:blip>
          <a:stretch>
            <a:fillRect/>
          </a:stretch>
        </p:blipFill>
        <p:spPr>
          <a:xfrm>
            <a:off x="177413" y="542330"/>
            <a:ext cx="762000" cy="762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066800" y="461665"/>
            <a:ext cx="91824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3048000" y="3345898"/>
            <a:ext cx="2895600" cy="158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382000" y="4256528"/>
            <a:ext cx="2514600" cy="158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301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19600" y="533400"/>
            <a:ext cx="329288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Bài</a:t>
            </a:r>
            <a:r>
              <a:rPr lang="en-US" sz="66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giải</a:t>
            </a:r>
            <a:endParaRPr lang="en-SG" sz="660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518286"/>
            <a:ext cx="1090234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Bình</a:t>
            </a:r>
            <a:r>
              <a:rPr lang="en-US" sz="80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sz="8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sz="8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bưu</a:t>
            </a:r>
            <a:r>
              <a:rPr lang="en-US" sz="8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ảnh</a:t>
            </a:r>
            <a:r>
              <a:rPr lang="en-US" sz="8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sz="8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  <a:endParaRPr lang="en-SG" sz="8000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43000" y="2718615"/>
            <a:ext cx="1032846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11 + 3= 14 ( </a:t>
            </a:r>
            <a:r>
              <a:rPr lang="en-US" sz="80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bưu</a:t>
            </a:r>
            <a:r>
              <a:rPr lang="en-US" sz="80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ảnh</a:t>
            </a:r>
            <a:r>
              <a:rPr lang="en-US" sz="80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)</a:t>
            </a:r>
            <a:endParaRPr lang="en-US" sz="8000" b="1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0" y="3886200"/>
            <a:ext cx="10155344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8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Đáp</a:t>
            </a:r>
            <a:r>
              <a:rPr lang="en-US" sz="8800" b="1" dirty="0" smtClean="0">
                <a:solidFill>
                  <a:srgbClr val="0070C0"/>
                </a:solidFill>
                <a:latin typeface="HP001 4 hàng" panose="020B0603050302020204" pitchFamily="34" charset="0"/>
              </a:rPr>
              <a:t> </a:t>
            </a:r>
            <a:r>
              <a:rPr lang="en-US" sz="88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số:14</a:t>
            </a:r>
            <a:r>
              <a:rPr lang="en-US" sz="88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 </a:t>
            </a:r>
            <a:r>
              <a:rPr lang="en-US" sz="88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bưu</a:t>
            </a:r>
            <a:r>
              <a:rPr lang="en-US" sz="8800" b="1" dirty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US" sz="88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ảnh</a:t>
            </a:r>
            <a:endParaRPr lang="en-SG" sz="8800" dirty="0">
              <a:solidFill>
                <a:srgbClr val="00206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13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19600" y="533400"/>
            <a:ext cx="329288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Bài</a:t>
            </a:r>
            <a:r>
              <a:rPr lang="en-US" sz="66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giải</a:t>
            </a:r>
            <a:endParaRPr lang="en-SG" sz="660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518286"/>
            <a:ext cx="1094684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S</a:t>
            </a:r>
            <a:r>
              <a:rPr lang="en-US" sz="80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ố</a:t>
            </a:r>
            <a:r>
              <a:rPr lang="en-US" sz="8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bưu</a:t>
            </a:r>
            <a:r>
              <a:rPr lang="en-US" sz="8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ảnh</a:t>
            </a:r>
            <a:r>
              <a:rPr lang="en-US" sz="8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Bình</a:t>
            </a:r>
            <a:r>
              <a:rPr lang="en-US" sz="8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sz="8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 smtClean="0"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sz="8000" b="1" dirty="0" smtClean="0"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  <a:endParaRPr lang="en-SG" sz="8000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43000" y="2718615"/>
            <a:ext cx="1032846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11 + 3= 14 ( </a:t>
            </a:r>
            <a:r>
              <a:rPr lang="en-US" sz="80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bưu</a:t>
            </a:r>
            <a:r>
              <a:rPr lang="en-US" sz="80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ảnh</a:t>
            </a:r>
            <a:r>
              <a:rPr lang="en-US" sz="80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)</a:t>
            </a:r>
            <a:endParaRPr lang="en-US" sz="8000" b="1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0" y="3886200"/>
            <a:ext cx="10155344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8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Đáp</a:t>
            </a:r>
            <a:r>
              <a:rPr lang="en-US" sz="8800" b="1" dirty="0" smtClean="0">
                <a:solidFill>
                  <a:srgbClr val="0070C0"/>
                </a:solidFill>
                <a:latin typeface="HP001 4 hàng" panose="020B0603050302020204" pitchFamily="34" charset="0"/>
              </a:rPr>
              <a:t> </a:t>
            </a:r>
            <a:r>
              <a:rPr lang="en-US" sz="88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số:14</a:t>
            </a:r>
            <a:r>
              <a:rPr lang="en-US" sz="88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 </a:t>
            </a:r>
            <a:r>
              <a:rPr lang="en-US" sz="88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bưu</a:t>
            </a:r>
            <a:r>
              <a:rPr lang="en-US" sz="8800" b="1" dirty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US" sz="88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ảnh</a:t>
            </a:r>
            <a:endParaRPr lang="en-SG" sz="8800" dirty="0">
              <a:solidFill>
                <a:srgbClr val="00206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58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7500" y="223510"/>
            <a:ext cx="838200" cy="8382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371600" y="257889"/>
            <a:ext cx="75200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12" name="Picture 11" descr="sd.pn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762000" y="1061710"/>
            <a:ext cx="7905562" cy="213869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33600" y="3352800"/>
            <a:ext cx="8686800" cy="3276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Bài</a:t>
            </a:r>
            <a:r>
              <a:rPr lang="en-US" sz="48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giải</a:t>
            </a:r>
            <a:r>
              <a:rPr lang="en-US" sz="48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:</a:t>
            </a:r>
          </a:p>
          <a:p>
            <a:pPr algn="ctr"/>
            <a:r>
              <a:rPr lang="en-US" sz="48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Đội</a:t>
            </a:r>
            <a:r>
              <a:rPr lang="en-US" sz="48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hai</a:t>
            </a:r>
            <a:r>
              <a:rPr lang="en-US" sz="48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có</a:t>
            </a:r>
            <a:r>
              <a:rPr lang="en-US" sz="48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số</a:t>
            </a:r>
            <a:r>
              <a:rPr lang="en-US" sz="48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người</a:t>
            </a:r>
            <a:r>
              <a:rPr lang="en-US" sz="48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là</a:t>
            </a:r>
            <a:r>
              <a:rPr lang="en-US" sz="48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:</a:t>
            </a:r>
          </a:p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   15 + 2 = 17 (</a:t>
            </a:r>
            <a:r>
              <a:rPr lang="en-US" sz="48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người</a:t>
            </a:r>
            <a:r>
              <a:rPr lang="en-US" sz="48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)</a:t>
            </a:r>
          </a:p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       </a:t>
            </a:r>
            <a:r>
              <a:rPr lang="en-US" sz="48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Đáp</a:t>
            </a:r>
            <a:r>
              <a:rPr lang="en-US" sz="48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số</a:t>
            </a:r>
            <a:r>
              <a:rPr lang="en-US" sz="48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: 17 </a:t>
            </a:r>
            <a:r>
              <a:rPr lang="en-US" sz="4800" b="1" dirty="0" err="1" smtClean="0">
                <a:solidFill>
                  <a:srgbClr val="002060"/>
                </a:solidFill>
                <a:latin typeface="HP001 4 hàng" panose="020B0603050302020204" pitchFamily="34" charset="0"/>
              </a:rPr>
              <a:t>người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i lam.png"/>
          <p:cNvPicPr>
            <a:picLocks noChangeAspect="1"/>
          </p:cNvPicPr>
          <p:nvPr/>
        </p:nvPicPr>
        <p:blipFill>
          <a:blip r:embed="rId2" cstate="print">
            <a:lum bright="-10000" contrast="40000"/>
          </a:blip>
          <a:stretch>
            <a:fillRect/>
          </a:stretch>
        </p:blipFill>
        <p:spPr>
          <a:xfrm>
            <a:off x="5105401" y="2694430"/>
            <a:ext cx="1412487" cy="609600"/>
          </a:xfrm>
          <a:prstGeom prst="rect">
            <a:avLst/>
          </a:prstGeom>
        </p:spPr>
      </p:pic>
      <p:pic>
        <p:nvPicPr>
          <p:cNvPr id="5" name="Picture 4" descr="CD.pn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3429000" y="3227831"/>
            <a:ext cx="4946914" cy="50596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68390" y="2308324"/>
            <a:ext cx="4748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a)</a:t>
            </a:r>
          </a:p>
        </p:txBody>
      </p:sp>
      <p:pic>
        <p:nvPicPr>
          <p:cNvPr id="7" name="Picture 6" descr="10+2.png"/>
          <p:cNvPicPr>
            <a:picLocks noChangeAspect="1"/>
          </p:cNvPicPr>
          <p:nvPr/>
        </p:nvPicPr>
        <p:blipFill>
          <a:blip r:embed="rId4" cstate="print">
            <a:lum bright="-10000" contrast="40000"/>
          </a:blip>
          <a:stretch>
            <a:fillRect/>
          </a:stretch>
        </p:blipFill>
        <p:spPr>
          <a:xfrm>
            <a:off x="4038600" y="3733799"/>
            <a:ext cx="1307802" cy="304800"/>
          </a:xfrm>
          <a:prstGeom prst="rect">
            <a:avLst/>
          </a:prstGeom>
        </p:spPr>
      </p:pic>
      <p:pic>
        <p:nvPicPr>
          <p:cNvPr id="8" name="Picture 7" descr="12cm.png"/>
          <p:cNvPicPr>
            <a:picLocks noChangeAspect="1"/>
          </p:cNvPicPr>
          <p:nvPr/>
        </p:nvPicPr>
        <p:blipFill>
          <a:blip r:embed="rId5" cstate="print">
            <a:lum bright="-10000" contrast="40000"/>
          </a:blip>
          <a:stretch>
            <a:fillRect/>
          </a:stretch>
        </p:blipFill>
        <p:spPr>
          <a:xfrm>
            <a:off x="5591555" y="3617975"/>
            <a:ext cx="1305151" cy="496825"/>
          </a:xfrm>
          <a:prstGeom prst="rect">
            <a:avLst/>
          </a:prstGeom>
        </p:spPr>
      </p:pic>
      <p:pic>
        <p:nvPicPr>
          <p:cNvPr id="9" name="Picture 8" descr="ds.png"/>
          <p:cNvPicPr>
            <a:picLocks noChangeAspect="1"/>
          </p:cNvPicPr>
          <p:nvPr/>
        </p:nvPicPr>
        <p:blipFill>
          <a:blip r:embed="rId6" cstate="print">
            <a:lum bright="-10000" contrast="40000"/>
          </a:blip>
          <a:stretch>
            <a:fillRect/>
          </a:stretch>
        </p:blipFill>
        <p:spPr>
          <a:xfrm>
            <a:off x="6172200" y="4343400"/>
            <a:ext cx="1227550" cy="533400"/>
          </a:xfrm>
          <a:prstGeom prst="rect">
            <a:avLst/>
          </a:prstGeom>
        </p:spPr>
      </p:pic>
      <p:pic>
        <p:nvPicPr>
          <p:cNvPr id="10" name="Picture 9" descr="12cm1.png"/>
          <p:cNvPicPr>
            <a:picLocks noChangeAspect="1"/>
          </p:cNvPicPr>
          <p:nvPr/>
        </p:nvPicPr>
        <p:blipFill>
          <a:blip r:embed="rId7" cstate="print">
            <a:lum bright="-10000" contrast="40000"/>
          </a:blip>
          <a:stretch>
            <a:fillRect/>
          </a:stretch>
        </p:blipFill>
        <p:spPr>
          <a:xfrm>
            <a:off x="7620000" y="4419601"/>
            <a:ext cx="999250" cy="33832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057400" y="4648200"/>
            <a:ext cx="489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b)</a:t>
            </a:r>
          </a:p>
        </p:txBody>
      </p:sp>
      <p:pic>
        <p:nvPicPr>
          <p:cNvPr id="12" name="Picture 11" descr="thuoc ke.png"/>
          <p:cNvPicPr>
            <a:picLocks noChangeAspect="1"/>
          </p:cNvPicPr>
          <p:nvPr/>
        </p:nvPicPr>
        <p:blipFill>
          <a:blip r:embed="rId8">
            <a:lum bright="-10000" contrast="40000"/>
          </a:blip>
          <a:stretch>
            <a:fillRect/>
          </a:stretch>
        </p:blipFill>
        <p:spPr>
          <a:xfrm>
            <a:off x="2743200" y="5618873"/>
            <a:ext cx="8991600" cy="996807"/>
          </a:xfrm>
          <a:prstGeom prst="rect">
            <a:avLst/>
          </a:prstGeom>
        </p:spPr>
      </p:pic>
      <p:pic>
        <p:nvPicPr>
          <p:cNvPr id="14" name="Picture 13" descr="doan cd.png"/>
          <p:cNvPicPr>
            <a:picLocks noChangeAspect="1"/>
          </p:cNvPicPr>
          <p:nvPr/>
        </p:nvPicPr>
        <p:blipFill>
          <a:blip r:embed="rId9" cstate="print">
            <a:lum bright="-10000" contrast="40000"/>
          </a:blip>
          <a:stretch>
            <a:fillRect/>
          </a:stretch>
        </p:blipFill>
        <p:spPr>
          <a:xfrm flipV="1">
            <a:off x="3048000" y="5486400"/>
            <a:ext cx="3276601" cy="200935"/>
          </a:xfrm>
          <a:prstGeom prst="rect">
            <a:avLst/>
          </a:prstGeom>
        </p:spPr>
      </p:pic>
      <p:pic>
        <p:nvPicPr>
          <p:cNvPr id="13" name="Picture 12" descr="Tay cam but.png"/>
          <p:cNvPicPr>
            <a:picLocks noChangeAspect="1"/>
          </p:cNvPicPr>
          <p:nvPr/>
        </p:nvPicPr>
        <p:blipFill>
          <a:blip r:embed="rId10">
            <a:lum bright="-10000" contrast="40000"/>
          </a:blip>
          <a:stretch>
            <a:fillRect/>
          </a:stretch>
        </p:blipFill>
        <p:spPr>
          <a:xfrm>
            <a:off x="3014004" y="5548532"/>
            <a:ext cx="1496290" cy="12954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590800" y="5257800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C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324600" y="5277728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D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986395" y="0"/>
            <a:ext cx="1108709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10cm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CD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2cm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CD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xăng-ti-mét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CD.</a:t>
            </a:r>
          </a:p>
        </p:txBody>
      </p:sp>
      <p:pic>
        <p:nvPicPr>
          <p:cNvPr id="21" name="Picture 20" descr="4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210813" y="165862"/>
            <a:ext cx="763525" cy="763525"/>
          </a:xfrm>
          <a:prstGeom prst="rect">
            <a:avLst/>
          </a:prstGeom>
        </p:spPr>
      </p:pic>
      <p:cxnSp>
        <p:nvCxnSpPr>
          <p:cNvPr id="17" name="Straight Connector 16"/>
          <p:cNvCxnSpPr/>
          <p:nvPr/>
        </p:nvCxnSpPr>
        <p:spPr>
          <a:xfrm>
            <a:off x="9296400" y="685800"/>
            <a:ext cx="1371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12cm1.png"/>
          <p:cNvPicPr>
            <a:picLocks noChangeAspect="1"/>
          </p:cNvPicPr>
          <p:nvPr/>
        </p:nvPicPr>
        <p:blipFill>
          <a:blip r:embed="rId7" cstate="print">
            <a:lum bright="-10000" contrast="40000"/>
          </a:blip>
          <a:stretch>
            <a:fillRect/>
          </a:stretch>
        </p:blipFill>
        <p:spPr>
          <a:xfrm>
            <a:off x="4192876" y="5171420"/>
            <a:ext cx="999250" cy="3383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4154E-6 3.55227E-6 L 0.27902 -0.00347 " pathEditMode="relative" rAng="0" ptsTypes="AA">
                                      <p:cBhvr>
                                        <p:cTn id="51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51" y="-185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</TotalTime>
  <Words>236</Words>
  <Application>Microsoft Office PowerPoint</Application>
  <PresentationFormat>Custom</PresentationFormat>
  <Paragraphs>40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dung</cp:lastModifiedBy>
  <cp:revision>28</cp:revision>
  <dcterms:created xsi:type="dcterms:W3CDTF">2016-10-04T15:24:07Z</dcterms:created>
  <dcterms:modified xsi:type="dcterms:W3CDTF">2020-10-09T04:05:49Z</dcterms:modified>
</cp:coreProperties>
</file>