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915" y="3917883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4652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với bạn và cho 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hông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tin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ết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quả xử lý là hành động hay ý nghĩa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thông tin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nghĩa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nghĩa gì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756</Words>
  <Application>Microsoft Office PowerPoint</Application>
  <PresentationFormat>Widescreen</PresentationFormat>
  <Paragraphs>73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2022-01-16T07:26:14Z</dcterms:created>
  <dcterms:modified xsi:type="dcterms:W3CDTF">2022-01-20T09:46:16Z</dcterms:modified>
</cp:coreProperties>
</file>