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4648-FBB6-4065-B8E1-CFADC34FD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E49F05-6DD8-4EBE-B3F4-5E2C5A84C35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hyperlink" Target="file:///C:\Documents%20and%20Settings\hugcoibi\Local%20Settings\Temp\Rar$DI00.437\Hoa%208%20-%20Bai%2033%20Tiet%2050%20DIEU%20CHE%20HIDRO%20-%20PHAN%20UNG%20THE.pp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0" y="4214812"/>
            <a:ext cx="3005138" cy="2643188"/>
          </a:xfrm>
          <a:prstGeom prst="star32">
            <a:avLst>
              <a:gd name="adj" fmla="val 230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138862" y="4214812"/>
            <a:ext cx="3005138" cy="2643188"/>
          </a:xfrm>
          <a:prstGeom prst="star32">
            <a:avLst>
              <a:gd name="adj" fmla="val 230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5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416050"/>
          </a:xfrm>
          <a:prstGeom prst="rect">
            <a:avLst/>
          </a:prstGeom>
          <a:noFill/>
        </p:spPr>
      </p:pic>
      <p:pic>
        <p:nvPicPr>
          <p:cNvPr id="26" name="Picture 10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715000"/>
            <a:ext cx="1600200" cy="1416050"/>
          </a:xfrm>
          <a:prstGeom prst="rect">
            <a:avLst/>
          </a:prstGeom>
          <a:noFill/>
        </p:spPr>
      </p:pic>
      <p:pic>
        <p:nvPicPr>
          <p:cNvPr id="27" name="Picture 11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1600200" cy="1416050"/>
          </a:xfrm>
          <a:prstGeom prst="rect">
            <a:avLst/>
          </a:prstGeom>
          <a:noFill/>
        </p:spPr>
      </p:pic>
      <p:pic>
        <p:nvPicPr>
          <p:cNvPr id="33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416050"/>
          </a:xfrm>
          <a:prstGeom prst="rect">
            <a:avLst/>
          </a:prstGeom>
          <a:noFill/>
        </p:spPr>
      </p:pic>
      <p:sp>
        <p:nvSpPr>
          <p:cNvPr id="39" name="WordArt 14"/>
          <p:cNvSpPr>
            <a:spLocks noChangeArrowheads="1" noChangeShapeType="1" noTextEdit="1"/>
          </p:cNvSpPr>
          <p:nvPr/>
        </p:nvSpPr>
        <p:spPr bwMode="auto">
          <a:xfrm>
            <a:off x="1331913" y="1263650"/>
            <a:ext cx="6335712" cy="5995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449"/>
              </a:avLst>
            </a:prstTxWarp>
          </a:bodyPr>
          <a:lstStyle/>
          <a:p>
            <a:pPr algn="ctr"/>
            <a:r>
              <a:rPr lang="en-US" sz="4400" b="1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DÃY</a:t>
            </a:r>
            <a:r>
              <a:rPr lang="en-US" sz="4400" b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HOÀNG</a:t>
            </a:r>
            <a:r>
              <a:rPr lang="en-US" sz="4400" b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LIÊN</a:t>
            </a:r>
            <a:r>
              <a:rPr lang="en-US" sz="4400" b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SƠN</a:t>
            </a:r>
            <a:endParaRPr lang="en-US" sz="44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" name="Picture 3" descr="sunflowers_wave_h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676400" y="-152400"/>
            <a:ext cx="13731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sunflowers_wave_h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172200" y="-152400"/>
            <a:ext cx="13731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2895600" y="0"/>
            <a:ext cx="3505200" cy="685800"/>
          </a:xfrm>
          <a:prstGeom prst="rect">
            <a:avLst/>
          </a:prstGeom>
          <a:noFill/>
        </p:spPr>
      </p:pic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1581150" y="2819400"/>
            <a:ext cx="5715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9900FF"/>
                </a:solidFill>
                <a:latin typeface=".VnExoticH" pitchFamily="34" charset="0"/>
              </a:rPr>
              <a:t> </a:t>
            </a:r>
            <a:r>
              <a:rPr lang="en-US" sz="66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600" dirty="0" smtClean="0">
                <a:solidFill>
                  <a:srgbClr val="9900FF"/>
                </a:solidFill>
                <a:latin typeface=".VnExoticH" pitchFamily="34" charset="0"/>
              </a:rPr>
              <a:t> </a:t>
            </a:r>
            <a:r>
              <a:rPr lang="en-US" sz="6600" b="1" dirty="0" smtClean="0">
                <a:solidFill>
                  <a:srgbClr val="9900FF"/>
                </a:solidFill>
                <a:latin typeface="Times New Roman" pitchFamily="18" charset="0"/>
              </a:rPr>
              <a:t>MÔN </a:t>
            </a:r>
            <a:r>
              <a:rPr lang="en-US" sz="6600" b="1" dirty="0" smtClean="0">
                <a:solidFill>
                  <a:srgbClr val="9900FF"/>
                </a:solidFill>
                <a:latin typeface="Times New Roman" pitchFamily="18" charset="0"/>
              </a:rPr>
              <a:t>ĐỊA</a:t>
            </a:r>
            <a:r>
              <a:rPr lang="en-US" sz="66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9900FF"/>
                </a:solidFill>
                <a:latin typeface="Times New Roman" pitchFamily="18" charset="0"/>
              </a:rPr>
              <a:t>LÍ</a:t>
            </a:r>
            <a:endParaRPr lang="en-US" sz="66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39" grpId="0" animBg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28956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2971800"/>
            <a:ext cx="1143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latin typeface=".VnTime" pitchFamily="34" charset="0"/>
              </a:rPr>
              <a:t>Hoµng Liªn S¬n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24063" y="400050"/>
            <a:ext cx="6858000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57400" y="48577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Vị trí: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057400" y="1447800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057400" y="2281238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057400" y="3124200"/>
            <a:ext cx="6858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057400" y="4114800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057400" y="5953125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057400" y="5081588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209800" y="1595438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Chiều dài: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133600" y="2362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Chiều rộng: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Độ cao: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133600" y="420052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Đỉnh: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209800" y="5157788"/>
            <a:ext cx="67056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Sườn: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209800" y="60293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Thung lũng:</a:t>
            </a: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1371600" y="838200"/>
            <a:ext cx="609600" cy="2667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1371600" y="1524000"/>
            <a:ext cx="685800" cy="1981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1371600" y="3810000"/>
            <a:ext cx="685800" cy="2743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371600" y="3733800"/>
            <a:ext cx="685800" cy="1828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1371600" y="3657600"/>
            <a:ext cx="68580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1371600" y="3581400"/>
            <a:ext cx="685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V="1">
            <a:off x="1371600" y="2514600"/>
            <a:ext cx="685800" cy="1066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048000" y="485775"/>
            <a:ext cx="5867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ở phía Bắc nước ta, giữa sông Hồng và sông Đà.</a:t>
            </a:r>
          </a:p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752850" y="1595438"/>
            <a:ext cx="3352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180km.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762375" y="23574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Gần 30km.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352800" y="3352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núi cao và đồ sộ nhất Việt Nam.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124200" y="4200525"/>
            <a:ext cx="518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Có nhiều đỉnh nhọn.</a:t>
            </a:r>
          </a:p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3124200" y="51577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Rất dốc.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914775" y="6026150"/>
            <a:ext cx="396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Thường hẹp và sâu</a:t>
            </a:r>
          </a:p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8" grpId="0"/>
      <p:bldP spid="29709" grpId="0"/>
      <p:bldP spid="29710" grpId="0"/>
      <p:bldP spid="29711" grpId="0"/>
      <p:bldP spid="29712" grpId="0"/>
      <p:bldP spid="29713" grpId="0"/>
      <p:bldP spid="29721" grpId="0"/>
      <p:bldP spid="29722" grpId="0"/>
      <p:bldP spid="29723" grpId="0"/>
      <p:bldP spid="29724" grpId="0"/>
      <p:bldP spid="29725" grpId="0"/>
      <p:bldP spid="29726" grpId="0"/>
      <p:bldP spid="297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3733800"/>
            <a:chOff x="0" y="1038"/>
            <a:chExt cx="5760" cy="3282"/>
          </a:xfrm>
        </p:grpSpPr>
        <p:pic>
          <p:nvPicPr>
            <p:cNvPr id="10245" name="Picture 5" descr="C:\Users\Nguyen Lam\Desktop\Trang Trí\phang xi phang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38"/>
              <a:ext cx="5760" cy="3282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216" y="1392"/>
              <a:ext cx="2115" cy="720"/>
              <a:chOff x="3216" y="1392"/>
              <a:chExt cx="2115" cy="720"/>
            </a:xfrm>
          </p:grpSpPr>
          <p:sp>
            <p:nvSpPr>
              <p:cNvPr id="17416" name="AutoShape 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2112" cy="720"/>
              </a:xfrm>
              <a:prstGeom prst="cloudCallout">
                <a:avLst>
                  <a:gd name="adj1" fmla="val -72065"/>
                  <a:gd name="adj2" fmla="val -4583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3411" y="1560"/>
                <a:ext cx="192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>
                    <a:solidFill>
                      <a:schemeClr val="bg1"/>
                    </a:solidFill>
                  </a:rPr>
                  <a:t>Đỉnh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Phan</a:t>
                </a:r>
                <a:r>
                  <a:rPr lang="en-US" b="1" dirty="0">
                    <a:solidFill>
                      <a:schemeClr val="bg1"/>
                    </a:solidFill>
                  </a:rPr>
                  <a:t>-xi-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păng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3733800"/>
            <a:ext cx="9144000" cy="3124200"/>
            <a:chOff x="0" y="144"/>
            <a:chExt cx="5760" cy="4176"/>
          </a:xfrm>
        </p:grpSpPr>
        <p:pic>
          <p:nvPicPr>
            <p:cNvPr id="8" name="Picture 5" descr="C:\Users\Nguyen Lam\Desktop\leo-nui-fansipan-vietsensetravel_140713516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4"/>
              <a:ext cx="5760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57152" flipH="1">
              <a:off x="2403" y="174"/>
              <a:ext cx="1676" cy="737"/>
            </a:xfrm>
            <a:prstGeom prst="cloudCallout">
              <a:avLst>
                <a:gd name="adj1" fmla="val -64333"/>
                <a:gd name="adj2" fmla="val 3611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736" y="246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chemeClr val="bg1"/>
                  </a:solidFill>
                </a:rPr>
                <a:t>nóc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nhà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Tổ</a:t>
              </a:r>
              <a:r>
                <a:rPr lang="en-US" dirty="0"/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quốc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2.KHÍ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Ở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CAO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492918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057400" y="3962399"/>
            <a:ext cx="4876800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00801" y="3962400"/>
            <a:ext cx="4876800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04795" y="1447800"/>
            <a:ext cx="861060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04800" y="6400800"/>
            <a:ext cx="861060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0" y="2667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Sa Pa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057400" y="1143000"/>
            <a:ext cx="3810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6576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 err="1">
                <a:solidFill>
                  <a:srgbClr val="00B050"/>
                </a:solidFill>
              </a:rPr>
              <a:t>Quan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sát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hình</a:t>
            </a:r>
            <a:r>
              <a:rPr lang="en-US" sz="7200" dirty="0">
                <a:solidFill>
                  <a:srgbClr val="00B050"/>
                </a:solidFill>
              </a:rPr>
              <a:t> 1 </a:t>
            </a:r>
            <a:r>
              <a:rPr lang="en-US" sz="7200" dirty="0" err="1">
                <a:solidFill>
                  <a:srgbClr val="00B050"/>
                </a:solidFill>
              </a:rPr>
              <a:t>chỉ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vị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trí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của</a:t>
            </a:r>
            <a:r>
              <a:rPr lang="en-US" sz="7200" dirty="0">
                <a:solidFill>
                  <a:srgbClr val="00B050"/>
                </a:solidFill>
              </a:rPr>
              <a:t> Sa 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ải xuống 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14875"/>
            <a:ext cx="2143125" cy="2143125"/>
          </a:xfr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Dựa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bảng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liệu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em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hãy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nhận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xét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về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nhiệt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độ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Sa Pa </a:t>
            </a:r>
            <a:r>
              <a:rPr lang="en-US" sz="4000" dirty="0" err="1">
                <a:solidFill>
                  <a:srgbClr val="FF0000"/>
                </a:solidFill>
              </a:rPr>
              <a:t>vào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tháng</a:t>
            </a:r>
            <a:r>
              <a:rPr lang="en-US" sz="4000" dirty="0">
                <a:solidFill>
                  <a:srgbClr val="FF0000"/>
                </a:solidFill>
              </a:rPr>
              <a:t> 1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tháng</a:t>
            </a:r>
            <a:r>
              <a:rPr lang="en-US" sz="4000" dirty="0">
                <a:solidFill>
                  <a:srgbClr val="FF0000"/>
                </a:solidFill>
              </a:rPr>
              <a:t> 7.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4" descr="tải xuống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4714875"/>
            <a:ext cx="2143125" cy="2143125"/>
          </a:xfrm>
          <a:prstGeom prst="rect">
            <a:avLst/>
          </a:prstGeom>
        </p:spPr>
      </p:pic>
      <p:pic>
        <p:nvPicPr>
          <p:cNvPr id="7" name="Content Placeholder 4" descr="tải xuống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2143125" cy="2143125"/>
          </a:xfrm>
          <a:prstGeom prst="rect">
            <a:avLst/>
          </a:prstGeom>
        </p:spPr>
      </p:pic>
      <p:pic>
        <p:nvPicPr>
          <p:cNvPr id="8" name="Content Placeholder 4" descr="tải xuống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2590800"/>
            <a:ext cx="2143125" cy="2143125"/>
          </a:xfrm>
          <a:prstGeom prst="rect">
            <a:avLst/>
          </a:prstGeom>
        </p:spPr>
      </p:pic>
      <p:pic>
        <p:nvPicPr>
          <p:cNvPr id="9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917303" y="4508104"/>
            <a:ext cx="4267198" cy="43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794106" y="4508107"/>
            <a:ext cx="4267198" cy="43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23"/>
          <p:cNvGraphicFramePr>
            <a:graphicFrameLocks/>
          </p:cNvGraphicFramePr>
          <p:nvPr/>
        </p:nvGraphicFramePr>
        <p:xfrm>
          <a:off x="1752600" y="2743200"/>
          <a:ext cx="5638800" cy="4114801"/>
        </p:xfrm>
        <a:graphic>
          <a:graphicData uri="http://schemas.openxmlformats.org/drawingml/2006/table">
            <a:tbl>
              <a:tblPr/>
              <a:tblGrid>
                <a:gridCol w="1879600"/>
                <a:gridCol w="1879600"/>
                <a:gridCol w="1879600"/>
              </a:tblGrid>
              <a:tr h="10761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Địa điểm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Nhiệt độ (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6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 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962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 Pa (1570m)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0" descr="ruc-ro-sac-hoa-s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0" y="402590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Sa Pa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khí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hậu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mát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mẻ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phong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cảnh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đẹp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nên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đã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trở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thành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nơi</a:t>
            </a:r>
            <a:r>
              <a:rPr lang="en-US" sz="4400" b="1" dirty="0">
                <a:solidFill>
                  <a:srgbClr val="FFFF00"/>
                </a:solidFill>
              </a:rPr>
              <a:t> du </a:t>
            </a:r>
            <a:r>
              <a:rPr lang="en-US" sz="4400" b="1" dirty="0" err="1">
                <a:solidFill>
                  <a:srgbClr val="FFFF00"/>
                </a:solidFill>
              </a:rPr>
              <a:t>lịch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nghỉ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mát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lí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tưởng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của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vùng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núi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phía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bắc</a:t>
            </a:r>
            <a:endParaRPr lang="en-US" sz="4400" b="1" dirty="0">
              <a:solidFill>
                <a:srgbClr val="FFFF00"/>
              </a:solidFill>
            </a:endParaRPr>
          </a:p>
          <a:p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Users\Nguyen Lam\Desktop\Trang Trí\sapa-trekking-t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062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Nguyen Lam\Desktop\Trang Trí\nhung_dia_diem_tuyet_voi_cho_bo_anh_cuoi_mua_thu_nam_nay20131003165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5257800" cy="3276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C:\Users\Nguyen Lam\Desktop\Trang Trí\tuyet-32c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3886199" cy="3276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10" descr="C:\Users\Nguyen Lam\Desktop\Trang Trí\sapa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0"/>
            <a:ext cx="4191000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4" descr="002106bg7fr7v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CC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99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CC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DCEBF5"/>
              </a:gs>
              <a:gs pos="4000">
                <a:srgbClr val="83A7C3"/>
              </a:gs>
              <a:gs pos="6500">
                <a:srgbClr val="768FB9"/>
              </a:gs>
              <a:gs pos="10501">
                <a:srgbClr val="83A7C3"/>
              </a:gs>
              <a:gs pos="26000">
                <a:srgbClr val="FFFFFF"/>
              </a:gs>
              <a:gs pos="28000">
                <a:srgbClr val="9C6563"/>
              </a:gs>
              <a:gs pos="29000">
                <a:srgbClr val="80302D"/>
              </a:gs>
              <a:gs pos="35501">
                <a:srgbClr val="C0524E"/>
              </a:gs>
              <a:gs pos="47000">
                <a:srgbClr val="EBDAD4"/>
              </a:gs>
              <a:gs pos="50000">
                <a:srgbClr val="55261C"/>
              </a:gs>
              <a:gs pos="53000">
                <a:srgbClr val="EBDAD4"/>
              </a:gs>
              <a:gs pos="64500">
                <a:srgbClr val="C0524E"/>
              </a:gs>
              <a:gs pos="71000">
                <a:srgbClr val="80302D"/>
              </a:gs>
              <a:gs pos="72000">
                <a:srgbClr val="9C6563"/>
              </a:gs>
              <a:gs pos="74000">
                <a:srgbClr val="FFFFFF"/>
              </a:gs>
              <a:gs pos="89500">
                <a:srgbClr val="83A7C3"/>
              </a:gs>
              <a:gs pos="93500">
                <a:srgbClr val="768FB9"/>
              </a:gs>
              <a:gs pos="96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267200" y="41910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5" name="AutoShape 18">
            <a:hlinkClick r:id="rId4" action="ppaction://hlinkpres?slideindex=12&amp;slidetitle=Slide 12"/>
          </p:cNvPr>
          <p:cNvSpPr>
            <a:spLocks noChangeArrowheads="1"/>
          </p:cNvSpPr>
          <p:nvPr/>
        </p:nvSpPr>
        <p:spPr bwMode="auto">
          <a:xfrm>
            <a:off x="3124200" y="2362200"/>
            <a:ext cx="2286000" cy="19050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>
              <a:defRPr/>
            </a:pPr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lack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4267200" y="4953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4267200" y="58674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4343400" y="3048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343400" y="106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4343400" y="19812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5105400" y="3505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6248400" y="3733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7772400" y="4038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-76200" y="2362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1066800" y="2590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2590800" y="2895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V="1">
            <a:off x="5562600" y="2971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V="1">
            <a:off x="6553200" y="2667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V="1">
            <a:off x="8001000" y="2362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V="1">
            <a:off x="76200" y="4114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V="1">
            <a:off x="1066800" y="3810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2514600" y="3505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H="1">
            <a:off x="3352800" y="42672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H="1">
            <a:off x="2438400" y="59436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H="1">
            <a:off x="5943600" y="3048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H="1">
            <a:off x="5029200" y="19812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4800600" y="42672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>
            <a:off x="5715000" y="59436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2438400" y="2286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>
            <a:off x="3352800" y="19050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>
            <a:off x="2286000" y="39624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H="1">
            <a:off x="0" y="57150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H="1">
            <a:off x="7467600" y="3810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 flipH="1">
            <a:off x="5181600" y="21336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5257800" y="4038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>
            <a:off x="2590800" y="22098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>
            <a:off x="762000" y="990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4267200" y="32766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pic>
        <p:nvPicPr>
          <p:cNvPr id="60" name="Picture 54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5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9812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2766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4958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7912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WordArt 5"/>
          <p:cNvSpPr>
            <a:spLocks noChangeArrowheads="1" noChangeShapeType="1" noTextEdit="1"/>
          </p:cNvSpPr>
          <p:nvPr/>
        </p:nvSpPr>
        <p:spPr bwMode="auto">
          <a:xfrm>
            <a:off x="-533400" y="0"/>
            <a:ext cx="9677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TRÒ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CHƠI:VÒNG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QUAY MAY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MẮN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42916 -3.6994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625 -0.210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2625 -0.35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2916 -0.44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0417 -0.488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3287 L 0.175 -0.42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32084 -0.388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41667 -0.244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7083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1 L 0.44167 0.244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1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11111E-6 L 0.29167 0.388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1679E-7 L 0.09584 0.466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125 0.455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2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11 L -0.27083 0.3884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8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36667 0.23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1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2743200" y="152400"/>
            <a:ext cx="4343400" cy="11430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Ai nhanh! Ai nhanh!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62000" y="1844675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Bạn hãy tìm từ ngữ thích hợp điền vào chỗ trống cho hoàn chỉnh nội dung sau :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b="1" dirty="0" err="1">
                <a:solidFill>
                  <a:srgbClr val="002060"/>
                </a:solidFill>
              </a:rPr>
              <a:t>Dãy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Hoàng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Sơn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nằm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giữa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………....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Đây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núi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……, ………...</a:t>
            </a:r>
            <a:r>
              <a:rPr lang="en-US" sz="2000" b="1" dirty="0" err="1">
                <a:solidFill>
                  <a:srgbClr val="002060"/>
                </a:solidFill>
              </a:rPr>
              <a:t>nhất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nước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ta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đỉnh</a:t>
            </a:r>
            <a:r>
              <a:rPr lang="en-US" sz="2000" dirty="0">
                <a:solidFill>
                  <a:srgbClr val="002060"/>
                </a:solidFill>
              </a:rPr>
              <a:t>………, 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sườn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………, </a:t>
            </a:r>
            <a:r>
              <a:rPr lang="en-US" sz="2000" b="1" dirty="0" err="1">
                <a:solidFill>
                  <a:srgbClr val="002060"/>
                </a:solidFill>
              </a:rPr>
              <a:t>thung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lũng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………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.……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hậu</a:t>
            </a:r>
            <a:r>
              <a:rPr lang="en-US" sz="2000" b="1" dirty="0">
                <a:solidFill>
                  <a:srgbClr val="002060"/>
                </a:solidFill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</a:rPr>
              <a:t>những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nơi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cao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………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năm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867400" y="3352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Hồng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022771" y="3358696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Đà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155371" y="3641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cao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862942" y="3657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đồ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sộ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239000" y="36417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nhọn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088571" y="3962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dốc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505200" y="3962400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hẹp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572000" y="39465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sâu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33400" y="42513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lạnh</a:t>
            </a:r>
            <a:endParaRPr lang="en-US" sz="2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/>
      <p:bldP spid="54276" grpId="0"/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Users\Nguyen Lam\Desktop\Redsvn-O-Quy-H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38786" y="1828800"/>
            <a:ext cx="6477000" cy="373380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>
              <a:defRPr/>
            </a:pPr>
            <a:r>
              <a:rPr lang="vi-VN" sz="3200" b="1" dirty="0">
                <a:ln>
                  <a:solidFill>
                    <a:srgbClr val="CC0099"/>
                  </a:solidFill>
                </a:ln>
                <a:solidFill>
                  <a:srgbClr val="CC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Cảm ơn các quý thầy cô </a:t>
            </a:r>
          </a:p>
          <a:p>
            <a:pPr>
              <a:defRPr/>
            </a:pPr>
            <a:r>
              <a:rPr lang="vi-VN" sz="3200" b="1" dirty="0">
                <a:ln>
                  <a:solidFill>
                    <a:srgbClr val="CC0099"/>
                  </a:solidFill>
                </a:ln>
                <a:solidFill>
                  <a:srgbClr val="CC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đã về dự tiết học hôm nay!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n do tu nhien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n do tu nhien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3124200" cy="45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HÃY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CHỈ</a:t>
            </a:r>
            <a:r>
              <a:rPr lang="en-US" sz="3600" dirty="0" smtClean="0">
                <a:solidFill>
                  <a:srgbClr val="00B050"/>
                </a:solidFill>
              </a:rPr>
              <a:t> RA </a:t>
            </a:r>
            <a:r>
              <a:rPr lang="en-US" sz="3600" dirty="0" err="1" smtClean="0">
                <a:solidFill>
                  <a:srgbClr val="00B050"/>
                </a:solidFill>
              </a:rPr>
              <a:t>DÃY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HOÀNG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LIÊN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SƠN</a:t>
            </a:r>
            <a:r>
              <a:rPr lang="en-US" sz="3600" dirty="0" smtClean="0">
                <a:solidFill>
                  <a:srgbClr val="00B050"/>
                </a:solidFill>
              </a:rPr>
              <a:t>?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381000"/>
            <a:ext cx="1143000" cy="762000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0" y="1"/>
            <a:ext cx="9144000" cy="1600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ĐỊA</a:t>
            </a:r>
            <a:r>
              <a:rPr kumimoji="0" lang="en-US" sz="28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LÍ</a:t>
            </a: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Dãy</a:t>
            </a: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Hoàng</a:t>
            </a: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Liên</a:t>
            </a: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Sơn</a:t>
            </a:r>
            <a:endParaRPr kumimoji="0" lang="en-US" sz="2800" b="1" i="0" u="none" strike="noStrike" kern="1200" cap="small" spc="0" normalizeH="0" baseline="0" noProof="0" dirty="0" smtClean="0">
              <a:ln>
                <a:noFill/>
              </a:ln>
              <a:solidFill>
                <a:srgbClr val="FF21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 descr="Kienthuc-Hoang-lien-Son_QDW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90800" y="2509361"/>
            <a:ext cx="3962400" cy="27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x1pN1mp8dKYgTEOo8Nl7CxhzsOhhttvC1zX8rQbBbAtHElHSFMMvAfiSA2n7_80G4GyxsvDKzC2csgH2i9oe7T8ld3WDzYQXJ9J6lqE4gpeIpzc2s1upTPS0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817" y="0"/>
            <a:ext cx="76218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khung%20anh%205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2000" y="990600"/>
            <a:ext cx="7772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b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1. Hoàng Liên Sơn - dãy núi cao và đồ sộ nhất Việt Nam</a:t>
            </a:r>
            <a:endParaRPr kumimoji="0" lang="en-US" sz="30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can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7239000" cy="37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DÃY:</a:t>
            </a:r>
            <a:r>
              <a:rPr lang="en-US" sz="2800" dirty="0" err="1" smtClean="0">
                <a:solidFill>
                  <a:srgbClr val="00B050"/>
                </a:solidFill>
              </a:rPr>
              <a:t>HOÀNG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LIÊN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SƠN,SÔNG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GÂM,NGÂN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SƠN,BẮC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SƠN,ĐÔNG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TRIỀU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3200" dirty="0"/>
          </a:p>
        </p:txBody>
      </p:sp>
      <p:pic>
        <p:nvPicPr>
          <p:cNvPr id="4" name="Picture 32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3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2" name="Picture 32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81013"/>
            <a:ext cx="8915400" cy="523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657975" y="1090613"/>
            <a:ext cx="2122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 núi Bắc Sơn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2362200" y="23813"/>
            <a:ext cx="2371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núi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sông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Gâm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>
            <a:off x="5672138" y="385763"/>
            <a:ext cx="83820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172200" y="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 núi Ngân Sơn</a:t>
            </a:r>
          </a:p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 flipH="1">
            <a:off x="6172200" y="1547813"/>
            <a:ext cx="10668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1447800" y="5715000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Lược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đồ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núi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chính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ở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Bắc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Bộ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4724400" y="4595813"/>
            <a:ext cx="252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 núi Đông Triều</a:t>
            </a:r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 flipV="1">
            <a:off x="6248400" y="4343400"/>
            <a:ext cx="304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100013" y="3738563"/>
            <a:ext cx="3090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 núi Hoàng Liên Sơn</a:t>
            </a:r>
          </a:p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49" name="Line 89"/>
          <p:cNvSpPr>
            <a:spLocks noChangeShapeType="1"/>
          </p:cNvSpPr>
          <p:nvPr/>
        </p:nvSpPr>
        <p:spPr bwMode="auto">
          <a:xfrm flipV="1">
            <a:off x="1333500" y="2524125"/>
            <a:ext cx="1447800" cy="1295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14800" y="404813"/>
            <a:ext cx="83820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3" grpId="0"/>
      <p:bldP spid="15423" grpId="0"/>
      <p:bldP spid="15425" grpId="0" animBg="1"/>
      <p:bldP spid="15426" grpId="0"/>
      <p:bldP spid="15427" grpId="0" animBg="1"/>
      <p:bldP spid="15443" grpId="0"/>
      <p:bldP spid="15444" grpId="0"/>
      <p:bldP spid="15445" grpId="0" animBg="1"/>
      <p:bldP spid="15448" grpId="0"/>
      <p:bldP spid="15449" grpId="0" animBg="1"/>
      <p:bldP spid="153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41287" y="381000"/>
            <a:ext cx="9155113" cy="6934200"/>
            <a:chOff x="87128" y="76175"/>
            <a:chExt cx="9525000" cy="6646247"/>
          </a:xfrm>
        </p:grpSpPr>
        <p:pic>
          <p:nvPicPr>
            <p:cNvPr id="40963" name="Picture 5" descr="C:\Users\Nguyen Lam\Desktop\Trang Trí\scan0047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128" y="76175"/>
              <a:ext cx="9525000" cy="664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150019" y="258732"/>
              <a:ext cx="8994774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378279" y="392112"/>
            <a:ext cx="4667250" cy="4408488"/>
          </a:xfrm>
          <a:custGeom>
            <a:avLst/>
            <a:gdLst>
              <a:gd name="connsiteX0" fmla="*/ 0 w 4667539"/>
              <a:gd name="connsiteY0" fmla="*/ 0 h 4408227"/>
              <a:gd name="connsiteX1" fmla="*/ 68239 w 4667539"/>
              <a:gd name="connsiteY1" fmla="*/ 27296 h 4408227"/>
              <a:gd name="connsiteX2" fmla="*/ 109182 w 4667539"/>
              <a:gd name="connsiteY2" fmla="*/ 40944 h 4408227"/>
              <a:gd name="connsiteX3" fmla="*/ 136478 w 4667539"/>
              <a:gd name="connsiteY3" fmla="*/ 81887 h 4408227"/>
              <a:gd name="connsiteX4" fmla="*/ 150126 w 4667539"/>
              <a:gd name="connsiteY4" fmla="*/ 136478 h 4408227"/>
              <a:gd name="connsiteX5" fmla="*/ 191069 w 4667539"/>
              <a:gd name="connsiteY5" fmla="*/ 163774 h 4408227"/>
              <a:gd name="connsiteX6" fmla="*/ 286603 w 4667539"/>
              <a:gd name="connsiteY6" fmla="*/ 191069 h 4408227"/>
              <a:gd name="connsiteX7" fmla="*/ 327547 w 4667539"/>
              <a:gd name="connsiteY7" fmla="*/ 204717 h 4408227"/>
              <a:gd name="connsiteX8" fmla="*/ 409433 w 4667539"/>
              <a:gd name="connsiteY8" fmla="*/ 286603 h 4408227"/>
              <a:gd name="connsiteX9" fmla="*/ 545911 w 4667539"/>
              <a:gd name="connsiteY9" fmla="*/ 368490 h 4408227"/>
              <a:gd name="connsiteX10" fmla="*/ 696036 w 4667539"/>
              <a:gd name="connsiteY10" fmla="*/ 409433 h 4408227"/>
              <a:gd name="connsiteX11" fmla="*/ 818866 w 4667539"/>
              <a:gd name="connsiteY11" fmla="*/ 464024 h 4408227"/>
              <a:gd name="connsiteX12" fmla="*/ 859809 w 4667539"/>
              <a:gd name="connsiteY12" fmla="*/ 477672 h 4408227"/>
              <a:gd name="connsiteX13" fmla="*/ 1023582 w 4667539"/>
              <a:gd name="connsiteY13" fmla="*/ 586854 h 4408227"/>
              <a:gd name="connsiteX14" fmla="*/ 1091821 w 4667539"/>
              <a:gd name="connsiteY14" fmla="*/ 600502 h 4408227"/>
              <a:gd name="connsiteX15" fmla="*/ 1214651 w 4667539"/>
              <a:gd name="connsiteY15" fmla="*/ 655093 h 4408227"/>
              <a:gd name="connsiteX16" fmla="*/ 1337481 w 4667539"/>
              <a:gd name="connsiteY16" fmla="*/ 736980 h 4408227"/>
              <a:gd name="connsiteX17" fmla="*/ 1378424 w 4667539"/>
              <a:gd name="connsiteY17" fmla="*/ 777923 h 4408227"/>
              <a:gd name="connsiteX18" fmla="*/ 1460311 w 4667539"/>
              <a:gd name="connsiteY18" fmla="*/ 832514 h 4408227"/>
              <a:gd name="connsiteX19" fmla="*/ 1542197 w 4667539"/>
              <a:gd name="connsiteY19" fmla="*/ 887105 h 4408227"/>
              <a:gd name="connsiteX20" fmla="*/ 1583141 w 4667539"/>
              <a:gd name="connsiteY20" fmla="*/ 900753 h 4408227"/>
              <a:gd name="connsiteX21" fmla="*/ 1624084 w 4667539"/>
              <a:gd name="connsiteY21" fmla="*/ 928048 h 4408227"/>
              <a:gd name="connsiteX22" fmla="*/ 1678675 w 4667539"/>
              <a:gd name="connsiteY22" fmla="*/ 955344 h 4408227"/>
              <a:gd name="connsiteX23" fmla="*/ 1719618 w 4667539"/>
              <a:gd name="connsiteY23" fmla="*/ 996287 h 4408227"/>
              <a:gd name="connsiteX24" fmla="*/ 1815153 w 4667539"/>
              <a:gd name="connsiteY24" fmla="*/ 1050878 h 4408227"/>
              <a:gd name="connsiteX25" fmla="*/ 1937982 w 4667539"/>
              <a:gd name="connsiteY25" fmla="*/ 1160060 h 4408227"/>
              <a:gd name="connsiteX26" fmla="*/ 2006221 w 4667539"/>
              <a:gd name="connsiteY26" fmla="*/ 1241947 h 4408227"/>
              <a:gd name="connsiteX27" fmla="*/ 2060812 w 4667539"/>
              <a:gd name="connsiteY27" fmla="*/ 1323833 h 4408227"/>
              <a:gd name="connsiteX28" fmla="*/ 2101756 w 4667539"/>
              <a:gd name="connsiteY28" fmla="*/ 1364777 h 4408227"/>
              <a:gd name="connsiteX29" fmla="*/ 2129051 w 4667539"/>
              <a:gd name="connsiteY29" fmla="*/ 1405720 h 4408227"/>
              <a:gd name="connsiteX30" fmla="*/ 2210938 w 4667539"/>
              <a:gd name="connsiteY30" fmla="*/ 1473959 h 4408227"/>
              <a:gd name="connsiteX31" fmla="*/ 2265529 w 4667539"/>
              <a:gd name="connsiteY31" fmla="*/ 1555845 h 4408227"/>
              <a:gd name="connsiteX32" fmla="*/ 2388359 w 4667539"/>
              <a:gd name="connsiteY32" fmla="*/ 1665027 h 4408227"/>
              <a:gd name="connsiteX33" fmla="*/ 2442950 w 4667539"/>
              <a:gd name="connsiteY33" fmla="*/ 1746914 h 4408227"/>
              <a:gd name="connsiteX34" fmla="*/ 2511188 w 4667539"/>
              <a:gd name="connsiteY34" fmla="*/ 1869744 h 4408227"/>
              <a:gd name="connsiteX35" fmla="*/ 2593075 w 4667539"/>
              <a:gd name="connsiteY35" fmla="*/ 1937983 h 4408227"/>
              <a:gd name="connsiteX36" fmla="*/ 2634018 w 4667539"/>
              <a:gd name="connsiteY36" fmla="*/ 1978926 h 4408227"/>
              <a:gd name="connsiteX37" fmla="*/ 2715905 w 4667539"/>
              <a:gd name="connsiteY37" fmla="*/ 2019869 h 4408227"/>
              <a:gd name="connsiteX38" fmla="*/ 2784144 w 4667539"/>
              <a:gd name="connsiteY38" fmla="*/ 2129051 h 4408227"/>
              <a:gd name="connsiteX39" fmla="*/ 2811439 w 4667539"/>
              <a:gd name="connsiteY39" fmla="*/ 2169994 h 4408227"/>
              <a:gd name="connsiteX40" fmla="*/ 2893326 w 4667539"/>
              <a:gd name="connsiteY40" fmla="*/ 2251881 h 4408227"/>
              <a:gd name="connsiteX41" fmla="*/ 2975212 w 4667539"/>
              <a:gd name="connsiteY41" fmla="*/ 2333768 h 4408227"/>
              <a:gd name="connsiteX42" fmla="*/ 3016156 w 4667539"/>
              <a:gd name="connsiteY42" fmla="*/ 2374711 h 4408227"/>
              <a:gd name="connsiteX43" fmla="*/ 3057099 w 4667539"/>
              <a:gd name="connsiteY43" fmla="*/ 2429302 h 4408227"/>
              <a:gd name="connsiteX44" fmla="*/ 3084394 w 4667539"/>
              <a:gd name="connsiteY44" fmla="*/ 2470245 h 4408227"/>
              <a:gd name="connsiteX45" fmla="*/ 3125338 w 4667539"/>
              <a:gd name="connsiteY45" fmla="*/ 2511188 h 4408227"/>
              <a:gd name="connsiteX46" fmla="*/ 3152633 w 4667539"/>
              <a:gd name="connsiteY46" fmla="*/ 2552132 h 4408227"/>
              <a:gd name="connsiteX47" fmla="*/ 3234520 w 4667539"/>
              <a:gd name="connsiteY47" fmla="*/ 2661314 h 4408227"/>
              <a:gd name="connsiteX48" fmla="*/ 3289111 w 4667539"/>
              <a:gd name="connsiteY48" fmla="*/ 2743200 h 4408227"/>
              <a:gd name="connsiteX49" fmla="*/ 3452884 w 4667539"/>
              <a:gd name="connsiteY49" fmla="*/ 2879678 h 4408227"/>
              <a:gd name="connsiteX50" fmla="*/ 3521123 w 4667539"/>
              <a:gd name="connsiteY50" fmla="*/ 2975212 h 4408227"/>
              <a:gd name="connsiteX51" fmla="*/ 3562066 w 4667539"/>
              <a:gd name="connsiteY51" fmla="*/ 3016156 h 4408227"/>
              <a:gd name="connsiteX52" fmla="*/ 3575714 w 4667539"/>
              <a:gd name="connsiteY52" fmla="*/ 3057099 h 4408227"/>
              <a:gd name="connsiteX53" fmla="*/ 3616657 w 4667539"/>
              <a:gd name="connsiteY53" fmla="*/ 3098042 h 4408227"/>
              <a:gd name="connsiteX54" fmla="*/ 3657600 w 4667539"/>
              <a:gd name="connsiteY54" fmla="*/ 3152633 h 4408227"/>
              <a:gd name="connsiteX55" fmla="*/ 3698544 w 4667539"/>
              <a:gd name="connsiteY55" fmla="*/ 3193577 h 4408227"/>
              <a:gd name="connsiteX56" fmla="*/ 3725839 w 4667539"/>
              <a:gd name="connsiteY56" fmla="*/ 3234520 h 4408227"/>
              <a:gd name="connsiteX57" fmla="*/ 3766782 w 4667539"/>
              <a:gd name="connsiteY57" fmla="*/ 3275463 h 4408227"/>
              <a:gd name="connsiteX58" fmla="*/ 3848669 w 4667539"/>
              <a:gd name="connsiteY58" fmla="*/ 3370997 h 4408227"/>
              <a:gd name="connsiteX59" fmla="*/ 3903260 w 4667539"/>
              <a:gd name="connsiteY59" fmla="*/ 3398293 h 4408227"/>
              <a:gd name="connsiteX60" fmla="*/ 3944203 w 4667539"/>
              <a:gd name="connsiteY60" fmla="*/ 3439236 h 4408227"/>
              <a:gd name="connsiteX61" fmla="*/ 3998794 w 4667539"/>
              <a:gd name="connsiteY61" fmla="*/ 3480180 h 4408227"/>
              <a:gd name="connsiteX62" fmla="*/ 4121624 w 4667539"/>
              <a:gd name="connsiteY62" fmla="*/ 3589362 h 4408227"/>
              <a:gd name="connsiteX63" fmla="*/ 4135272 w 4667539"/>
              <a:gd name="connsiteY63" fmla="*/ 3766783 h 4408227"/>
              <a:gd name="connsiteX64" fmla="*/ 4189863 w 4667539"/>
              <a:gd name="connsiteY64" fmla="*/ 3807726 h 4408227"/>
              <a:gd name="connsiteX65" fmla="*/ 4271750 w 4667539"/>
              <a:gd name="connsiteY65" fmla="*/ 3835021 h 4408227"/>
              <a:gd name="connsiteX66" fmla="*/ 4339988 w 4667539"/>
              <a:gd name="connsiteY66" fmla="*/ 3916908 h 4408227"/>
              <a:gd name="connsiteX67" fmla="*/ 4353636 w 4667539"/>
              <a:gd name="connsiteY67" fmla="*/ 4026090 h 4408227"/>
              <a:gd name="connsiteX68" fmla="*/ 4435523 w 4667539"/>
              <a:gd name="connsiteY68" fmla="*/ 4148920 h 4408227"/>
              <a:gd name="connsiteX69" fmla="*/ 4476466 w 4667539"/>
              <a:gd name="connsiteY69" fmla="*/ 4176215 h 4408227"/>
              <a:gd name="connsiteX70" fmla="*/ 4612944 w 4667539"/>
              <a:gd name="connsiteY70" fmla="*/ 4271750 h 4408227"/>
              <a:gd name="connsiteX71" fmla="*/ 4653887 w 4667539"/>
              <a:gd name="connsiteY71" fmla="*/ 4299045 h 4408227"/>
              <a:gd name="connsiteX72" fmla="*/ 4667535 w 4667539"/>
              <a:gd name="connsiteY72" fmla="*/ 4408227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67539" h="4408227">
                <a:moveTo>
                  <a:pt x="0" y="0"/>
                </a:moveTo>
                <a:cubicBezTo>
                  <a:pt x="22746" y="9099"/>
                  <a:pt x="45300" y="18694"/>
                  <a:pt x="68239" y="27296"/>
                </a:cubicBezTo>
                <a:cubicBezTo>
                  <a:pt x="81709" y="32347"/>
                  <a:pt x="97948" y="31957"/>
                  <a:pt x="109182" y="40944"/>
                </a:cubicBezTo>
                <a:cubicBezTo>
                  <a:pt x="121990" y="51191"/>
                  <a:pt x="127379" y="68239"/>
                  <a:pt x="136478" y="81887"/>
                </a:cubicBezTo>
                <a:cubicBezTo>
                  <a:pt x="141027" y="100084"/>
                  <a:pt x="139721" y="120871"/>
                  <a:pt x="150126" y="136478"/>
                </a:cubicBezTo>
                <a:cubicBezTo>
                  <a:pt x="159224" y="150126"/>
                  <a:pt x="176398" y="156439"/>
                  <a:pt x="191069" y="163774"/>
                </a:cubicBezTo>
                <a:cubicBezTo>
                  <a:pt x="212879" y="174679"/>
                  <a:pt x="266205" y="185241"/>
                  <a:pt x="286603" y="191069"/>
                </a:cubicBezTo>
                <a:cubicBezTo>
                  <a:pt x="300436" y="195021"/>
                  <a:pt x="313899" y="200168"/>
                  <a:pt x="327547" y="204717"/>
                </a:cubicBezTo>
                <a:cubicBezTo>
                  <a:pt x="354842" y="232012"/>
                  <a:pt x="377315" y="265191"/>
                  <a:pt x="409433" y="286603"/>
                </a:cubicBezTo>
                <a:cubicBezTo>
                  <a:pt x="457494" y="318643"/>
                  <a:pt x="493455" y="347507"/>
                  <a:pt x="545911" y="368490"/>
                </a:cubicBezTo>
                <a:cubicBezTo>
                  <a:pt x="615176" y="396197"/>
                  <a:pt x="627502" y="395727"/>
                  <a:pt x="696036" y="409433"/>
                </a:cubicBezTo>
                <a:cubicBezTo>
                  <a:pt x="760920" y="452690"/>
                  <a:pt x="721417" y="431541"/>
                  <a:pt x="818866" y="464024"/>
                </a:cubicBezTo>
                <a:cubicBezTo>
                  <a:pt x="832514" y="468573"/>
                  <a:pt x="847839" y="469692"/>
                  <a:pt x="859809" y="477672"/>
                </a:cubicBezTo>
                <a:lnTo>
                  <a:pt x="1023582" y="586854"/>
                </a:lnTo>
                <a:cubicBezTo>
                  <a:pt x="1042883" y="599721"/>
                  <a:pt x="1069075" y="595953"/>
                  <a:pt x="1091821" y="600502"/>
                </a:cubicBezTo>
                <a:cubicBezTo>
                  <a:pt x="1156705" y="643756"/>
                  <a:pt x="1117204" y="622610"/>
                  <a:pt x="1214651" y="655093"/>
                </a:cubicBezTo>
                <a:cubicBezTo>
                  <a:pt x="1214657" y="655095"/>
                  <a:pt x="1317007" y="723330"/>
                  <a:pt x="1337481" y="736980"/>
                </a:cubicBezTo>
                <a:cubicBezTo>
                  <a:pt x="1353540" y="747686"/>
                  <a:pt x="1363189" y="766074"/>
                  <a:pt x="1378424" y="777923"/>
                </a:cubicBezTo>
                <a:cubicBezTo>
                  <a:pt x="1404319" y="798063"/>
                  <a:pt x="1433015" y="814317"/>
                  <a:pt x="1460311" y="832514"/>
                </a:cubicBezTo>
                <a:lnTo>
                  <a:pt x="1542197" y="887105"/>
                </a:lnTo>
                <a:cubicBezTo>
                  <a:pt x="1554167" y="895085"/>
                  <a:pt x="1570274" y="894319"/>
                  <a:pt x="1583141" y="900753"/>
                </a:cubicBezTo>
                <a:cubicBezTo>
                  <a:pt x="1597812" y="908088"/>
                  <a:pt x="1609843" y="919910"/>
                  <a:pt x="1624084" y="928048"/>
                </a:cubicBezTo>
                <a:cubicBezTo>
                  <a:pt x="1641748" y="938142"/>
                  <a:pt x="1662120" y="943519"/>
                  <a:pt x="1678675" y="955344"/>
                </a:cubicBezTo>
                <a:cubicBezTo>
                  <a:pt x="1694381" y="966562"/>
                  <a:pt x="1703912" y="985069"/>
                  <a:pt x="1719618" y="996287"/>
                </a:cubicBezTo>
                <a:cubicBezTo>
                  <a:pt x="1782514" y="1041213"/>
                  <a:pt x="1762413" y="1003998"/>
                  <a:pt x="1815153" y="1050878"/>
                </a:cubicBezTo>
                <a:cubicBezTo>
                  <a:pt x="1955384" y="1175527"/>
                  <a:pt x="1845057" y="1098111"/>
                  <a:pt x="1937982" y="1160060"/>
                </a:cubicBezTo>
                <a:cubicBezTo>
                  <a:pt x="2035527" y="1306375"/>
                  <a:pt x="1883615" y="1084310"/>
                  <a:pt x="2006221" y="1241947"/>
                </a:cubicBezTo>
                <a:cubicBezTo>
                  <a:pt x="2026361" y="1267842"/>
                  <a:pt x="2037615" y="1300636"/>
                  <a:pt x="2060812" y="1323833"/>
                </a:cubicBezTo>
                <a:cubicBezTo>
                  <a:pt x="2074460" y="1337481"/>
                  <a:pt x="2089400" y="1349949"/>
                  <a:pt x="2101756" y="1364777"/>
                </a:cubicBezTo>
                <a:cubicBezTo>
                  <a:pt x="2112257" y="1377378"/>
                  <a:pt x="2117453" y="1394122"/>
                  <a:pt x="2129051" y="1405720"/>
                </a:cubicBezTo>
                <a:cubicBezTo>
                  <a:pt x="2207909" y="1484578"/>
                  <a:pt x="2132678" y="1373339"/>
                  <a:pt x="2210938" y="1473959"/>
                </a:cubicBezTo>
                <a:cubicBezTo>
                  <a:pt x="2231078" y="1499854"/>
                  <a:pt x="2242333" y="1532648"/>
                  <a:pt x="2265529" y="1555845"/>
                </a:cubicBezTo>
                <a:cubicBezTo>
                  <a:pt x="2359013" y="1649331"/>
                  <a:pt x="2315296" y="1616320"/>
                  <a:pt x="2388359" y="1665027"/>
                </a:cubicBezTo>
                <a:cubicBezTo>
                  <a:pt x="2406556" y="1692323"/>
                  <a:pt x="2432577" y="1715792"/>
                  <a:pt x="2442950" y="1746914"/>
                </a:cubicBezTo>
                <a:cubicBezTo>
                  <a:pt x="2460111" y="1798399"/>
                  <a:pt x="2464260" y="1822817"/>
                  <a:pt x="2511188" y="1869744"/>
                </a:cubicBezTo>
                <a:cubicBezTo>
                  <a:pt x="2630815" y="1989368"/>
                  <a:pt x="2479062" y="1842971"/>
                  <a:pt x="2593075" y="1937983"/>
                </a:cubicBezTo>
                <a:cubicBezTo>
                  <a:pt x="2607902" y="1950339"/>
                  <a:pt x="2619191" y="1966570"/>
                  <a:pt x="2634018" y="1978926"/>
                </a:cubicBezTo>
                <a:cubicBezTo>
                  <a:pt x="2669292" y="2008321"/>
                  <a:pt x="2674872" y="2006191"/>
                  <a:pt x="2715905" y="2019869"/>
                </a:cubicBezTo>
                <a:cubicBezTo>
                  <a:pt x="2758655" y="2105371"/>
                  <a:pt x="2725086" y="2046371"/>
                  <a:pt x="2784144" y="2129051"/>
                </a:cubicBezTo>
                <a:cubicBezTo>
                  <a:pt x="2793678" y="2142398"/>
                  <a:pt x="2800542" y="2157735"/>
                  <a:pt x="2811439" y="2169994"/>
                </a:cubicBezTo>
                <a:cubicBezTo>
                  <a:pt x="2837085" y="2198845"/>
                  <a:pt x="2866030" y="2224585"/>
                  <a:pt x="2893326" y="2251881"/>
                </a:cubicBezTo>
                <a:lnTo>
                  <a:pt x="2975212" y="2333768"/>
                </a:lnTo>
                <a:cubicBezTo>
                  <a:pt x="2988860" y="2347416"/>
                  <a:pt x="3004575" y="2359270"/>
                  <a:pt x="3016156" y="2374711"/>
                </a:cubicBezTo>
                <a:cubicBezTo>
                  <a:pt x="3029804" y="2392908"/>
                  <a:pt x="3043878" y="2410793"/>
                  <a:pt x="3057099" y="2429302"/>
                </a:cubicBezTo>
                <a:cubicBezTo>
                  <a:pt x="3066633" y="2442649"/>
                  <a:pt x="3073893" y="2457644"/>
                  <a:pt x="3084394" y="2470245"/>
                </a:cubicBezTo>
                <a:cubicBezTo>
                  <a:pt x="3096750" y="2485072"/>
                  <a:pt x="3112982" y="2496361"/>
                  <a:pt x="3125338" y="2511188"/>
                </a:cubicBezTo>
                <a:cubicBezTo>
                  <a:pt x="3135839" y="2523789"/>
                  <a:pt x="3142985" y="2538867"/>
                  <a:pt x="3152633" y="2552132"/>
                </a:cubicBezTo>
                <a:cubicBezTo>
                  <a:pt x="3179390" y="2588924"/>
                  <a:pt x="3209285" y="2623462"/>
                  <a:pt x="3234520" y="2661314"/>
                </a:cubicBezTo>
                <a:cubicBezTo>
                  <a:pt x="3252717" y="2688609"/>
                  <a:pt x="3261816" y="2725003"/>
                  <a:pt x="3289111" y="2743200"/>
                </a:cubicBezTo>
                <a:cubicBezTo>
                  <a:pt x="3403116" y="2819204"/>
                  <a:pt x="3347800" y="2774594"/>
                  <a:pt x="3452884" y="2879678"/>
                </a:cubicBezTo>
                <a:cubicBezTo>
                  <a:pt x="3502040" y="2928834"/>
                  <a:pt x="3482384" y="2928725"/>
                  <a:pt x="3521123" y="2975212"/>
                </a:cubicBezTo>
                <a:cubicBezTo>
                  <a:pt x="3533479" y="2990039"/>
                  <a:pt x="3548418" y="3002508"/>
                  <a:pt x="3562066" y="3016156"/>
                </a:cubicBezTo>
                <a:cubicBezTo>
                  <a:pt x="3566615" y="3029804"/>
                  <a:pt x="3567734" y="3045129"/>
                  <a:pt x="3575714" y="3057099"/>
                </a:cubicBezTo>
                <a:cubicBezTo>
                  <a:pt x="3586420" y="3073158"/>
                  <a:pt x="3604096" y="3083388"/>
                  <a:pt x="3616657" y="3098042"/>
                </a:cubicBezTo>
                <a:cubicBezTo>
                  <a:pt x="3631460" y="3115312"/>
                  <a:pt x="3642797" y="3135363"/>
                  <a:pt x="3657600" y="3152633"/>
                </a:cubicBezTo>
                <a:cubicBezTo>
                  <a:pt x="3670161" y="3167288"/>
                  <a:pt x="3686188" y="3178749"/>
                  <a:pt x="3698544" y="3193577"/>
                </a:cubicBezTo>
                <a:cubicBezTo>
                  <a:pt x="3709045" y="3206178"/>
                  <a:pt x="3715338" y="3221919"/>
                  <a:pt x="3725839" y="3234520"/>
                </a:cubicBezTo>
                <a:cubicBezTo>
                  <a:pt x="3738195" y="3249347"/>
                  <a:pt x="3754221" y="3260809"/>
                  <a:pt x="3766782" y="3275463"/>
                </a:cubicBezTo>
                <a:cubicBezTo>
                  <a:pt x="3796209" y="3309794"/>
                  <a:pt x="3811241" y="3344262"/>
                  <a:pt x="3848669" y="3370997"/>
                </a:cubicBezTo>
                <a:cubicBezTo>
                  <a:pt x="3865224" y="3382822"/>
                  <a:pt x="3886705" y="3386468"/>
                  <a:pt x="3903260" y="3398293"/>
                </a:cubicBezTo>
                <a:cubicBezTo>
                  <a:pt x="3918966" y="3409511"/>
                  <a:pt x="3929549" y="3426675"/>
                  <a:pt x="3944203" y="3439236"/>
                </a:cubicBezTo>
                <a:cubicBezTo>
                  <a:pt x="3961473" y="3454039"/>
                  <a:pt x="3981887" y="3464963"/>
                  <a:pt x="3998794" y="3480180"/>
                </a:cubicBezTo>
                <a:cubicBezTo>
                  <a:pt x="4132343" y="3600374"/>
                  <a:pt x="4031539" y="3529304"/>
                  <a:pt x="4121624" y="3589362"/>
                </a:cubicBezTo>
                <a:cubicBezTo>
                  <a:pt x="4126173" y="3648502"/>
                  <a:pt x="4117580" y="3710168"/>
                  <a:pt x="4135272" y="3766783"/>
                </a:cubicBezTo>
                <a:cubicBezTo>
                  <a:pt x="4142057" y="3788494"/>
                  <a:pt x="4169518" y="3797554"/>
                  <a:pt x="4189863" y="3807726"/>
                </a:cubicBezTo>
                <a:cubicBezTo>
                  <a:pt x="4215598" y="3820593"/>
                  <a:pt x="4271750" y="3835021"/>
                  <a:pt x="4271750" y="3835021"/>
                </a:cubicBezTo>
                <a:cubicBezTo>
                  <a:pt x="4287959" y="3851230"/>
                  <a:pt x="4332863" y="3890782"/>
                  <a:pt x="4339988" y="3916908"/>
                </a:cubicBezTo>
                <a:cubicBezTo>
                  <a:pt x="4349638" y="3952293"/>
                  <a:pt x="4347075" y="3990004"/>
                  <a:pt x="4353636" y="4026090"/>
                </a:cubicBezTo>
                <a:cubicBezTo>
                  <a:pt x="4362656" y="4075698"/>
                  <a:pt x="4397965" y="4117623"/>
                  <a:pt x="4435523" y="4148920"/>
                </a:cubicBezTo>
                <a:cubicBezTo>
                  <a:pt x="4448124" y="4159420"/>
                  <a:pt x="4463119" y="4166681"/>
                  <a:pt x="4476466" y="4176215"/>
                </a:cubicBezTo>
                <a:cubicBezTo>
                  <a:pt x="4617928" y="4277260"/>
                  <a:pt x="4424693" y="4146250"/>
                  <a:pt x="4612944" y="4271750"/>
                </a:cubicBezTo>
                <a:lnTo>
                  <a:pt x="4653887" y="4299045"/>
                </a:lnTo>
                <a:cubicBezTo>
                  <a:pt x="4668178" y="4399083"/>
                  <a:pt x="4667535" y="4362412"/>
                  <a:pt x="4667535" y="440822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76200" y="1608137"/>
            <a:ext cx="5186363" cy="4259263"/>
          </a:xfrm>
          <a:custGeom>
            <a:avLst/>
            <a:gdLst>
              <a:gd name="connsiteX0" fmla="*/ 0 w 5186149"/>
              <a:gd name="connsiteY0" fmla="*/ 0 h 4258101"/>
              <a:gd name="connsiteX1" fmla="*/ 68239 w 5186149"/>
              <a:gd name="connsiteY1" fmla="*/ 40943 h 4258101"/>
              <a:gd name="connsiteX2" fmla="*/ 150126 w 5186149"/>
              <a:gd name="connsiteY2" fmla="*/ 177421 h 4258101"/>
              <a:gd name="connsiteX3" fmla="*/ 163773 w 5186149"/>
              <a:gd name="connsiteY3" fmla="*/ 218364 h 4258101"/>
              <a:gd name="connsiteX4" fmla="*/ 218364 w 5186149"/>
              <a:gd name="connsiteY4" fmla="*/ 300250 h 4258101"/>
              <a:gd name="connsiteX5" fmla="*/ 245660 w 5186149"/>
              <a:gd name="connsiteY5" fmla="*/ 341194 h 4258101"/>
              <a:gd name="connsiteX6" fmla="*/ 259308 w 5186149"/>
              <a:gd name="connsiteY6" fmla="*/ 382137 h 4258101"/>
              <a:gd name="connsiteX7" fmla="*/ 327547 w 5186149"/>
              <a:gd name="connsiteY7" fmla="*/ 464024 h 4258101"/>
              <a:gd name="connsiteX8" fmla="*/ 450376 w 5186149"/>
              <a:gd name="connsiteY8" fmla="*/ 450376 h 4258101"/>
              <a:gd name="connsiteX9" fmla="*/ 491320 w 5186149"/>
              <a:gd name="connsiteY9" fmla="*/ 423080 h 4258101"/>
              <a:gd name="connsiteX10" fmla="*/ 532263 w 5186149"/>
              <a:gd name="connsiteY10" fmla="*/ 464024 h 4258101"/>
              <a:gd name="connsiteX11" fmla="*/ 573206 w 5186149"/>
              <a:gd name="connsiteY11" fmla="*/ 491319 h 4258101"/>
              <a:gd name="connsiteX12" fmla="*/ 627797 w 5186149"/>
              <a:gd name="connsiteY12" fmla="*/ 532262 h 4258101"/>
              <a:gd name="connsiteX13" fmla="*/ 668741 w 5186149"/>
              <a:gd name="connsiteY13" fmla="*/ 573206 h 4258101"/>
              <a:gd name="connsiteX14" fmla="*/ 709684 w 5186149"/>
              <a:gd name="connsiteY14" fmla="*/ 600501 h 4258101"/>
              <a:gd name="connsiteX15" fmla="*/ 818866 w 5186149"/>
              <a:gd name="connsiteY15" fmla="*/ 627797 h 4258101"/>
              <a:gd name="connsiteX16" fmla="*/ 900752 w 5186149"/>
              <a:gd name="connsiteY16" fmla="*/ 668740 h 4258101"/>
              <a:gd name="connsiteX17" fmla="*/ 941696 w 5186149"/>
              <a:gd name="connsiteY17" fmla="*/ 696035 h 4258101"/>
              <a:gd name="connsiteX18" fmla="*/ 1023582 w 5186149"/>
              <a:gd name="connsiteY18" fmla="*/ 736979 h 4258101"/>
              <a:gd name="connsiteX19" fmla="*/ 1105469 w 5186149"/>
              <a:gd name="connsiteY19" fmla="*/ 818865 h 4258101"/>
              <a:gd name="connsiteX20" fmla="*/ 1160060 w 5186149"/>
              <a:gd name="connsiteY20" fmla="*/ 900752 h 4258101"/>
              <a:gd name="connsiteX21" fmla="*/ 1228299 w 5186149"/>
              <a:gd name="connsiteY21" fmla="*/ 982638 h 4258101"/>
              <a:gd name="connsiteX22" fmla="*/ 1296538 w 5186149"/>
              <a:gd name="connsiteY22" fmla="*/ 1050877 h 4258101"/>
              <a:gd name="connsiteX23" fmla="*/ 1364776 w 5186149"/>
              <a:gd name="connsiteY23" fmla="*/ 1146412 h 4258101"/>
              <a:gd name="connsiteX24" fmla="*/ 1392072 w 5186149"/>
              <a:gd name="connsiteY24" fmla="*/ 1255594 h 4258101"/>
              <a:gd name="connsiteX25" fmla="*/ 1419367 w 5186149"/>
              <a:gd name="connsiteY25" fmla="*/ 1310185 h 4258101"/>
              <a:gd name="connsiteX26" fmla="*/ 1460311 w 5186149"/>
              <a:gd name="connsiteY26" fmla="*/ 1323832 h 4258101"/>
              <a:gd name="connsiteX27" fmla="*/ 1596788 w 5186149"/>
              <a:gd name="connsiteY27" fmla="*/ 1460310 h 4258101"/>
              <a:gd name="connsiteX28" fmla="*/ 1678675 w 5186149"/>
              <a:gd name="connsiteY28" fmla="*/ 1487606 h 4258101"/>
              <a:gd name="connsiteX29" fmla="*/ 1760561 w 5186149"/>
              <a:gd name="connsiteY29" fmla="*/ 1514901 h 4258101"/>
              <a:gd name="connsiteX30" fmla="*/ 1801505 w 5186149"/>
              <a:gd name="connsiteY30" fmla="*/ 1542197 h 4258101"/>
              <a:gd name="connsiteX31" fmla="*/ 1842448 w 5186149"/>
              <a:gd name="connsiteY31" fmla="*/ 1555844 h 4258101"/>
              <a:gd name="connsiteX32" fmla="*/ 1924335 w 5186149"/>
              <a:gd name="connsiteY32" fmla="*/ 1610435 h 4258101"/>
              <a:gd name="connsiteX33" fmla="*/ 2006221 w 5186149"/>
              <a:gd name="connsiteY33" fmla="*/ 1665027 h 4258101"/>
              <a:gd name="connsiteX34" fmla="*/ 2060812 w 5186149"/>
              <a:gd name="connsiteY34" fmla="*/ 1555844 h 4258101"/>
              <a:gd name="connsiteX35" fmla="*/ 2197290 w 5186149"/>
              <a:gd name="connsiteY35" fmla="*/ 1514901 h 4258101"/>
              <a:gd name="connsiteX36" fmla="*/ 2238233 w 5186149"/>
              <a:gd name="connsiteY36" fmla="*/ 1501253 h 4258101"/>
              <a:gd name="connsiteX37" fmla="*/ 2306472 w 5186149"/>
              <a:gd name="connsiteY37" fmla="*/ 1514901 h 4258101"/>
              <a:gd name="connsiteX38" fmla="*/ 2374711 w 5186149"/>
              <a:gd name="connsiteY38" fmla="*/ 1678674 h 4258101"/>
              <a:gd name="connsiteX39" fmla="*/ 2388358 w 5186149"/>
              <a:gd name="connsiteY39" fmla="*/ 1719618 h 4258101"/>
              <a:gd name="connsiteX40" fmla="*/ 2402006 w 5186149"/>
              <a:gd name="connsiteY40" fmla="*/ 1787856 h 4258101"/>
              <a:gd name="connsiteX41" fmla="*/ 2429302 w 5186149"/>
              <a:gd name="connsiteY41" fmla="*/ 1828800 h 4258101"/>
              <a:gd name="connsiteX42" fmla="*/ 2470245 w 5186149"/>
              <a:gd name="connsiteY42" fmla="*/ 1910686 h 4258101"/>
              <a:gd name="connsiteX43" fmla="*/ 2511188 w 5186149"/>
              <a:gd name="connsiteY43" fmla="*/ 1992573 h 4258101"/>
              <a:gd name="connsiteX44" fmla="*/ 2524836 w 5186149"/>
              <a:gd name="connsiteY44" fmla="*/ 2047164 h 4258101"/>
              <a:gd name="connsiteX45" fmla="*/ 2538484 w 5186149"/>
              <a:gd name="connsiteY45" fmla="*/ 2088107 h 4258101"/>
              <a:gd name="connsiteX46" fmla="*/ 2552132 w 5186149"/>
              <a:gd name="connsiteY46" fmla="*/ 2347415 h 4258101"/>
              <a:gd name="connsiteX47" fmla="*/ 2593075 w 5186149"/>
              <a:gd name="connsiteY47" fmla="*/ 2374710 h 4258101"/>
              <a:gd name="connsiteX48" fmla="*/ 2674961 w 5186149"/>
              <a:gd name="connsiteY48" fmla="*/ 2415653 h 4258101"/>
              <a:gd name="connsiteX49" fmla="*/ 2743200 w 5186149"/>
              <a:gd name="connsiteY49" fmla="*/ 2497540 h 4258101"/>
              <a:gd name="connsiteX50" fmla="*/ 2784144 w 5186149"/>
              <a:gd name="connsiteY50" fmla="*/ 2524835 h 4258101"/>
              <a:gd name="connsiteX51" fmla="*/ 2852382 w 5186149"/>
              <a:gd name="connsiteY51" fmla="*/ 2606722 h 4258101"/>
              <a:gd name="connsiteX52" fmla="*/ 2934269 w 5186149"/>
              <a:gd name="connsiteY52" fmla="*/ 2674961 h 4258101"/>
              <a:gd name="connsiteX53" fmla="*/ 2988860 w 5186149"/>
              <a:gd name="connsiteY53" fmla="*/ 2661313 h 4258101"/>
              <a:gd name="connsiteX54" fmla="*/ 3029803 w 5186149"/>
              <a:gd name="connsiteY54" fmla="*/ 2647665 h 4258101"/>
              <a:gd name="connsiteX55" fmla="*/ 3084394 w 5186149"/>
              <a:gd name="connsiteY55" fmla="*/ 2661313 h 4258101"/>
              <a:gd name="connsiteX56" fmla="*/ 3125338 w 5186149"/>
              <a:gd name="connsiteY56" fmla="*/ 2702256 h 4258101"/>
              <a:gd name="connsiteX57" fmla="*/ 3152633 w 5186149"/>
              <a:gd name="connsiteY57" fmla="*/ 2784143 h 4258101"/>
              <a:gd name="connsiteX58" fmla="*/ 3193576 w 5186149"/>
              <a:gd name="connsiteY58" fmla="*/ 2825086 h 4258101"/>
              <a:gd name="connsiteX59" fmla="*/ 3220872 w 5186149"/>
              <a:gd name="connsiteY59" fmla="*/ 2866030 h 4258101"/>
              <a:gd name="connsiteX60" fmla="*/ 3261815 w 5186149"/>
              <a:gd name="connsiteY60" fmla="*/ 2879677 h 4258101"/>
              <a:gd name="connsiteX61" fmla="*/ 3302758 w 5186149"/>
              <a:gd name="connsiteY61" fmla="*/ 2906973 h 4258101"/>
              <a:gd name="connsiteX62" fmla="*/ 3316406 w 5186149"/>
              <a:gd name="connsiteY62" fmla="*/ 2947916 h 4258101"/>
              <a:gd name="connsiteX63" fmla="*/ 3343702 w 5186149"/>
              <a:gd name="connsiteY63" fmla="*/ 3002507 h 4258101"/>
              <a:gd name="connsiteX64" fmla="*/ 3357349 w 5186149"/>
              <a:gd name="connsiteY64" fmla="*/ 3098041 h 4258101"/>
              <a:gd name="connsiteX65" fmla="*/ 3398293 w 5186149"/>
              <a:gd name="connsiteY65" fmla="*/ 3125337 h 4258101"/>
              <a:gd name="connsiteX66" fmla="*/ 3439236 w 5186149"/>
              <a:gd name="connsiteY66" fmla="*/ 3166280 h 4258101"/>
              <a:gd name="connsiteX67" fmla="*/ 3493827 w 5186149"/>
              <a:gd name="connsiteY67" fmla="*/ 3248167 h 4258101"/>
              <a:gd name="connsiteX68" fmla="*/ 3575714 w 5186149"/>
              <a:gd name="connsiteY68" fmla="*/ 3275462 h 4258101"/>
              <a:gd name="connsiteX69" fmla="*/ 3616657 w 5186149"/>
              <a:gd name="connsiteY69" fmla="*/ 3316406 h 4258101"/>
              <a:gd name="connsiteX70" fmla="*/ 3671248 w 5186149"/>
              <a:gd name="connsiteY70" fmla="*/ 3439235 h 4258101"/>
              <a:gd name="connsiteX71" fmla="*/ 3753135 w 5186149"/>
              <a:gd name="connsiteY71" fmla="*/ 3493827 h 4258101"/>
              <a:gd name="connsiteX72" fmla="*/ 3794078 w 5186149"/>
              <a:gd name="connsiteY72" fmla="*/ 3534770 h 4258101"/>
              <a:gd name="connsiteX73" fmla="*/ 3807726 w 5186149"/>
              <a:gd name="connsiteY73" fmla="*/ 3575713 h 4258101"/>
              <a:gd name="connsiteX74" fmla="*/ 3848669 w 5186149"/>
              <a:gd name="connsiteY74" fmla="*/ 3603009 h 4258101"/>
              <a:gd name="connsiteX75" fmla="*/ 3930555 w 5186149"/>
              <a:gd name="connsiteY75" fmla="*/ 3671247 h 4258101"/>
              <a:gd name="connsiteX76" fmla="*/ 4026090 w 5186149"/>
              <a:gd name="connsiteY76" fmla="*/ 3684895 h 4258101"/>
              <a:gd name="connsiteX77" fmla="*/ 4107976 w 5186149"/>
              <a:gd name="connsiteY77" fmla="*/ 3712191 h 4258101"/>
              <a:gd name="connsiteX78" fmla="*/ 4148920 w 5186149"/>
              <a:gd name="connsiteY78" fmla="*/ 3725838 h 4258101"/>
              <a:gd name="connsiteX79" fmla="*/ 4189863 w 5186149"/>
              <a:gd name="connsiteY79" fmla="*/ 3698543 h 4258101"/>
              <a:gd name="connsiteX80" fmla="*/ 4408227 w 5186149"/>
              <a:gd name="connsiteY80" fmla="*/ 3698543 h 4258101"/>
              <a:gd name="connsiteX81" fmla="*/ 4490114 w 5186149"/>
              <a:gd name="connsiteY81" fmla="*/ 3739486 h 4258101"/>
              <a:gd name="connsiteX82" fmla="*/ 4531057 w 5186149"/>
              <a:gd name="connsiteY82" fmla="*/ 3766782 h 4258101"/>
              <a:gd name="connsiteX83" fmla="*/ 4572000 w 5186149"/>
              <a:gd name="connsiteY83" fmla="*/ 3848668 h 4258101"/>
              <a:gd name="connsiteX84" fmla="*/ 4612944 w 5186149"/>
              <a:gd name="connsiteY84" fmla="*/ 3930555 h 4258101"/>
              <a:gd name="connsiteX85" fmla="*/ 4653887 w 5186149"/>
              <a:gd name="connsiteY85" fmla="*/ 4012441 h 4258101"/>
              <a:gd name="connsiteX86" fmla="*/ 4708478 w 5186149"/>
              <a:gd name="connsiteY86" fmla="*/ 4135271 h 4258101"/>
              <a:gd name="connsiteX87" fmla="*/ 4749421 w 5186149"/>
              <a:gd name="connsiteY87" fmla="*/ 4162567 h 4258101"/>
              <a:gd name="connsiteX88" fmla="*/ 4790364 w 5186149"/>
              <a:gd name="connsiteY88" fmla="*/ 4176215 h 4258101"/>
              <a:gd name="connsiteX89" fmla="*/ 4804012 w 5186149"/>
              <a:gd name="connsiteY89" fmla="*/ 4230806 h 4258101"/>
              <a:gd name="connsiteX90" fmla="*/ 4885899 w 5186149"/>
              <a:gd name="connsiteY90" fmla="*/ 4258101 h 4258101"/>
              <a:gd name="connsiteX91" fmla="*/ 4981433 w 5186149"/>
              <a:gd name="connsiteY91" fmla="*/ 4230806 h 4258101"/>
              <a:gd name="connsiteX92" fmla="*/ 5022376 w 5186149"/>
              <a:gd name="connsiteY92" fmla="*/ 4203510 h 4258101"/>
              <a:gd name="connsiteX93" fmla="*/ 5117911 w 5186149"/>
              <a:gd name="connsiteY93" fmla="*/ 4162567 h 4258101"/>
              <a:gd name="connsiteX94" fmla="*/ 5145206 w 5186149"/>
              <a:gd name="connsiteY94" fmla="*/ 4121624 h 4258101"/>
              <a:gd name="connsiteX95" fmla="*/ 5158854 w 5186149"/>
              <a:gd name="connsiteY95" fmla="*/ 4067032 h 4258101"/>
              <a:gd name="connsiteX96" fmla="*/ 5172502 w 5186149"/>
              <a:gd name="connsiteY96" fmla="*/ 4026089 h 4258101"/>
              <a:gd name="connsiteX97" fmla="*/ 5158854 w 5186149"/>
              <a:gd name="connsiteY97" fmla="*/ 3466531 h 4258101"/>
              <a:gd name="connsiteX98" fmla="*/ 5117911 w 5186149"/>
              <a:gd name="connsiteY98" fmla="*/ 3425588 h 4258101"/>
              <a:gd name="connsiteX99" fmla="*/ 5104263 w 5186149"/>
              <a:gd name="connsiteY99" fmla="*/ 3384644 h 4258101"/>
              <a:gd name="connsiteX100" fmla="*/ 5076967 w 5186149"/>
              <a:gd name="connsiteY100" fmla="*/ 3343701 h 4258101"/>
              <a:gd name="connsiteX101" fmla="*/ 5090615 w 5186149"/>
              <a:gd name="connsiteY101" fmla="*/ 3248167 h 4258101"/>
              <a:gd name="connsiteX102" fmla="*/ 5172502 w 5186149"/>
              <a:gd name="connsiteY102" fmla="*/ 3193576 h 4258101"/>
              <a:gd name="connsiteX103" fmla="*/ 5186149 w 5186149"/>
              <a:gd name="connsiteY103" fmla="*/ 316628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86149" h="4258101">
                <a:moveTo>
                  <a:pt x="0" y="0"/>
                </a:moveTo>
                <a:cubicBezTo>
                  <a:pt x="22746" y="13648"/>
                  <a:pt x="49482" y="22186"/>
                  <a:pt x="68239" y="40943"/>
                </a:cubicBezTo>
                <a:cubicBezTo>
                  <a:pt x="92492" y="65196"/>
                  <a:pt x="133973" y="139730"/>
                  <a:pt x="150126" y="177421"/>
                </a:cubicBezTo>
                <a:cubicBezTo>
                  <a:pt x="155793" y="190644"/>
                  <a:pt x="156787" y="205789"/>
                  <a:pt x="163773" y="218364"/>
                </a:cubicBezTo>
                <a:cubicBezTo>
                  <a:pt x="179704" y="247041"/>
                  <a:pt x="200167" y="272955"/>
                  <a:pt x="218364" y="300250"/>
                </a:cubicBezTo>
                <a:cubicBezTo>
                  <a:pt x="227463" y="313898"/>
                  <a:pt x="240473" y="325633"/>
                  <a:pt x="245660" y="341194"/>
                </a:cubicBezTo>
                <a:cubicBezTo>
                  <a:pt x="250209" y="354842"/>
                  <a:pt x="252874" y="369270"/>
                  <a:pt x="259308" y="382137"/>
                </a:cubicBezTo>
                <a:cubicBezTo>
                  <a:pt x="278309" y="420140"/>
                  <a:pt x="297363" y="433840"/>
                  <a:pt x="327547" y="464024"/>
                </a:cubicBezTo>
                <a:cubicBezTo>
                  <a:pt x="368490" y="459475"/>
                  <a:pt x="410411" y="460367"/>
                  <a:pt x="450376" y="450376"/>
                </a:cubicBezTo>
                <a:cubicBezTo>
                  <a:pt x="466289" y="446398"/>
                  <a:pt x="475140" y="420383"/>
                  <a:pt x="491320" y="423080"/>
                </a:cubicBezTo>
                <a:cubicBezTo>
                  <a:pt x="510358" y="426253"/>
                  <a:pt x="517436" y="451668"/>
                  <a:pt x="532263" y="464024"/>
                </a:cubicBezTo>
                <a:cubicBezTo>
                  <a:pt x="544864" y="474525"/>
                  <a:pt x="559859" y="481785"/>
                  <a:pt x="573206" y="491319"/>
                </a:cubicBezTo>
                <a:cubicBezTo>
                  <a:pt x="591715" y="504540"/>
                  <a:pt x="610527" y="517459"/>
                  <a:pt x="627797" y="532262"/>
                </a:cubicBezTo>
                <a:cubicBezTo>
                  <a:pt x="642452" y="544823"/>
                  <a:pt x="653913" y="560850"/>
                  <a:pt x="668741" y="573206"/>
                </a:cubicBezTo>
                <a:cubicBezTo>
                  <a:pt x="681342" y="583707"/>
                  <a:pt x="694269" y="594896"/>
                  <a:pt x="709684" y="600501"/>
                </a:cubicBezTo>
                <a:cubicBezTo>
                  <a:pt x="744940" y="613321"/>
                  <a:pt x="818866" y="627797"/>
                  <a:pt x="818866" y="627797"/>
                </a:cubicBezTo>
                <a:cubicBezTo>
                  <a:pt x="936198" y="706017"/>
                  <a:pt x="787749" y="612239"/>
                  <a:pt x="900752" y="668740"/>
                </a:cubicBezTo>
                <a:cubicBezTo>
                  <a:pt x="915423" y="676075"/>
                  <a:pt x="927025" y="688700"/>
                  <a:pt x="941696" y="696035"/>
                </a:cubicBezTo>
                <a:cubicBezTo>
                  <a:pt x="995897" y="723135"/>
                  <a:pt x="973294" y="692279"/>
                  <a:pt x="1023582" y="736979"/>
                </a:cubicBezTo>
                <a:cubicBezTo>
                  <a:pt x="1052433" y="762625"/>
                  <a:pt x="1078173" y="791570"/>
                  <a:pt x="1105469" y="818865"/>
                </a:cubicBezTo>
                <a:cubicBezTo>
                  <a:pt x="1128666" y="842062"/>
                  <a:pt x="1141863" y="873456"/>
                  <a:pt x="1160060" y="900752"/>
                </a:cubicBezTo>
                <a:cubicBezTo>
                  <a:pt x="1227833" y="1002412"/>
                  <a:pt x="1140724" y="877547"/>
                  <a:pt x="1228299" y="982638"/>
                </a:cubicBezTo>
                <a:cubicBezTo>
                  <a:pt x="1285166" y="1050879"/>
                  <a:pt x="1221472" y="1000835"/>
                  <a:pt x="1296538" y="1050877"/>
                </a:cubicBezTo>
                <a:cubicBezTo>
                  <a:pt x="1305816" y="1063247"/>
                  <a:pt x="1354795" y="1126451"/>
                  <a:pt x="1364776" y="1146412"/>
                </a:cubicBezTo>
                <a:cubicBezTo>
                  <a:pt x="1385205" y="1187270"/>
                  <a:pt x="1376498" y="1208870"/>
                  <a:pt x="1392072" y="1255594"/>
                </a:cubicBezTo>
                <a:cubicBezTo>
                  <a:pt x="1398506" y="1274895"/>
                  <a:pt x="1404981" y="1295799"/>
                  <a:pt x="1419367" y="1310185"/>
                </a:cubicBezTo>
                <a:cubicBezTo>
                  <a:pt x="1429540" y="1320357"/>
                  <a:pt x="1446663" y="1319283"/>
                  <a:pt x="1460311" y="1323832"/>
                </a:cubicBezTo>
                <a:cubicBezTo>
                  <a:pt x="1569492" y="1396621"/>
                  <a:pt x="1524000" y="1351129"/>
                  <a:pt x="1596788" y="1460310"/>
                </a:cubicBezTo>
                <a:cubicBezTo>
                  <a:pt x="1612748" y="1484250"/>
                  <a:pt x="1651379" y="1478508"/>
                  <a:pt x="1678675" y="1487606"/>
                </a:cubicBezTo>
                <a:lnTo>
                  <a:pt x="1760561" y="1514901"/>
                </a:lnTo>
                <a:cubicBezTo>
                  <a:pt x="1776122" y="1520088"/>
                  <a:pt x="1786834" y="1534861"/>
                  <a:pt x="1801505" y="1542197"/>
                </a:cubicBezTo>
                <a:cubicBezTo>
                  <a:pt x="1814372" y="1548630"/>
                  <a:pt x="1828800" y="1551295"/>
                  <a:pt x="1842448" y="1555844"/>
                </a:cubicBezTo>
                <a:cubicBezTo>
                  <a:pt x="1869744" y="1574041"/>
                  <a:pt x="1901138" y="1587238"/>
                  <a:pt x="1924335" y="1610435"/>
                </a:cubicBezTo>
                <a:cubicBezTo>
                  <a:pt x="1975450" y="1661552"/>
                  <a:pt x="1946968" y="1645275"/>
                  <a:pt x="2006221" y="1665027"/>
                </a:cubicBezTo>
                <a:cubicBezTo>
                  <a:pt x="2119762" y="1627179"/>
                  <a:pt x="1951034" y="1696986"/>
                  <a:pt x="2060812" y="1555844"/>
                </a:cubicBezTo>
                <a:cubicBezTo>
                  <a:pt x="2070077" y="1543931"/>
                  <a:pt x="2173730" y="1521633"/>
                  <a:pt x="2197290" y="1514901"/>
                </a:cubicBezTo>
                <a:cubicBezTo>
                  <a:pt x="2211122" y="1510949"/>
                  <a:pt x="2224585" y="1505802"/>
                  <a:pt x="2238233" y="1501253"/>
                </a:cubicBezTo>
                <a:cubicBezTo>
                  <a:pt x="2260979" y="1505802"/>
                  <a:pt x="2285724" y="1504527"/>
                  <a:pt x="2306472" y="1514901"/>
                </a:cubicBezTo>
                <a:cubicBezTo>
                  <a:pt x="2368018" y="1545674"/>
                  <a:pt x="2362544" y="1623922"/>
                  <a:pt x="2374711" y="1678674"/>
                </a:cubicBezTo>
                <a:cubicBezTo>
                  <a:pt x="2377832" y="1692718"/>
                  <a:pt x="2384869" y="1705661"/>
                  <a:pt x="2388358" y="1719618"/>
                </a:cubicBezTo>
                <a:cubicBezTo>
                  <a:pt x="2393984" y="1742122"/>
                  <a:pt x="2393861" y="1766137"/>
                  <a:pt x="2402006" y="1787856"/>
                </a:cubicBezTo>
                <a:cubicBezTo>
                  <a:pt x="2407766" y="1803214"/>
                  <a:pt x="2420203" y="1815152"/>
                  <a:pt x="2429302" y="1828800"/>
                </a:cubicBezTo>
                <a:cubicBezTo>
                  <a:pt x="2463603" y="1931707"/>
                  <a:pt x="2417334" y="1804865"/>
                  <a:pt x="2470245" y="1910686"/>
                </a:cubicBezTo>
                <a:cubicBezTo>
                  <a:pt x="2526754" y="2023702"/>
                  <a:pt x="2432959" y="1875229"/>
                  <a:pt x="2511188" y="1992573"/>
                </a:cubicBezTo>
                <a:cubicBezTo>
                  <a:pt x="2515737" y="2010770"/>
                  <a:pt x="2519683" y="2029129"/>
                  <a:pt x="2524836" y="2047164"/>
                </a:cubicBezTo>
                <a:cubicBezTo>
                  <a:pt x="2528788" y="2060996"/>
                  <a:pt x="2537182" y="2073780"/>
                  <a:pt x="2538484" y="2088107"/>
                </a:cubicBezTo>
                <a:cubicBezTo>
                  <a:pt x="2546321" y="2174307"/>
                  <a:pt x="2535936" y="2262388"/>
                  <a:pt x="2552132" y="2347415"/>
                </a:cubicBezTo>
                <a:cubicBezTo>
                  <a:pt x="2555201" y="2363528"/>
                  <a:pt x="2578404" y="2367375"/>
                  <a:pt x="2593075" y="2374710"/>
                </a:cubicBezTo>
                <a:cubicBezTo>
                  <a:pt x="2706082" y="2431214"/>
                  <a:pt x="2557624" y="2337430"/>
                  <a:pt x="2674961" y="2415653"/>
                </a:cubicBezTo>
                <a:cubicBezTo>
                  <a:pt x="2701799" y="2455910"/>
                  <a:pt x="2703795" y="2464703"/>
                  <a:pt x="2743200" y="2497540"/>
                </a:cubicBezTo>
                <a:cubicBezTo>
                  <a:pt x="2755801" y="2508041"/>
                  <a:pt x="2771543" y="2514334"/>
                  <a:pt x="2784144" y="2524835"/>
                </a:cubicBezTo>
                <a:cubicBezTo>
                  <a:pt x="2849389" y="2579206"/>
                  <a:pt x="2803585" y="2548166"/>
                  <a:pt x="2852382" y="2606722"/>
                </a:cubicBezTo>
                <a:cubicBezTo>
                  <a:pt x="2885219" y="2646126"/>
                  <a:pt x="2894013" y="2648123"/>
                  <a:pt x="2934269" y="2674961"/>
                </a:cubicBezTo>
                <a:cubicBezTo>
                  <a:pt x="2952466" y="2670412"/>
                  <a:pt x="2970825" y="2666466"/>
                  <a:pt x="2988860" y="2661313"/>
                </a:cubicBezTo>
                <a:cubicBezTo>
                  <a:pt x="3002692" y="2657361"/>
                  <a:pt x="3015417" y="2647665"/>
                  <a:pt x="3029803" y="2647665"/>
                </a:cubicBezTo>
                <a:cubicBezTo>
                  <a:pt x="3048560" y="2647665"/>
                  <a:pt x="3066197" y="2656764"/>
                  <a:pt x="3084394" y="2661313"/>
                </a:cubicBezTo>
                <a:cubicBezTo>
                  <a:pt x="3098042" y="2674961"/>
                  <a:pt x="3115965" y="2685384"/>
                  <a:pt x="3125338" y="2702256"/>
                </a:cubicBezTo>
                <a:cubicBezTo>
                  <a:pt x="3139311" y="2727407"/>
                  <a:pt x="3132288" y="2763798"/>
                  <a:pt x="3152633" y="2784143"/>
                </a:cubicBezTo>
                <a:cubicBezTo>
                  <a:pt x="3166281" y="2797791"/>
                  <a:pt x="3181220" y="2810259"/>
                  <a:pt x="3193576" y="2825086"/>
                </a:cubicBezTo>
                <a:cubicBezTo>
                  <a:pt x="3204077" y="2837687"/>
                  <a:pt x="3208064" y="2855783"/>
                  <a:pt x="3220872" y="2866030"/>
                </a:cubicBezTo>
                <a:cubicBezTo>
                  <a:pt x="3232105" y="2875017"/>
                  <a:pt x="3248167" y="2875128"/>
                  <a:pt x="3261815" y="2879677"/>
                </a:cubicBezTo>
                <a:cubicBezTo>
                  <a:pt x="3275463" y="2888776"/>
                  <a:pt x="3292511" y="2894165"/>
                  <a:pt x="3302758" y="2906973"/>
                </a:cubicBezTo>
                <a:cubicBezTo>
                  <a:pt x="3311745" y="2918207"/>
                  <a:pt x="3310739" y="2934693"/>
                  <a:pt x="3316406" y="2947916"/>
                </a:cubicBezTo>
                <a:cubicBezTo>
                  <a:pt x="3324420" y="2966616"/>
                  <a:pt x="3334603" y="2984310"/>
                  <a:pt x="3343702" y="3002507"/>
                </a:cubicBezTo>
                <a:cubicBezTo>
                  <a:pt x="3348251" y="3034352"/>
                  <a:pt x="3344284" y="3068646"/>
                  <a:pt x="3357349" y="3098041"/>
                </a:cubicBezTo>
                <a:cubicBezTo>
                  <a:pt x="3364011" y="3113030"/>
                  <a:pt x="3385692" y="3114836"/>
                  <a:pt x="3398293" y="3125337"/>
                </a:cubicBezTo>
                <a:cubicBezTo>
                  <a:pt x="3413120" y="3137693"/>
                  <a:pt x="3425588" y="3152632"/>
                  <a:pt x="3439236" y="3166280"/>
                </a:cubicBezTo>
                <a:cubicBezTo>
                  <a:pt x="3452820" y="3220616"/>
                  <a:pt x="3440812" y="3224605"/>
                  <a:pt x="3493827" y="3248167"/>
                </a:cubicBezTo>
                <a:cubicBezTo>
                  <a:pt x="3520119" y="3259852"/>
                  <a:pt x="3575714" y="3275462"/>
                  <a:pt x="3575714" y="3275462"/>
                </a:cubicBezTo>
                <a:cubicBezTo>
                  <a:pt x="3589362" y="3289110"/>
                  <a:pt x="3607284" y="3299534"/>
                  <a:pt x="3616657" y="3316406"/>
                </a:cubicBezTo>
                <a:cubicBezTo>
                  <a:pt x="3640014" y="3358449"/>
                  <a:pt x="3633194" y="3405938"/>
                  <a:pt x="3671248" y="3439235"/>
                </a:cubicBezTo>
                <a:cubicBezTo>
                  <a:pt x="3695937" y="3460838"/>
                  <a:pt x="3729938" y="3470630"/>
                  <a:pt x="3753135" y="3493827"/>
                </a:cubicBezTo>
                <a:lnTo>
                  <a:pt x="3794078" y="3534770"/>
                </a:lnTo>
                <a:cubicBezTo>
                  <a:pt x="3798627" y="3548418"/>
                  <a:pt x="3798739" y="3564479"/>
                  <a:pt x="3807726" y="3575713"/>
                </a:cubicBezTo>
                <a:cubicBezTo>
                  <a:pt x="3817973" y="3588521"/>
                  <a:pt x="3836068" y="3592508"/>
                  <a:pt x="3848669" y="3603009"/>
                </a:cubicBezTo>
                <a:cubicBezTo>
                  <a:pt x="3871516" y="3622048"/>
                  <a:pt x="3898788" y="3661717"/>
                  <a:pt x="3930555" y="3671247"/>
                </a:cubicBezTo>
                <a:cubicBezTo>
                  <a:pt x="3961367" y="3680490"/>
                  <a:pt x="3994245" y="3680346"/>
                  <a:pt x="4026090" y="3684895"/>
                </a:cubicBezTo>
                <a:lnTo>
                  <a:pt x="4107976" y="3712191"/>
                </a:lnTo>
                <a:lnTo>
                  <a:pt x="4148920" y="3725838"/>
                </a:lnTo>
                <a:cubicBezTo>
                  <a:pt x="4162568" y="3716740"/>
                  <a:pt x="4175192" y="3705878"/>
                  <a:pt x="4189863" y="3698543"/>
                </a:cubicBezTo>
                <a:cubicBezTo>
                  <a:pt x="4258994" y="3663977"/>
                  <a:pt x="4332251" y="3692699"/>
                  <a:pt x="4408227" y="3698543"/>
                </a:cubicBezTo>
                <a:cubicBezTo>
                  <a:pt x="4525571" y="3776772"/>
                  <a:pt x="4377098" y="3682977"/>
                  <a:pt x="4490114" y="3739486"/>
                </a:cubicBezTo>
                <a:cubicBezTo>
                  <a:pt x="4504785" y="3746822"/>
                  <a:pt x="4517409" y="3757683"/>
                  <a:pt x="4531057" y="3766782"/>
                </a:cubicBezTo>
                <a:cubicBezTo>
                  <a:pt x="4565363" y="3869697"/>
                  <a:pt x="4519086" y="3742838"/>
                  <a:pt x="4572000" y="3848668"/>
                </a:cubicBezTo>
                <a:cubicBezTo>
                  <a:pt x="4628499" y="3961668"/>
                  <a:pt x="4534725" y="3813229"/>
                  <a:pt x="4612944" y="3930555"/>
                </a:cubicBezTo>
                <a:cubicBezTo>
                  <a:pt x="4662712" y="4079867"/>
                  <a:pt x="4583340" y="3853710"/>
                  <a:pt x="4653887" y="4012441"/>
                </a:cubicBezTo>
                <a:cubicBezTo>
                  <a:pt x="4675511" y="4061096"/>
                  <a:pt x="4671412" y="4098205"/>
                  <a:pt x="4708478" y="4135271"/>
                </a:cubicBezTo>
                <a:cubicBezTo>
                  <a:pt x="4720076" y="4146869"/>
                  <a:pt x="4734750" y="4155231"/>
                  <a:pt x="4749421" y="4162567"/>
                </a:cubicBezTo>
                <a:cubicBezTo>
                  <a:pt x="4762288" y="4169001"/>
                  <a:pt x="4776716" y="4171666"/>
                  <a:pt x="4790364" y="4176215"/>
                </a:cubicBezTo>
                <a:cubicBezTo>
                  <a:pt x="4794913" y="4194412"/>
                  <a:pt x="4789770" y="4218599"/>
                  <a:pt x="4804012" y="4230806"/>
                </a:cubicBezTo>
                <a:cubicBezTo>
                  <a:pt x="4825858" y="4249530"/>
                  <a:pt x="4885899" y="4258101"/>
                  <a:pt x="4885899" y="4258101"/>
                </a:cubicBezTo>
                <a:cubicBezTo>
                  <a:pt x="4903383" y="4253730"/>
                  <a:pt x="4961858" y="4240593"/>
                  <a:pt x="4981433" y="4230806"/>
                </a:cubicBezTo>
                <a:cubicBezTo>
                  <a:pt x="4996104" y="4223471"/>
                  <a:pt x="5008135" y="4211648"/>
                  <a:pt x="5022376" y="4203510"/>
                </a:cubicBezTo>
                <a:cubicBezTo>
                  <a:pt x="5069594" y="4176528"/>
                  <a:pt x="5071979" y="4177878"/>
                  <a:pt x="5117911" y="4162567"/>
                </a:cubicBezTo>
                <a:cubicBezTo>
                  <a:pt x="5127009" y="4148919"/>
                  <a:pt x="5138745" y="4136700"/>
                  <a:pt x="5145206" y="4121624"/>
                </a:cubicBezTo>
                <a:cubicBezTo>
                  <a:pt x="5152595" y="4104383"/>
                  <a:pt x="5153701" y="4085068"/>
                  <a:pt x="5158854" y="4067032"/>
                </a:cubicBezTo>
                <a:cubicBezTo>
                  <a:pt x="5162806" y="4053200"/>
                  <a:pt x="5167953" y="4039737"/>
                  <a:pt x="5172502" y="4026089"/>
                </a:cubicBezTo>
                <a:cubicBezTo>
                  <a:pt x="5167953" y="3839570"/>
                  <a:pt x="5175746" y="3652340"/>
                  <a:pt x="5158854" y="3466531"/>
                </a:cubicBezTo>
                <a:cubicBezTo>
                  <a:pt x="5157107" y="3447310"/>
                  <a:pt x="5128617" y="3441647"/>
                  <a:pt x="5117911" y="3425588"/>
                </a:cubicBezTo>
                <a:cubicBezTo>
                  <a:pt x="5109931" y="3413618"/>
                  <a:pt x="5110697" y="3397511"/>
                  <a:pt x="5104263" y="3384644"/>
                </a:cubicBezTo>
                <a:cubicBezTo>
                  <a:pt x="5096927" y="3369973"/>
                  <a:pt x="5086066" y="3357349"/>
                  <a:pt x="5076967" y="3343701"/>
                </a:cubicBezTo>
                <a:cubicBezTo>
                  <a:pt x="5081516" y="3311856"/>
                  <a:pt x="5073345" y="3275306"/>
                  <a:pt x="5090615" y="3248167"/>
                </a:cubicBezTo>
                <a:cubicBezTo>
                  <a:pt x="5108227" y="3220491"/>
                  <a:pt x="5157832" y="3222918"/>
                  <a:pt x="5172502" y="3193576"/>
                </a:cubicBezTo>
                <a:lnTo>
                  <a:pt x="5186149" y="3166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609600" y="4927979"/>
            <a:ext cx="1600200" cy="1066800"/>
          </a:xfrm>
          <a:prstGeom prst="borderCallout1">
            <a:avLst>
              <a:gd name="adj1" fmla="val -440"/>
              <a:gd name="adj2" fmla="val 48383"/>
              <a:gd name="adj3" fmla="val -209888"/>
              <a:gd name="adj4" fmla="val 101112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88918" y="340661"/>
            <a:ext cx="1916682" cy="1066800"/>
          </a:xfrm>
          <a:prstGeom prst="borderCallout1">
            <a:avLst>
              <a:gd name="adj1" fmla="val 98067"/>
              <a:gd name="adj2" fmla="val 52647"/>
              <a:gd name="adj3" fmla="val 237873"/>
              <a:gd name="adj4" fmla="val -4202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Nguyen Lam\Desktop\Trang Trí\suxsyhyv4rct9czp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9134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73</TotalTime>
  <Words>296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2.KHÍ HẬU Ở NHỮNG NƠI CAO LẠNH QUANH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 NGUYEN</dc:creator>
  <cp:lastModifiedBy>Admin</cp:lastModifiedBy>
  <cp:revision>9</cp:revision>
  <dcterms:created xsi:type="dcterms:W3CDTF">2019-04-27T06:17:15Z</dcterms:created>
  <dcterms:modified xsi:type="dcterms:W3CDTF">2019-08-12T02:22:41Z</dcterms:modified>
</cp:coreProperties>
</file>