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754" r:id="rId4"/>
  </p:sldMasterIdLst>
  <p:sldIdLst>
    <p:sldId id="298" r:id="rId5"/>
    <p:sldId id="274" r:id="rId6"/>
    <p:sldId id="295" r:id="rId7"/>
    <p:sldId id="299" r:id="rId8"/>
    <p:sldId id="303" r:id="rId9"/>
    <p:sldId id="302" r:id="rId10"/>
    <p:sldId id="305" r:id="rId11"/>
    <p:sldId id="308" r:id="rId12"/>
    <p:sldId id="319" r:id="rId13"/>
    <p:sldId id="320" r:id="rId14"/>
    <p:sldId id="321" r:id="rId15"/>
    <p:sldId id="322" r:id="rId16"/>
    <p:sldId id="323" r:id="rId17"/>
    <p:sldId id="324" r:id="rId18"/>
    <p:sldId id="294" r:id="rId19"/>
    <p:sldId id="270" r:id="rId20"/>
  </p:sldIdLst>
  <p:sldSz cx="9144000" cy="6858000" type="screen4x3"/>
  <p:notesSz cx="6858000" cy="9144000"/>
  <p:custDataLst>
    <p:tags r:id="rId2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70" d="100"/>
          <a:sy n="70" d="100"/>
        </p:scale>
        <p:origin x="-131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tags" Target="tags/tag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E42BE-252D-4BE9-AF39-14CE45EBAA78}" type="datetimeFigureOut">
              <a:rPr lang="en-US"/>
              <a:pPr>
                <a:defRPr/>
              </a:pPr>
              <a:t>30/9/2019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6B51C-67CA-4230-9730-CDAB2AF081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532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9DE2C-1BB0-498B-BA9F-DAA176F45EF7}" type="datetimeFigureOut">
              <a:rPr lang="en-US"/>
              <a:pPr>
                <a:defRPr/>
              </a:pPr>
              <a:t>30/9/2019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39BA9-ABA7-4F57-87A1-C6F383E564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161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83F38-1C54-4068-835B-7005FD0307B5}" type="datetimeFigureOut">
              <a:rPr lang="en-US"/>
              <a:pPr>
                <a:defRPr/>
              </a:pPr>
              <a:t>30/9/2019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CE0DC-EFDD-4ACB-8009-BC5B74C22C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42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63CC5BA-6700-4AFD-AC60-A1103194C9DF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8666815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ED4DA58-5CC7-4EEF-B892-0278CDEB0B6F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4198297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D70B0CF-8BF9-4209-B0E2-A2BC711982AD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0276346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895D9F1-D85B-4135-9B12-848C2AD695FF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8821330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EEB3DE0-0FE5-4FB7-B790-91317A2F3631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4635101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057A5BE-FB55-4ABD-A262-564EF0AED166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6674417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0F2806D-1303-48EE-8CF6-F37310FF87F5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42699068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EB538BC-C022-432F-9E12-F90A198B308E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372534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E85C7-18AF-45D9-80F3-ECC12AA59309}" type="datetimeFigureOut">
              <a:rPr lang="en-US"/>
              <a:pPr>
                <a:defRPr/>
              </a:pPr>
              <a:t>30/9/2019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48191-E9BC-4DBC-A0BB-94B898DE2B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3297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B9C0E43-26A4-4BF5-9496-3DD9CD390EE7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7347261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9951814-F416-4062-9E6E-0752DDF2CEDA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2715606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5B94FF9-FEBC-46D1-8926-C5A8C6D3ABB4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5978810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D6CD28A-3AF1-42EA-A417-048A8FC38E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24062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8B990A9-BB56-4E46-B409-6701C4B269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78408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73F543A-5040-4DCE-AAA7-6BBCE90D11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13320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A2EF0CF-1B6C-4AD5-9D63-89D230DF32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13511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F2D44E7-0CAA-4A71-A818-7ED6D414B2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63654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9D7553E-D720-42FA-A075-9FE6087C12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07775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58919D7-AB86-4F8D-94EC-6B87548CC8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262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F929C-CED1-4A83-A4A1-FFFF66904AC4}" type="datetimeFigureOut">
              <a:rPr lang="en-US"/>
              <a:pPr>
                <a:defRPr/>
              </a:pPr>
              <a:t>30/9/2019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ECDE5-E4D5-4495-8D42-D4E435B5C2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1021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8BB1D54-E871-4C63-A658-0338518008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52847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E5CCDC9-B173-4CFA-84F2-5199671BF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2332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1A03866-6CBC-44D9-BD01-D613E7DE3D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83542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C06E0AE-6A10-47D6-9332-96BDA84C2A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4376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818CCDB-1A60-4611-BA1C-FC672C1F99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79549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1C266E-C77E-473C-9109-D41642F54469}" type="slidenum">
              <a:rPr lang="fr-FR" altLang="en-US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0761224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47033F-3A16-45BE-B95E-B2D393DF6231}" type="slidenum">
              <a:rPr lang="fr-FR" altLang="en-US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8809789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B88C77-1F2E-4F71-88E6-659ABA288125}" type="slidenum">
              <a:rPr lang="fr-FR" altLang="en-US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7032395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F61395-4FCE-4A7C-A2CB-643E1E5FFA94}" type="slidenum">
              <a:rPr lang="fr-FR" altLang="en-US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8548167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7EAD66-9498-42B1-892A-C1E6CC1EB00B}" type="slidenum">
              <a:rPr lang="fr-FR" altLang="en-US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472152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C185D-A044-4AF1-BE39-F3996FBF50F7}" type="datetimeFigureOut">
              <a:rPr lang="en-US"/>
              <a:pPr>
                <a:defRPr/>
              </a:pPr>
              <a:t>30/9/2019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F4BA9-DEB7-4761-BC4E-229D4E0480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38379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F383A2-B690-4DF1-A885-886D22FA472C}" type="slidenum">
              <a:rPr lang="fr-FR" altLang="en-US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8893834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A1230E-3194-4767-9763-2223CDB84AFD}" type="slidenum">
              <a:rPr lang="fr-FR" altLang="en-US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5244886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33E809-37C8-4258-879A-38C46A89AB9A}" type="slidenum">
              <a:rPr lang="fr-FR" altLang="en-US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89283088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53F454-540C-4B5F-8311-C4AF5348FF1D}" type="slidenum">
              <a:rPr lang="fr-FR" altLang="en-US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40609816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2A8694-A009-46F8-9FE9-00DBF4078276}" type="slidenum">
              <a:rPr lang="fr-FR" altLang="en-US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73818979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EBA38A-7759-40DF-93FC-731E4E7CAF16}" type="slidenum">
              <a:rPr lang="fr-FR" altLang="en-US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850830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91BF2-C8C3-4F70-862E-E302468B137C}" type="datetimeFigureOut">
              <a:rPr lang="en-US"/>
              <a:pPr>
                <a:defRPr/>
              </a:pPr>
              <a:t>30/9/2019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3FB45-BC10-420E-A874-D7488114BC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252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0950E-5F4B-4520-AEF1-A7EE081A29F5}" type="datetimeFigureOut">
              <a:rPr lang="en-US"/>
              <a:pPr>
                <a:defRPr/>
              </a:pPr>
              <a:t>30/9/2019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A6C8D-DF6C-479D-965C-0D7DE29D0F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286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EEE3C-B9FE-4CFE-9FBA-BC74FE1A7F30}" type="datetimeFigureOut">
              <a:rPr lang="en-US"/>
              <a:pPr>
                <a:defRPr/>
              </a:pPr>
              <a:t>30/9/2019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AC0B2-B6C5-40A8-9267-057481643E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411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AC430-6A02-4738-993A-95C007EA7169}" type="datetimeFigureOut">
              <a:rPr lang="en-US"/>
              <a:pPr>
                <a:defRPr/>
              </a:pPr>
              <a:t>30/9/2019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C2C32-8700-46C1-832A-555D6DC007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17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B0ED7F-4FE2-4C66-ABC0-C5F9E42EE3CC}" type="datetimeFigureOut">
              <a:rPr lang="en-US"/>
              <a:pPr>
                <a:defRPr/>
              </a:pPr>
              <a:t>30/9/2019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8C4607-E008-4FED-824F-8727E37AA6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159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3CF7451-7C55-4B37-9722-16C6A98D6306}" type="datetimeFigureOut">
              <a:rPr lang="en-US"/>
              <a:pPr>
                <a:defRPr/>
              </a:pPr>
              <a:t>30/9/2019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262365B-EDD3-49FA-B46E-48F3F37137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Cliquez pour modifier le style du titre</a:t>
            </a:r>
          </a:p>
        </p:txBody>
      </p:sp>
      <p:sp>
        <p:nvSpPr>
          <p:cNvPr id="2051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Cliquez pour modifier les styles du texte du masque</a:t>
            </a:r>
          </a:p>
          <a:p>
            <a:pPr lvl="1"/>
            <a:r>
              <a:rPr lang="fr-FR" altLang="en-US" smtClean="0"/>
              <a:t>Deuxième niveau</a:t>
            </a:r>
          </a:p>
          <a:p>
            <a:pPr lvl="2"/>
            <a:r>
              <a:rPr lang="fr-FR" altLang="en-US" smtClean="0"/>
              <a:t>Troisième niveau</a:t>
            </a:r>
          </a:p>
          <a:p>
            <a:pPr lvl="3"/>
            <a:r>
              <a:rPr lang="fr-FR" altLang="en-US" smtClean="0"/>
              <a:t>Quatrième niveau</a:t>
            </a:r>
          </a:p>
          <a:p>
            <a:pPr lvl="4"/>
            <a:r>
              <a:rPr lang="fr-FR" altLang="en-US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>
                    <a:tint val="75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>
                    <a:tint val="75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75BA05B-8AA1-4AE8-8F65-91811AA8DE8A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8B0692F7-BC16-4AA7-9E09-24722E3DE8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Cliquez pour modifier le style du titre</a:t>
            </a:r>
          </a:p>
        </p:txBody>
      </p:sp>
      <p:sp>
        <p:nvSpPr>
          <p:cNvPr id="3075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Cliquez pour modifier les styles du texte du masque</a:t>
            </a:r>
          </a:p>
          <a:p>
            <a:pPr lvl="1"/>
            <a:r>
              <a:rPr lang="fr-FR" altLang="en-US" smtClean="0"/>
              <a:t>Deuxième niveau</a:t>
            </a:r>
          </a:p>
          <a:p>
            <a:pPr lvl="2"/>
            <a:r>
              <a:rPr lang="fr-FR" altLang="en-US" smtClean="0"/>
              <a:t>Troisième niveau</a:t>
            </a:r>
          </a:p>
          <a:p>
            <a:pPr lvl="3"/>
            <a:r>
              <a:rPr lang="fr-FR" altLang="en-US" smtClean="0"/>
              <a:t>Quatrième niveau</a:t>
            </a:r>
          </a:p>
          <a:p>
            <a:pPr lvl="4"/>
            <a:r>
              <a:rPr lang="fr-FR" altLang="en-US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eaLnBrk="1" hangingPunct="1"/>
            <a:fld id="{EEC6AEB9-AEFF-4E00-9F0F-57851D2B5C1A}" type="slidenum">
              <a:rPr lang="fr-FR" altLang="en-US" smtClean="0"/>
              <a:pPr eaLnBrk="1" hangingPunct="1"/>
              <a:t>‹#›</a:t>
            </a:fld>
            <a:endParaRPr lang="fr-FR" altLang="en-US" smtClean="0"/>
          </a:p>
        </p:txBody>
      </p:sp>
    </p:spTree>
    <p:extLst>
      <p:ext uri="{BB962C8B-B14F-4D97-AF65-F5344CB8AC3E}">
        <p14:creationId xmlns:p14="http://schemas.microsoft.com/office/powerpoint/2010/main" val="4251108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slide" Target="slide12.xml"/><Relationship Id="rId7" Type="http://schemas.openxmlformats.org/officeDocument/2006/relationships/slide" Target="slide14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30.jpeg"/><Relationship Id="rId11" Type="http://schemas.openxmlformats.org/officeDocument/2006/relationships/slide" Target="slide15.xml"/><Relationship Id="rId5" Type="http://schemas.openxmlformats.org/officeDocument/2006/relationships/slide" Target="slide13.xml"/><Relationship Id="rId10" Type="http://schemas.openxmlformats.org/officeDocument/2006/relationships/image" Target="../media/image32.jpeg"/><Relationship Id="rId4" Type="http://schemas.openxmlformats.org/officeDocument/2006/relationships/image" Target="../media/image29.jpeg"/><Relationship Id="rId9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6.xml"/><Relationship Id="rId4" Type="http://schemas.openxmlformats.org/officeDocument/2006/relationships/slide" Target="slide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6.xml"/><Relationship Id="rId4" Type="http://schemas.openxmlformats.org/officeDocument/2006/relationships/slide" Target="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6.xml"/><Relationship Id="rId4" Type="http://schemas.openxmlformats.org/officeDocument/2006/relationships/slide" Target="slid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6.xml"/><Relationship Id="rId4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13" Type="http://schemas.openxmlformats.org/officeDocument/2006/relationships/image" Target="../media/image16.gif"/><Relationship Id="rId3" Type="http://schemas.openxmlformats.org/officeDocument/2006/relationships/audio" Target="file:///C:\Users\Admin\Music\LopChungMinh-XuanMai-2659962%20(1).mp3" TargetMode="External"/><Relationship Id="rId7" Type="http://schemas.openxmlformats.org/officeDocument/2006/relationships/image" Target="../media/image10.gif"/><Relationship Id="rId12" Type="http://schemas.openxmlformats.org/officeDocument/2006/relationships/image" Target="../media/image15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gif"/><Relationship Id="rId11" Type="http://schemas.openxmlformats.org/officeDocument/2006/relationships/image" Target="../media/image14.gif"/><Relationship Id="rId5" Type="http://schemas.openxmlformats.org/officeDocument/2006/relationships/image" Target="../media/image8.jpeg"/><Relationship Id="rId15" Type="http://schemas.openxmlformats.org/officeDocument/2006/relationships/image" Target="../media/image18.png"/><Relationship Id="rId10" Type="http://schemas.openxmlformats.org/officeDocument/2006/relationships/image" Target="../media/image13.gif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12.gif"/><Relationship Id="rId1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3" Type="http://schemas.openxmlformats.org/officeDocument/2006/relationships/image" Target="../media/image21.gif"/><Relationship Id="rId7" Type="http://schemas.openxmlformats.org/officeDocument/2006/relationships/image" Target="../media/image25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24.gif"/><Relationship Id="rId5" Type="http://schemas.openxmlformats.org/officeDocument/2006/relationships/image" Target="../media/image23.gif"/><Relationship Id="rId4" Type="http://schemas.openxmlformats.org/officeDocument/2006/relationships/image" Target="../media/image22.gif"/><Relationship Id="rId9" Type="http://schemas.openxmlformats.org/officeDocument/2006/relationships/image" Target="../media/image2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oa 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07455">
            <a:off x="1538288" y="685800"/>
            <a:ext cx="1966912" cy="231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3" descr="Hoa 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5351">
            <a:off x="-122238" y="-228600"/>
            <a:ext cx="3322638" cy="391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4" descr="hoa-lan-1-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32622">
            <a:off x="5160963" y="3525838"/>
            <a:ext cx="4286250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WordArt 5"/>
          <p:cNvSpPr>
            <a:spLocks noChangeArrowheads="1" noChangeShapeType="1" noTextEdit="1"/>
          </p:cNvSpPr>
          <p:nvPr/>
        </p:nvSpPr>
        <p:spPr bwMode="auto">
          <a:xfrm>
            <a:off x="304800" y="912813"/>
            <a:ext cx="86868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3600" b="1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3600" b="1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600" b="1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b="1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b="1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4" name="Picture 6" descr="hoa-dao1-cop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59945">
            <a:off x="-44450" y="4845050"/>
            <a:ext cx="2286000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7" descr="hoa-dao1-cop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59945">
            <a:off x="2105819" y="5361781"/>
            <a:ext cx="1447800" cy="139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8" descr="hoa-dao1-cop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59945">
            <a:off x="3290888" y="5407025"/>
            <a:ext cx="11430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9" descr="hoa-dao1-cop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59945">
            <a:off x="4250532" y="5350668"/>
            <a:ext cx="838200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32087" y="2423520"/>
            <a:ext cx="6487097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n-lt"/>
              </a:rPr>
              <a:t>VỀ DỰ GIỜ TIẾT </a:t>
            </a:r>
            <a:r>
              <a:rPr lang="en-US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n-lt"/>
              </a:rPr>
              <a:t>TOÁN </a:t>
            </a:r>
            <a:endParaRPr lang="en-US" sz="4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n-lt"/>
              </a:rPr>
              <a:t> </a:t>
            </a:r>
            <a:r>
              <a:rPr lang="en-US" sz="44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n-lt"/>
              </a:rPr>
              <a:t>LỚP </a:t>
            </a:r>
            <a:r>
              <a:rPr lang="en-US" sz="4400" b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n-lt"/>
              </a:rPr>
              <a:t>3A4</a:t>
            </a:r>
            <a:endParaRPr lang="en-US" sz="4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80" name="Picture 16" descr="6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685800"/>
            <a:ext cx="2590800" cy="2409825"/>
          </a:xfrm>
          <a:prstGeom prst="rect">
            <a:avLst/>
          </a:prstGeom>
          <a:noFill/>
          <a:ln w="57150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87" name="Text Box 23"/>
          <p:cNvSpPr txBox="1">
            <a:spLocks noChangeArrowheads="1"/>
          </p:cNvSpPr>
          <p:nvPr/>
        </p:nvSpPr>
        <p:spPr bwMode="auto">
          <a:xfrm>
            <a:off x="6257925" y="3006725"/>
            <a:ext cx="4984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smtClean="0">
                <a:solidFill>
                  <a:srgbClr val="FF0000"/>
                </a:solidFill>
                <a:latin typeface=".VnVogue" panose="020B7200000000000000" pitchFamily="34" charset="0"/>
              </a:rPr>
              <a:t>2</a:t>
            </a:r>
          </a:p>
        </p:txBody>
      </p:sp>
      <p:pic>
        <p:nvPicPr>
          <p:cNvPr id="11282" name="Picture 18" descr="2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480" y="3775710"/>
            <a:ext cx="2590800" cy="2409825"/>
          </a:xfrm>
          <a:prstGeom prst="rect">
            <a:avLst/>
          </a:prstGeom>
          <a:noFill/>
          <a:ln w="57150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88" name="Text Box 24"/>
          <p:cNvSpPr txBox="1">
            <a:spLocks noChangeArrowheads="1"/>
          </p:cNvSpPr>
          <p:nvPr/>
        </p:nvSpPr>
        <p:spPr bwMode="auto">
          <a:xfrm>
            <a:off x="2155825" y="6096000"/>
            <a:ext cx="4984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smtClean="0">
                <a:solidFill>
                  <a:srgbClr val="FF0000"/>
                </a:solidFill>
                <a:latin typeface=".VnVogue" panose="020B7200000000000000" pitchFamily="34" charset="0"/>
              </a:rPr>
              <a:t>3</a:t>
            </a:r>
          </a:p>
        </p:txBody>
      </p:sp>
      <p:pic>
        <p:nvPicPr>
          <p:cNvPr id="11283" name="Picture 19" descr="3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790950"/>
            <a:ext cx="2590800" cy="2409825"/>
          </a:xfrm>
          <a:prstGeom prst="rect">
            <a:avLst/>
          </a:prstGeom>
          <a:noFill/>
          <a:ln w="57150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89" name="Text Box 25"/>
          <p:cNvSpPr txBox="1">
            <a:spLocks noChangeArrowheads="1"/>
          </p:cNvSpPr>
          <p:nvPr/>
        </p:nvSpPr>
        <p:spPr bwMode="auto">
          <a:xfrm>
            <a:off x="6172200" y="6096000"/>
            <a:ext cx="4984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smtClean="0">
                <a:solidFill>
                  <a:srgbClr val="FF0000"/>
                </a:solidFill>
                <a:latin typeface=".VnVogue" panose="020B7200000000000000" pitchFamily="34" charset="0"/>
              </a:rPr>
              <a:t>4</a:t>
            </a:r>
          </a:p>
        </p:txBody>
      </p:sp>
      <p:pic>
        <p:nvPicPr>
          <p:cNvPr id="11284" name="Picture 20" descr="4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85800"/>
            <a:ext cx="2590800" cy="2409825"/>
          </a:xfrm>
          <a:prstGeom prst="rect">
            <a:avLst/>
          </a:prstGeom>
          <a:noFill/>
          <a:ln w="57150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90" name="Text Box 26"/>
          <p:cNvSpPr txBox="1">
            <a:spLocks noChangeArrowheads="1"/>
          </p:cNvSpPr>
          <p:nvPr/>
        </p:nvSpPr>
        <p:spPr bwMode="auto">
          <a:xfrm>
            <a:off x="2212975" y="2990850"/>
            <a:ext cx="4984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smtClean="0">
                <a:solidFill>
                  <a:srgbClr val="FF0000"/>
                </a:solidFill>
                <a:latin typeface=".VnVogue" panose="020B7200000000000000" pitchFamily="34" charset="0"/>
              </a:rPr>
              <a:t>1</a:t>
            </a:r>
          </a:p>
        </p:txBody>
      </p:sp>
      <p:sp>
        <p:nvSpPr>
          <p:cNvPr id="11274" name="AutoShape 34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8305800" y="6372225"/>
            <a:ext cx="609600" cy="485775"/>
          </a:xfrm>
          <a:prstGeom prst="rightArrow">
            <a:avLst>
              <a:gd name="adj1" fmla="val 50000"/>
              <a:gd name="adj2" fmla="val 3137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2966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2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8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2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" dur="20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8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2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" dur="20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8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2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20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83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3.bp.blogspot.com/-v6cO6cNmpG8/UDGT70RjKCI/AAAAAAAABws/GJLJGG8eNxA/s640/Wallpaper++%2811%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530225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891914" y="5486400"/>
            <a:ext cx="685800" cy="609600"/>
          </a:xfrm>
          <a:prstGeom prst="leftArrow">
            <a:avLst>
              <a:gd name="adj1" fmla="val 50000"/>
              <a:gd name="adj2" fmla="val 28125"/>
            </a:avLst>
          </a:prstGeom>
          <a:solidFill>
            <a:srgbClr val="FFFF66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294" name="Oval 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447800" y="228600"/>
            <a:ext cx="6248400" cy="5562600"/>
          </a:xfrm>
          <a:prstGeom prst="ellipse">
            <a:avLst/>
          </a:prstGeom>
          <a:solidFill>
            <a:srgbClr val="FFFF66"/>
          </a:solidFill>
          <a:ln w="57150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1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</a:p>
        </p:txBody>
      </p:sp>
      <p:sp>
        <p:nvSpPr>
          <p:cNvPr id="12291" name="Oval 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447800" y="228600"/>
            <a:ext cx="6248400" cy="5562600"/>
          </a:xfrm>
          <a:prstGeom prst="ellipse">
            <a:avLst/>
          </a:prstGeom>
          <a:solidFill>
            <a:srgbClr val="FFFF66"/>
          </a:solidFill>
          <a:ln w="57150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x 7 = ?  </a:t>
            </a:r>
          </a:p>
        </p:txBody>
      </p:sp>
    </p:spTree>
    <p:extLst>
      <p:ext uri="{BB962C8B-B14F-4D97-AF65-F5344CB8AC3E}">
        <p14:creationId xmlns:p14="http://schemas.microsoft.com/office/powerpoint/2010/main" val="1034621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3.bp.blogspot.com/-v6cO6cNmpG8/UDGT70RjKCI/AAAAAAAABws/GJLJGG8eNxA/s640/Wallpaper++%2811%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Oval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447800" y="649287"/>
            <a:ext cx="6248400" cy="5562600"/>
          </a:xfrm>
          <a:prstGeom prst="ellipse">
            <a:avLst/>
          </a:prstGeom>
          <a:solidFill>
            <a:srgbClr val="FFFF66"/>
          </a:solidFill>
          <a:ln w="57150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x 9 = 54 </a:t>
            </a:r>
          </a:p>
        </p:txBody>
      </p:sp>
      <p:sp>
        <p:nvSpPr>
          <p:cNvPr id="13317" name="AutoShape 6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153400" y="6019800"/>
            <a:ext cx="685800" cy="609600"/>
          </a:xfrm>
          <a:prstGeom prst="leftArrow">
            <a:avLst>
              <a:gd name="adj1" fmla="val 50000"/>
              <a:gd name="adj2" fmla="val 28125"/>
            </a:avLst>
          </a:prstGeom>
          <a:solidFill>
            <a:srgbClr val="FFFF66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4339" name="Oval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423416" y="652335"/>
            <a:ext cx="6248400" cy="5562600"/>
          </a:xfrm>
          <a:prstGeom prst="ellipse">
            <a:avLst/>
          </a:prstGeom>
          <a:solidFill>
            <a:srgbClr val="FFFF66"/>
          </a:solidFill>
          <a:ln w="57150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x 9 = ? </a:t>
            </a:r>
          </a:p>
        </p:txBody>
      </p:sp>
    </p:spTree>
    <p:extLst>
      <p:ext uri="{BB962C8B-B14F-4D97-AF65-F5344CB8AC3E}">
        <p14:creationId xmlns:p14="http://schemas.microsoft.com/office/powerpoint/2010/main" val="1942779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3.bp.blogspot.com/-v6cO6cNmpG8/UDGT70RjKCI/AAAAAAAABws/GJLJGG8eNxA/s640/Wallpaper++%2811%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Oval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620625" y="838200"/>
            <a:ext cx="6248400" cy="5562600"/>
          </a:xfrm>
          <a:prstGeom prst="ellipse">
            <a:avLst/>
          </a:prstGeom>
          <a:solidFill>
            <a:srgbClr val="FFFF66"/>
          </a:solidFill>
          <a:ln w="57150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x 1 = 6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6 x 2 = 12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6 x 3 = 18 </a:t>
            </a:r>
          </a:p>
        </p:txBody>
      </p:sp>
      <p:sp>
        <p:nvSpPr>
          <p:cNvPr id="14341" name="AutoShape 6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153400" y="6019800"/>
            <a:ext cx="685800" cy="609600"/>
          </a:xfrm>
          <a:prstGeom prst="leftArrow">
            <a:avLst>
              <a:gd name="adj1" fmla="val 50000"/>
              <a:gd name="adj2" fmla="val 28125"/>
            </a:avLst>
          </a:prstGeom>
          <a:solidFill>
            <a:srgbClr val="FFFF66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6387" name="Oval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620625" y="838200"/>
            <a:ext cx="6248400" cy="5562600"/>
          </a:xfrm>
          <a:prstGeom prst="ellipse">
            <a:avLst/>
          </a:prstGeom>
          <a:solidFill>
            <a:srgbClr val="FFFF66"/>
          </a:solidFill>
          <a:ln w="57150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5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5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? </a:t>
            </a:r>
          </a:p>
        </p:txBody>
      </p:sp>
    </p:spTree>
    <p:extLst>
      <p:ext uri="{BB962C8B-B14F-4D97-AF65-F5344CB8AC3E}">
        <p14:creationId xmlns:p14="http://schemas.microsoft.com/office/powerpoint/2010/main" val="725416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3.bp.blogspot.com/-v6cO6cNmpG8/UDGT70RjKCI/AAAAAAAABws/GJLJGG8eNxA/s640/Wallpaper++%2811%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153400" y="6019800"/>
            <a:ext cx="685800" cy="609600"/>
          </a:xfrm>
          <a:prstGeom prst="leftArrow">
            <a:avLst>
              <a:gd name="adj1" fmla="val 50000"/>
              <a:gd name="adj2" fmla="val 28125"/>
            </a:avLst>
          </a:prstGeom>
          <a:solidFill>
            <a:srgbClr val="FFFF66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Oval 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353925" y="762000"/>
            <a:ext cx="6248400" cy="5562600"/>
          </a:xfrm>
          <a:prstGeom prst="ellipse">
            <a:avLst/>
          </a:prstGeom>
          <a:solidFill>
            <a:srgbClr val="FFFF66"/>
          </a:solidFill>
          <a:ln w="57150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x 4 = </a:t>
            </a:r>
            <a:r>
              <a:rPr lang="en-US" altLang="en-US" sz="7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n-US" sz="7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6 </a:t>
            </a:r>
          </a:p>
        </p:txBody>
      </p:sp>
      <p:sp>
        <p:nvSpPr>
          <p:cNvPr id="15363" name="Oval 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392025" y="780084"/>
            <a:ext cx="6248400" cy="5562600"/>
          </a:xfrm>
          <a:prstGeom prst="ellipse">
            <a:avLst/>
          </a:prstGeom>
          <a:solidFill>
            <a:srgbClr val="FFFF66"/>
          </a:solidFill>
          <a:ln w="57150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x 4 = … x 6 </a:t>
            </a:r>
          </a:p>
        </p:txBody>
      </p:sp>
    </p:spTree>
    <p:extLst>
      <p:ext uri="{BB962C8B-B14F-4D97-AF65-F5344CB8AC3E}">
        <p14:creationId xmlns:p14="http://schemas.microsoft.com/office/powerpoint/2010/main" val="1006097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914400" y="1143000"/>
            <a:ext cx="79248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chân thành cảm ơn các thầy cô và các em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828800" y="2209800"/>
            <a:ext cx="60198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kết thúc, chúc các em sức khỏe!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5" descr="153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5908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5" descr="Picture9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3505200"/>
            <a:ext cx="3124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2" descr="Picture14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550" y="1708150"/>
            <a:ext cx="2209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3" descr="Picture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2209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6" descr="Picture11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038" y="1914525"/>
            <a:ext cx="241935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7" descr="Picture12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913" y="3824288"/>
            <a:ext cx="295275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8" descr="Picture13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675" y="1311275"/>
            <a:ext cx="1762125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Picture 9" descr="bg_mod_21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388" y="4343400"/>
            <a:ext cx="1878012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LopChungMinh-XuanMai-265996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7924800" y="152400"/>
            <a:ext cx="1014984" cy="1014984"/>
          </a:xfrm>
          <a:prstGeom prst="rect">
            <a:avLst/>
          </a:prstGeom>
        </p:spPr>
      </p:pic>
      <p:pic>
        <p:nvPicPr>
          <p:cNvPr id="13" name="LopChungMinh-XuanMai-2659962 (1)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15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751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10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990600"/>
            <a:ext cx="24384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j-lt"/>
            </a:endParaRPr>
          </a:p>
        </p:txBody>
      </p:sp>
      <p:grpSp>
        <p:nvGrpSpPr>
          <p:cNvPr id="8" name="Group 4"/>
          <p:cNvGrpSpPr>
            <a:grpSpLocks/>
          </p:cNvGrpSpPr>
          <p:nvPr/>
        </p:nvGrpSpPr>
        <p:grpSpPr bwMode="auto">
          <a:xfrm>
            <a:off x="1066800" y="838200"/>
            <a:ext cx="990600" cy="1447800"/>
            <a:chOff x="288" y="1968"/>
            <a:chExt cx="624" cy="912"/>
          </a:xfrm>
          <a:solidFill>
            <a:srgbClr val="FFFF00"/>
          </a:solidFill>
        </p:grpSpPr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288" y="1968"/>
              <a:ext cx="624" cy="91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1" name="Oval 7"/>
            <p:cNvSpPr>
              <a:spLocks noChangeArrowheads="1"/>
            </p:cNvSpPr>
            <p:nvPr/>
          </p:nvSpPr>
          <p:spPr bwMode="auto">
            <a:xfrm>
              <a:off x="378" y="2064"/>
              <a:ext cx="192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2" name="Oval 8"/>
            <p:cNvSpPr>
              <a:spLocks noChangeArrowheads="1"/>
            </p:cNvSpPr>
            <p:nvPr/>
          </p:nvSpPr>
          <p:spPr bwMode="auto">
            <a:xfrm>
              <a:off x="378" y="2640"/>
              <a:ext cx="192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3" name="Oval 9"/>
            <p:cNvSpPr>
              <a:spLocks noChangeArrowheads="1"/>
            </p:cNvSpPr>
            <p:nvPr/>
          </p:nvSpPr>
          <p:spPr bwMode="auto">
            <a:xfrm>
              <a:off x="378" y="2352"/>
              <a:ext cx="192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4" name="Oval 11"/>
            <p:cNvSpPr>
              <a:spLocks noChangeArrowheads="1"/>
            </p:cNvSpPr>
            <p:nvPr/>
          </p:nvSpPr>
          <p:spPr bwMode="auto">
            <a:xfrm>
              <a:off x="666" y="2064"/>
              <a:ext cx="192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5" name="Oval 12"/>
            <p:cNvSpPr>
              <a:spLocks noChangeArrowheads="1"/>
            </p:cNvSpPr>
            <p:nvPr/>
          </p:nvSpPr>
          <p:spPr bwMode="auto">
            <a:xfrm>
              <a:off x="666" y="2352"/>
              <a:ext cx="192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6" name="Oval 13"/>
            <p:cNvSpPr>
              <a:spLocks noChangeArrowheads="1"/>
            </p:cNvSpPr>
            <p:nvPr/>
          </p:nvSpPr>
          <p:spPr bwMode="auto">
            <a:xfrm>
              <a:off x="666" y="2640"/>
              <a:ext cx="192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2590800" y="1143000"/>
            <a:ext cx="4191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cs typeface="Arial" panose="020B0604020202020204" pitchFamily="34" charset="0"/>
              </a:rPr>
              <a:t>6 </a:t>
            </a:r>
            <a:r>
              <a:rPr lang="vi-VN" altLang="en-US" sz="2400" b="1" dirty="0">
                <a:cs typeface="Arial" panose="020B0604020202020204" pitchFamily="34" charset="0"/>
              </a:rPr>
              <a:t>được lấy </a:t>
            </a:r>
            <a:r>
              <a:rPr lang="en-US" altLang="en-US" sz="2400" b="1" dirty="0" smtClean="0">
                <a:cs typeface="Arial" panose="020B0604020202020204" pitchFamily="34" charset="0"/>
              </a:rPr>
              <a:t>1</a:t>
            </a:r>
            <a:r>
              <a:rPr lang="vi-VN" altLang="en-US" sz="2400" b="1" dirty="0" smtClean="0">
                <a:cs typeface="Arial" panose="020B0604020202020204" pitchFamily="34" charset="0"/>
              </a:rPr>
              <a:t> lần</a:t>
            </a:r>
            <a:r>
              <a:rPr lang="en-US" altLang="en-US" sz="2400" b="1" dirty="0" smtClean="0">
                <a:cs typeface="Arial" panose="020B0604020202020204" pitchFamily="34" charset="0"/>
              </a:rPr>
              <a:t>,</a:t>
            </a:r>
            <a:r>
              <a:rPr lang="vi-VN" altLang="en-US" sz="2400" b="1" dirty="0" smtClean="0">
                <a:cs typeface="Arial" panose="020B0604020202020204" pitchFamily="34" charset="0"/>
              </a:rPr>
              <a:t> </a:t>
            </a:r>
            <a:r>
              <a:rPr lang="vi-VN" altLang="en-US" sz="2400" b="1" dirty="0">
                <a:cs typeface="Arial" panose="020B0604020202020204" pitchFamily="34" charset="0"/>
              </a:rPr>
              <a:t>ta viết:</a:t>
            </a:r>
            <a:endParaRPr lang="en-US" altLang="en-US" sz="2400" b="1" dirty="0"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2400" b="1" dirty="0">
                <a:solidFill>
                  <a:srgbClr val="C00000"/>
                </a:solidFill>
                <a:cs typeface="Arial" panose="020B0604020202020204" pitchFamily="34" charset="0"/>
              </a:rPr>
              <a:t>         </a:t>
            </a:r>
            <a:r>
              <a:rPr lang="vi-VN" altLang="en-US" sz="2400" b="1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>
                <a:solidFill>
                  <a:srgbClr val="C00000"/>
                </a:solidFill>
                <a:cs typeface="Arial" panose="020B0604020202020204" pitchFamily="34" charset="0"/>
              </a:rPr>
              <a:t>6</a:t>
            </a:r>
            <a:r>
              <a:rPr lang="vi-VN" altLang="en-US" sz="2400" b="1" dirty="0">
                <a:solidFill>
                  <a:srgbClr val="C00000"/>
                </a:solidFill>
                <a:cs typeface="Arial" panose="020B0604020202020204" pitchFamily="34" charset="0"/>
              </a:rPr>
              <a:t> x 1 </a:t>
            </a:r>
            <a:r>
              <a:rPr lang="en-US" altLang="en-US" sz="2400" b="1" dirty="0">
                <a:solidFill>
                  <a:srgbClr val="C00000"/>
                </a:solidFill>
                <a:cs typeface="Arial" panose="020B0604020202020204" pitchFamily="34" charset="0"/>
              </a:rPr>
              <a:t>=</a:t>
            </a:r>
            <a:r>
              <a:rPr lang="vi-VN" altLang="en-US" sz="2400" b="1" dirty="0">
                <a:solidFill>
                  <a:srgbClr val="C00000"/>
                </a:solidFill>
                <a:cs typeface="Arial" panose="020B0604020202020204" pitchFamily="34" charset="0"/>
              </a:rPr>
              <a:t>  </a:t>
            </a:r>
            <a:r>
              <a:rPr lang="en-US" altLang="en-US" sz="2400" b="1" dirty="0">
                <a:solidFill>
                  <a:srgbClr val="C00000"/>
                </a:solidFill>
                <a:cs typeface="Arial" panose="020B0604020202020204" pitchFamily="34" charset="0"/>
              </a:rPr>
              <a:t>6</a:t>
            </a:r>
            <a:r>
              <a:rPr lang="vi-VN" altLang="en-US" sz="2400" dirty="0">
                <a:solidFill>
                  <a:srgbClr val="C00000"/>
                </a:solidFill>
                <a:cs typeface="Arial" panose="020B0604020202020204" pitchFamily="34" charset="0"/>
              </a:rPr>
              <a:t>     </a:t>
            </a:r>
            <a:endParaRPr lang="vi-VN" altLang="en-US" sz="2400" dirty="0">
              <a:cs typeface="Arial" panose="020B0604020202020204" pitchFamily="34" charset="0"/>
            </a:endParaRPr>
          </a:p>
        </p:txBody>
      </p:sp>
      <p:grpSp>
        <p:nvGrpSpPr>
          <p:cNvPr id="18" name="Group 4"/>
          <p:cNvGrpSpPr>
            <a:grpSpLocks/>
          </p:cNvGrpSpPr>
          <p:nvPr/>
        </p:nvGrpSpPr>
        <p:grpSpPr bwMode="auto">
          <a:xfrm>
            <a:off x="533400" y="2514600"/>
            <a:ext cx="990600" cy="1447800"/>
            <a:chOff x="288" y="1968"/>
            <a:chExt cx="624" cy="912"/>
          </a:xfrm>
          <a:solidFill>
            <a:srgbClr val="FFFF00"/>
          </a:solidFill>
        </p:grpSpPr>
        <p:sp>
          <p:nvSpPr>
            <p:cNvPr id="19" name="Rectangle 5"/>
            <p:cNvSpPr>
              <a:spLocks noChangeArrowheads="1"/>
            </p:cNvSpPr>
            <p:nvPr/>
          </p:nvSpPr>
          <p:spPr bwMode="auto">
            <a:xfrm>
              <a:off x="288" y="1968"/>
              <a:ext cx="624" cy="91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0" name="Oval 7"/>
            <p:cNvSpPr>
              <a:spLocks noChangeArrowheads="1"/>
            </p:cNvSpPr>
            <p:nvPr/>
          </p:nvSpPr>
          <p:spPr bwMode="auto">
            <a:xfrm>
              <a:off x="378" y="2064"/>
              <a:ext cx="192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1" name="Oval 8"/>
            <p:cNvSpPr>
              <a:spLocks noChangeArrowheads="1"/>
            </p:cNvSpPr>
            <p:nvPr/>
          </p:nvSpPr>
          <p:spPr bwMode="auto">
            <a:xfrm>
              <a:off x="378" y="2640"/>
              <a:ext cx="192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2" name="Oval 9"/>
            <p:cNvSpPr>
              <a:spLocks noChangeArrowheads="1"/>
            </p:cNvSpPr>
            <p:nvPr/>
          </p:nvSpPr>
          <p:spPr bwMode="auto">
            <a:xfrm>
              <a:off x="378" y="2352"/>
              <a:ext cx="192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3" name="Oval 11"/>
            <p:cNvSpPr>
              <a:spLocks noChangeArrowheads="1"/>
            </p:cNvSpPr>
            <p:nvPr/>
          </p:nvSpPr>
          <p:spPr bwMode="auto">
            <a:xfrm>
              <a:off x="666" y="2064"/>
              <a:ext cx="192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4" name="Oval 12"/>
            <p:cNvSpPr>
              <a:spLocks noChangeArrowheads="1"/>
            </p:cNvSpPr>
            <p:nvPr/>
          </p:nvSpPr>
          <p:spPr bwMode="auto">
            <a:xfrm>
              <a:off x="666" y="2352"/>
              <a:ext cx="192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5" name="Oval 13"/>
            <p:cNvSpPr>
              <a:spLocks noChangeArrowheads="1"/>
            </p:cNvSpPr>
            <p:nvPr/>
          </p:nvSpPr>
          <p:spPr bwMode="auto">
            <a:xfrm>
              <a:off x="666" y="2640"/>
              <a:ext cx="192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  <p:grpSp>
        <p:nvGrpSpPr>
          <p:cNvPr id="26" name="Group 4"/>
          <p:cNvGrpSpPr>
            <a:grpSpLocks/>
          </p:cNvGrpSpPr>
          <p:nvPr/>
        </p:nvGrpSpPr>
        <p:grpSpPr bwMode="auto">
          <a:xfrm>
            <a:off x="1676400" y="2514600"/>
            <a:ext cx="990600" cy="1447800"/>
            <a:chOff x="288" y="1968"/>
            <a:chExt cx="624" cy="912"/>
          </a:xfrm>
          <a:solidFill>
            <a:srgbClr val="FFFF00"/>
          </a:solidFill>
        </p:grpSpPr>
        <p:sp>
          <p:nvSpPr>
            <p:cNvPr id="27" name="Rectangle 5"/>
            <p:cNvSpPr>
              <a:spLocks noChangeArrowheads="1"/>
            </p:cNvSpPr>
            <p:nvPr/>
          </p:nvSpPr>
          <p:spPr bwMode="auto">
            <a:xfrm>
              <a:off x="288" y="1968"/>
              <a:ext cx="624" cy="91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" name="Oval 7"/>
            <p:cNvSpPr>
              <a:spLocks noChangeArrowheads="1"/>
            </p:cNvSpPr>
            <p:nvPr/>
          </p:nvSpPr>
          <p:spPr bwMode="auto">
            <a:xfrm>
              <a:off x="378" y="2064"/>
              <a:ext cx="192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9" name="Oval 8"/>
            <p:cNvSpPr>
              <a:spLocks noChangeArrowheads="1"/>
            </p:cNvSpPr>
            <p:nvPr/>
          </p:nvSpPr>
          <p:spPr bwMode="auto">
            <a:xfrm>
              <a:off x="378" y="2640"/>
              <a:ext cx="192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0" name="Oval 9"/>
            <p:cNvSpPr>
              <a:spLocks noChangeArrowheads="1"/>
            </p:cNvSpPr>
            <p:nvPr/>
          </p:nvSpPr>
          <p:spPr bwMode="auto">
            <a:xfrm>
              <a:off x="378" y="2352"/>
              <a:ext cx="192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1" name="Oval 11"/>
            <p:cNvSpPr>
              <a:spLocks noChangeArrowheads="1"/>
            </p:cNvSpPr>
            <p:nvPr/>
          </p:nvSpPr>
          <p:spPr bwMode="auto">
            <a:xfrm>
              <a:off x="666" y="2064"/>
              <a:ext cx="192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2" name="Oval 12"/>
            <p:cNvSpPr>
              <a:spLocks noChangeArrowheads="1"/>
            </p:cNvSpPr>
            <p:nvPr/>
          </p:nvSpPr>
          <p:spPr bwMode="auto">
            <a:xfrm>
              <a:off x="666" y="2352"/>
              <a:ext cx="192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3" name="Oval 13"/>
            <p:cNvSpPr>
              <a:spLocks noChangeArrowheads="1"/>
            </p:cNvSpPr>
            <p:nvPr/>
          </p:nvSpPr>
          <p:spPr bwMode="auto">
            <a:xfrm>
              <a:off x="666" y="2640"/>
              <a:ext cx="192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  <p:sp>
        <p:nvSpPr>
          <p:cNvPr id="34" name="Text Box 10"/>
          <p:cNvSpPr txBox="1">
            <a:spLocks noChangeArrowheads="1"/>
          </p:cNvSpPr>
          <p:nvPr/>
        </p:nvSpPr>
        <p:spPr bwMode="auto">
          <a:xfrm>
            <a:off x="2743200" y="2521803"/>
            <a:ext cx="4191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cs typeface="Arial" panose="020B0604020202020204" pitchFamily="34" charset="0"/>
              </a:rPr>
              <a:t>6 </a:t>
            </a:r>
            <a:r>
              <a:rPr lang="vi-VN" altLang="en-US" sz="2400" b="1" dirty="0">
                <a:cs typeface="Arial" panose="020B0604020202020204" pitchFamily="34" charset="0"/>
              </a:rPr>
              <a:t>được lấy </a:t>
            </a:r>
            <a:r>
              <a:rPr lang="en-US" altLang="en-US" sz="2400" b="1" smtClean="0">
                <a:cs typeface="Arial" panose="020B0604020202020204" pitchFamily="34" charset="0"/>
              </a:rPr>
              <a:t>2</a:t>
            </a:r>
            <a:r>
              <a:rPr lang="vi-VN" altLang="en-US" sz="2400" b="1" smtClean="0">
                <a:cs typeface="Arial" panose="020B0604020202020204" pitchFamily="34" charset="0"/>
              </a:rPr>
              <a:t> </a:t>
            </a:r>
            <a:r>
              <a:rPr lang="vi-VN" altLang="en-US" sz="2400" b="1" dirty="0" smtClean="0">
                <a:cs typeface="Arial" panose="020B0604020202020204" pitchFamily="34" charset="0"/>
              </a:rPr>
              <a:t>lần</a:t>
            </a:r>
            <a:r>
              <a:rPr lang="en-US" altLang="en-US" sz="2400" b="1" dirty="0" smtClean="0">
                <a:cs typeface="Arial" panose="020B0604020202020204" pitchFamily="34" charset="0"/>
              </a:rPr>
              <a:t>,</a:t>
            </a:r>
            <a:r>
              <a:rPr lang="vi-VN" altLang="en-US" sz="2400" b="1" dirty="0" smtClean="0">
                <a:cs typeface="Arial" panose="020B0604020202020204" pitchFamily="34" charset="0"/>
              </a:rPr>
              <a:t> </a:t>
            </a:r>
            <a:r>
              <a:rPr lang="vi-VN" altLang="en-US" sz="2400" b="1" dirty="0">
                <a:cs typeface="Arial" panose="020B0604020202020204" pitchFamily="34" charset="0"/>
              </a:rPr>
              <a:t>ta </a:t>
            </a:r>
            <a:r>
              <a:rPr lang="en-US" altLang="en-US" sz="2400" b="1" dirty="0" err="1" smtClean="0">
                <a:cs typeface="Arial" panose="020B0604020202020204" pitchFamily="34" charset="0"/>
              </a:rPr>
              <a:t>có</a:t>
            </a:r>
            <a:r>
              <a:rPr lang="vi-VN" altLang="en-US" sz="2400" b="1" dirty="0" smtClean="0">
                <a:cs typeface="Arial" panose="020B0604020202020204" pitchFamily="34" charset="0"/>
              </a:rPr>
              <a:t>:</a:t>
            </a:r>
            <a:endParaRPr lang="en-US" altLang="en-US" sz="2400" b="1" dirty="0"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2400" b="1" dirty="0">
                <a:solidFill>
                  <a:srgbClr val="C00000"/>
                </a:solidFill>
                <a:cs typeface="Arial" panose="020B0604020202020204" pitchFamily="34" charset="0"/>
              </a:rPr>
              <a:t>       </a:t>
            </a:r>
            <a:r>
              <a:rPr lang="en-US" altLang="en-US" sz="24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6</a:t>
            </a:r>
            <a:r>
              <a:rPr lang="vi-VN" altLang="en-US" sz="24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vi-VN" altLang="en-US" sz="2400" b="1" dirty="0">
                <a:solidFill>
                  <a:srgbClr val="C00000"/>
                </a:solidFill>
                <a:cs typeface="Arial" panose="020B0604020202020204" pitchFamily="34" charset="0"/>
              </a:rPr>
              <a:t>x </a:t>
            </a:r>
            <a:r>
              <a:rPr lang="en-US" altLang="en-US" sz="24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2</a:t>
            </a:r>
            <a:r>
              <a:rPr lang="vi-VN" altLang="en-US" sz="24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>
                <a:solidFill>
                  <a:srgbClr val="C00000"/>
                </a:solidFill>
                <a:cs typeface="Arial" panose="020B0604020202020204" pitchFamily="34" charset="0"/>
              </a:rPr>
              <a:t>=</a:t>
            </a:r>
            <a:r>
              <a:rPr lang="vi-VN" altLang="en-US" sz="2400" b="1" dirty="0">
                <a:solidFill>
                  <a:srgbClr val="C00000"/>
                </a:solidFill>
                <a:cs typeface="Arial" panose="020B0604020202020204" pitchFamily="34" charset="0"/>
              </a:rPr>
              <a:t>  </a:t>
            </a:r>
            <a:r>
              <a:rPr lang="en-US" altLang="en-US" sz="24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6 + 6 = 12</a:t>
            </a:r>
            <a:r>
              <a:rPr lang="vi-VN" altLang="en-US" sz="2400" dirty="0" smtClean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endParaRPr lang="en-US" altLang="en-US" sz="2400" dirty="0" smtClean="0">
              <a:solidFill>
                <a:srgbClr val="C00000"/>
              </a:solidFill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2400" b="1" dirty="0" err="1" smtClean="0">
                <a:solidFill>
                  <a:srgbClr val="C00000"/>
                </a:solidFill>
                <a:cs typeface="Arial" panose="020B0604020202020204" pitchFamily="34" charset="0"/>
              </a:rPr>
              <a:t>Vậy</a:t>
            </a:r>
            <a:r>
              <a:rPr lang="en-US" altLang="en-US" sz="24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 : </a:t>
            </a:r>
            <a:r>
              <a:rPr lang="vi-VN" altLang="en-US" sz="24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    </a:t>
            </a:r>
            <a:r>
              <a:rPr lang="en-US" altLang="en-US" sz="24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       6 x 2 = 12 </a:t>
            </a:r>
            <a:endParaRPr lang="vi-VN" altLang="en-US" sz="2400" b="1" dirty="0">
              <a:cs typeface="Arial" panose="020B0604020202020204" pitchFamily="34" charset="0"/>
            </a:endParaRPr>
          </a:p>
        </p:txBody>
      </p:sp>
      <p:sp>
        <p:nvSpPr>
          <p:cNvPr id="35" name="Line 143"/>
          <p:cNvSpPr>
            <a:spLocks noChangeShapeType="1"/>
          </p:cNvSpPr>
          <p:nvPr/>
        </p:nvSpPr>
        <p:spPr bwMode="auto">
          <a:xfrm>
            <a:off x="6553200" y="480060"/>
            <a:ext cx="0" cy="586740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4" name="Rectangle 2"/>
          <p:cNvSpPr>
            <a:spLocks noChangeArrowheads="1"/>
          </p:cNvSpPr>
          <p:nvPr/>
        </p:nvSpPr>
        <p:spPr bwMode="auto">
          <a:xfrm>
            <a:off x="8077200" y="838200"/>
            <a:ext cx="457200" cy="5181600"/>
          </a:xfrm>
          <a:prstGeom prst="rect">
            <a:avLst/>
          </a:prstGeom>
          <a:solidFill>
            <a:srgbClr val="99CC00"/>
          </a:solidFill>
          <a:ln w="9525">
            <a:solidFill>
              <a:srgbClr val="66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15" name="Rectangle 3"/>
          <p:cNvSpPr>
            <a:spLocks noChangeArrowheads="1"/>
          </p:cNvSpPr>
          <p:nvPr/>
        </p:nvSpPr>
        <p:spPr bwMode="auto">
          <a:xfrm>
            <a:off x="7386828" y="838200"/>
            <a:ext cx="381000" cy="5181600"/>
          </a:xfrm>
          <a:prstGeom prst="rect">
            <a:avLst/>
          </a:prstGeom>
          <a:solidFill>
            <a:srgbClr val="FFFF00"/>
          </a:solidFill>
          <a:ln w="9525">
            <a:solidFill>
              <a:srgbClr val="66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16" name="Rectangle 4"/>
          <p:cNvSpPr>
            <a:spLocks noChangeArrowheads="1"/>
          </p:cNvSpPr>
          <p:nvPr/>
        </p:nvSpPr>
        <p:spPr bwMode="auto">
          <a:xfrm>
            <a:off x="6705600" y="838200"/>
            <a:ext cx="381000" cy="5181600"/>
          </a:xfrm>
          <a:prstGeom prst="rect">
            <a:avLst/>
          </a:prstGeom>
          <a:solidFill>
            <a:srgbClr val="00FF00"/>
          </a:solidFill>
          <a:ln w="9525">
            <a:solidFill>
              <a:srgbClr val="66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17" name="Rectangle 5"/>
          <p:cNvSpPr>
            <a:spLocks noChangeArrowheads="1"/>
          </p:cNvSpPr>
          <p:nvPr/>
        </p:nvSpPr>
        <p:spPr bwMode="auto">
          <a:xfrm>
            <a:off x="7316724" y="914400"/>
            <a:ext cx="6096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118" name="Rectangle 6"/>
          <p:cNvSpPr>
            <a:spLocks noChangeArrowheads="1"/>
          </p:cNvSpPr>
          <p:nvPr/>
        </p:nvSpPr>
        <p:spPr bwMode="auto">
          <a:xfrm>
            <a:off x="8001000" y="1371600"/>
            <a:ext cx="6096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12 </a:t>
            </a:r>
          </a:p>
        </p:txBody>
      </p:sp>
      <p:sp>
        <p:nvSpPr>
          <p:cNvPr id="119" name="Rectangle 7"/>
          <p:cNvSpPr>
            <a:spLocks noChangeArrowheads="1"/>
          </p:cNvSpPr>
          <p:nvPr/>
        </p:nvSpPr>
        <p:spPr bwMode="auto">
          <a:xfrm>
            <a:off x="7924800" y="1905000"/>
            <a:ext cx="6858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18</a:t>
            </a:r>
          </a:p>
        </p:txBody>
      </p:sp>
      <p:sp>
        <p:nvSpPr>
          <p:cNvPr id="120" name="Rectangle 8"/>
          <p:cNvSpPr>
            <a:spLocks noChangeArrowheads="1"/>
          </p:cNvSpPr>
          <p:nvPr/>
        </p:nvSpPr>
        <p:spPr bwMode="auto">
          <a:xfrm>
            <a:off x="8001000" y="2362200"/>
            <a:ext cx="6096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24</a:t>
            </a:r>
          </a:p>
        </p:txBody>
      </p:sp>
      <p:sp>
        <p:nvSpPr>
          <p:cNvPr id="121" name="Rectangle 9"/>
          <p:cNvSpPr>
            <a:spLocks noChangeArrowheads="1"/>
          </p:cNvSpPr>
          <p:nvPr/>
        </p:nvSpPr>
        <p:spPr bwMode="auto">
          <a:xfrm>
            <a:off x="7924800" y="2819400"/>
            <a:ext cx="8382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30</a:t>
            </a:r>
          </a:p>
        </p:txBody>
      </p:sp>
      <p:sp>
        <p:nvSpPr>
          <p:cNvPr id="122" name="Rectangle 10"/>
          <p:cNvSpPr>
            <a:spLocks noChangeArrowheads="1"/>
          </p:cNvSpPr>
          <p:nvPr/>
        </p:nvSpPr>
        <p:spPr bwMode="auto">
          <a:xfrm>
            <a:off x="7924800" y="3352800"/>
            <a:ext cx="8382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36</a:t>
            </a:r>
          </a:p>
        </p:txBody>
      </p:sp>
      <p:sp>
        <p:nvSpPr>
          <p:cNvPr id="123" name="Rectangle 11"/>
          <p:cNvSpPr>
            <a:spLocks noChangeArrowheads="1"/>
          </p:cNvSpPr>
          <p:nvPr/>
        </p:nvSpPr>
        <p:spPr bwMode="auto">
          <a:xfrm>
            <a:off x="7924800" y="3763962"/>
            <a:ext cx="8382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42</a:t>
            </a:r>
          </a:p>
        </p:txBody>
      </p:sp>
      <p:sp>
        <p:nvSpPr>
          <p:cNvPr id="124" name="Rectangle 12"/>
          <p:cNvSpPr>
            <a:spLocks noChangeArrowheads="1"/>
          </p:cNvSpPr>
          <p:nvPr/>
        </p:nvSpPr>
        <p:spPr bwMode="auto">
          <a:xfrm>
            <a:off x="7924800" y="4191000"/>
            <a:ext cx="8382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48</a:t>
            </a:r>
          </a:p>
        </p:txBody>
      </p:sp>
      <p:sp>
        <p:nvSpPr>
          <p:cNvPr id="125" name="Rectangle 13"/>
          <p:cNvSpPr>
            <a:spLocks noChangeArrowheads="1"/>
          </p:cNvSpPr>
          <p:nvPr/>
        </p:nvSpPr>
        <p:spPr bwMode="auto">
          <a:xfrm>
            <a:off x="8001000" y="4724400"/>
            <a:ext cx="6858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54</a:t>
            </a:r>
          </a:p>
        </p:txBody>
      </p:sp>
      <p:sp>
        <p:nvSpPr>
          <p:cNvPr id="126" name="Rectangle 14"/>
          <p:cNvSpPr>
            <a:spLocks noChangeArrowheads="1"/>
          </p:cNvSpPr>
          <p:nvPr/>
        </p:nvSpPr>
        <p:spPr bwMode="auto">
          <a:xfrm>
            <a:off x="7924800" y="5257800"/>
            <a:ext cx="7620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60</a:t>
            </a:r>
          </a:p>
        </p:txBody>
      </p:sp>
      <p:sp>
        <p:nvSpPr>
          <p:cNvPr id="127" name="Rectangle 23"/>
          <p:cNvSpPr>
            <a:spLocks noChangeArrowheads="1"/>
          </p:cNvSpPr>
          <p:nvPr/>
        </p:nvSpPr>
        <p:spPr bwMode="auto">
          <a:xfrm>
            <a:off x="6627876" y="914400"/>
            <a:ext cx="5334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128" name="Rectangle 24"/>
          <p:cNvSpPr>
            <a:spLocks noChangeArrowheads="1"/>
          </p:cNvSpPr>
          <p:nvPr/>
        </p:nvSpPr>
        <p:spPr bwMode="auto">
          <a:xfrm>
            <a:off x="6934200" y="914400"/>
            <a:ext cx="6096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129" name="Rectangle 25"/>
          <p:cNvSpPr>
            <a:spLocks noChangeArrowheads="1"/>
          </p:cNvSpPr>
          <p:nvPr/>
        </p:nvSpPr>
        <p:spPr bwMode="auto">
          <a:xfrm>
            <a:off x="7620000" y="914400"/>
            <a:ext cx="6096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=</a:t>
            </a:r>
          </a:p>
        </p:txBody>
      </p:sp>
      <p:sp>
        <p:nvSpPr>
          <p:cNvPr id="130" name="Rectangle 26"/>
          <p:cNvSpPr>
            <a:spLocks noChangeArrowheads="1"/>
          </p:cNvSpPr>
          <p:nvPr/>
        </p:nvSpPr>
        <p:spPr bwMode="auto">
          <a:xfrm>
            <a:off x="8001000" y="914400"/>
            <a:ext cx="6096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131" name="Rectangle 27"/>
          <p:cNvSpPr>
            <a:spLocks noChangeArrowheads="1"/>
          </p:cNvSpPr>
          <p:nvPr/>
        </p:nvSpPr>
        <p:spPr bwMode="auto">
          <a:xfrm>
            <a:off x="7316724" y="1371600"/>
            <a:ext cx="6096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132" name="Rectangle 28"/>
          <p:cNvSpPr>
            <a:spLocks noChangeArrowheads="1"/>
          </p:cNvSpPr>
          <p:nvPr/>
        </p:nvSpPr>
        <p:spPr bwMode="auto">
          <a:xfrm>
            <a:off x="6627876" y="1371600"/>
            <a:ext cx="5334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133" name="Rectangle 29"/>
          <p:cNvSpPr>
            <a:spLocks noChangeArrowheads="1"/>
          </p:cNvSpPr>
          <p:nvPr/>
        </p:nvSpPr>
        <p:spPr bwMode="auto">
          <a:xfrm>
            <a:off x="6934200" y="1371600"/>
            <a:ext cx="6096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134" name="Rectangle 30"/>
          <p:cNvSpPr>
            <a:spLocks noChangeArrowheads="1"/>
          </p:cNvSpPr>
          <p:nvPr/>
        </p:nvSpPr>
        <p:spPr bwMode="auto">
          <a:xfrm>
            <a:off x="7620000" y="1371600"/>
            <a:ext cx="6096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=</a:t>
            </a:r>
          </a:p>
        </p:txBody>
      </p:sp>
      <p:sp>
        <p:nvSpPr>
          <p:cNvPr id="135" name="Rectangle 31"/>
          <p:cNvSpPr>
            <a:spLocks noChangeArrowheads="1"/>
          </p:cNvSpPr>
          <p:nvPr/>
        </p:nvSpPr>
        <p:spPr bwMode="auto">
          <a:xfrm>
            <a:off x="7315200" y="1905000"/>
            <a:ext cx="6096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136" name="Rectangle 32"/>
          <p:cNvSpPr>
            <a:spLocks noChangeArrowheads="1"/>
          </p:cNvSpPr>
          <p:nvPr/>
        </p:nvSpPr>
        <p:spPr bwMode="auto">
          <a:xfrm>
            <a:off x="6627876" y="1905000"/>
            <a:ext cx="5334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137" name="Rectangle 33"/>
          <p:cNvSpPr>
            <a:spLocks noChangeArrowheads="1"/>
          </p:cNvSpPr>
          <p:nvPr/>
        </p:nvSpPr>
        <p:spPr bwMode="auto">
          <a:xfrm>
            <a:off x="6934200" y="1901474"/>
            <a:ext cx="6096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138" name="Rectangle 34"/>
          <p:cNvSpPr>
            <a:spLocks noChangeArrowheads="1"/>
          </p:cNvSpPr>
          <p:nvPr/>
        </p:nvSpPr>
        <p:spPr bwMode="auto">
          <a:xfrm>
            <a:off x="7620000" y="1905000"/>
            <a:ext cx="6096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=</a:t>
            </a:r>
          </a:p>
        </p:txBody>
      </p:sp>
      <p:sp>
        <p:nvSpPr>
          <p:cNvPr id="139" name="Rectangle 35"/>
          <p:cNvSpPr>
            <a:spLocks noChangeArrowheads="1"/>
          </p:cNvSpPr>
          <p:nvPr/>
        </p:nvSpPr>
        <p:spPr bwMode="auto">
          <a:xfrm>
            <a:off x="7316724" y="2362200"/>
            <a:ext cx="6096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140" name="Rectangle 36"/>
          <p:cNvSpPr>
            <a:spLocks noChangeArrowheads="1"/>
          </p:cNvSpPr>
          <p:nvPr/>
        </p:nvSpPr>
        <p:spPr bwMode="auto">
          <a:xfrm>
            <a:off x="6627876" y="2377122"/>
            <a:ext cx="5334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141" name="Rectangle 37"/>
          <p:cNvSpPr>
            <a:spLocks noChangeArrowheads="1"/>
          </p:cNvSpPr>
          <p:nvPr/>
        </p:nvSpPr>
        <p:spPr bwMode="auto">
          <a:xfrm>
            <a:off x="6934200" y="2362200"/>
            <a:ext cx="6096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142" name="Rectangle 38"/>
          <p:cNvSpPr>
            <a:spLocks noChangeArrowheads="1"/>
          </p:cNvSpPr>
          <p:nvPr/>
        </p:nvSpPr>
        <p:spPr bwMode="auto">
          <a:xfrm>
            <a:off x="7620000" y="2377122"/>
            <a:ext cx="6096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=</a:t>
            </a:r>
          </a:p>
        </p:txBody>
      </p:sp>
      <p:sp>
        <p:nvSpPr>
          <p:cNvPr id="143" name="Rectangle 39"/>
          <p:cNvSpPr>
            <a:spLocks noChangeArrowheads="1"/>
          </p:cNvSpPr>
          <p:nvPr/>
        </p:nvSpPr>
        <p:spPr bwMode="auto">
          <a:xfrm>
            <a:off x="7316724" y="2819400"/>
            <a:ext cx="6096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144" name="Rectangle 40"/>
          <p:cNvSpPr>
            <a:spLocks noChangeArrowheads="1"/>
          </p:cNvSpPr>
          <p:nvPr/>
        </p:nvSpPr>
        <p:spPr bwMode="auto">
          <a:xfrm>
            <a:off x="6627876" y="2834322"/>
            <a:ext cx="5334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145" name="Rectangle 41"/>
          <p:cNvSpPr>
            <a:spLocks noChangeArrowheads="1"/>
          </p:cNvSpPr>
          <p:nvPr/>
        </p:nvSpPr>
        <p:spPr bwMode="auto">
          <a:xfrm>
            <a:off x="6934200" y="2819400"/>
            <a:ext cx="6096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146" name="Rectangle 42"/>
          <p:cNvSpPr>
            <a:spLocks noChangeArrowheads="1"/>
          </p:cNvSpPr>
          <p:nvPr/>
        </p:nvSpPr>
        <p:spPr bwMode="auto">
          <a:xfrm>
            <a:off x="7620000" y="2819400"/>
            <a:ext cx="6096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=</a:t>
            </a:r>
          </a:p>
        </p:txBody>
      </p:sp>
      <p:sp>
        <p:nvSpPr>
          <p:cNvPr id="147" name="Rectangle 43"/>
          <p:cNvSpPr>
            <a:spLocks noChangeArrowheads="1"/>
          </p:cNvSpPr>
          <p:nvPr/>
        </p:nvSpPr>
        <p:spPr bwMode="auto">
          <a:xfrm>
            <a:off x="7315200" y="3382962"/>
            <a:ext cx="6096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148" name="Rectangle 44"/>
          <p:cNvSpPr>
            <a:spLocks noChangeArrowheads="1"/>
          </p:cNvSpPr>
          <p:nvPr/>
        </p:nvSpPr>
        <p:spPr bwMode="auto">
          <a:xfrm>
            <a:off x="6627876" y="3367722"/>
            <a:ext cx="5334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149" name="Rectangle 45"/>
          <p:cNvSpPr>
            <a:spLocks noChangeArrowheads="1"/>
          </p:cNvSpPr>
          <p:nvPr/>
        </p:nvSpPr>
        <p:spPr bwMode="auto">
          <a:xfrm>
            <a:off x="6934200" y="3352800"/>
            <a:ext cx="6096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150" name="Rectangle 46"/>
          <p:cNvSpPr>
            <a:spLocks noChangeArrowheads="1"/>
          </p:cNvSpPr>
          <p:nvPr/>
        </p:nvSpPr>
        <p:spPr bwMode="auto">
          <a:xfrm>
            <a:off x="7620000" y="3382962"/>
            <a:ext cx="6096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=</a:t>
            </a:r>
          </a:p>
        </p:txBody>
      </p:sp>
      <p:sp>
        <p:nvSpPr>
          <p:cNvPr id="151" name="Rectangle 47"/>
          <p:cNvSpPr>
            <a:spLocks noChangeArrowheads="1"/>
          </p:cNvSpPr>
          <p:nvPr/>
        </p:nvSpPr>
        <p:spPr bwMode="auto">
          <a:xfrm>
            <a:off x="7316724" y="3791552"/>
            <a:ext cx="6096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152" name="Rectangle 48"/>
          <p:cNvSpPr>
            <a:spLocks noChangeArrowheads="1"/>
          </p:cNvSpPr>
          <p:nvPr/>
        </p:nvSpPr>
        <p:spPr bwMode="auto">
          <a:xfrm>
            <a:off x="6627876" y="3810000"/>
            <a:ext cx="5334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153" name="Rectangle 49"/>
          <p:cNvSpPr>
            <a:spLocks noChangeArrowheads="1"/>
          </p:cNvSpPr>
          <p:nvPr/>
        </p:nvSpPr>
        <p:spPr bwMode="auto">
          <a:xfrm>
            <a:off x="6934200" y="3791552"/>
            <a:ext cx="6096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154" name="Rectangle 50"/>
          <p:cNvSpPr>
            <a:spLocks noChangeArrowheads="1"/>
          </p:cNvSpPr>
          <p:nvPr/>
        </p:nvSpPr>
        <p:spPr bwMode="auto">
          <a:xfrm>
            <a:off x="7620000" y="3782410"/>
            <a:ext cx="6096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=</a:t>
            </a:r>
          </a:p>
        </p:txBody>
      </p:sp>
      <p:sp>
        <p:nvSpPr>
          <p:cNvPr id="155" name="Rectangle 51"/>
          <p:cNvSpPr>
            <a:spLocks noChangeArrowheads="1"/>
          </p:cNvSpPr>
          <p:nvPr/>
        </p:nvSpPr>
        <p:spPr bwMode="auto">
          <a:xfrm>
            <a:off x="7316724" y="4221162"/>
            <a:ext cx="6096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156" name="Rectangle 52"/>
          <p:cNvSpPr>
            <a:spLocks noChangeArrowheads="1"/>
          </p:cNvSpPr>
          <p:nvPr/>
        </p:nvSpPr>
        <p:spPr bwMode="auto">
          <a:xfrm>
            <a:off x="6627876" y="4239610"/>
            <a:ext cx="5334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157" name="Rectangle 53"/>
          <p:cNvSpPr>
            <a:spLocks noChangeArrowheads="1"/>
          </p:cNvSpPr>
          <p:nvPr/>
        </p:nvSpPr>
        <p:spPr bwMode="auto">
          <a:xfrm>
            <a:off x="6934200" y="4221162"/>
            <a:ext cx="6096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158" name="Rectangle 54"/>
          <p:cNvSpPr>
            <a:spLocks noChangeArrowheads="1"/>
          </p:cNvSpPr>
          <p:nvPr/>
        </p:nvSpPr>
        <p:spPr bwMode="auto">
          <a:xfrm>
            <a:off x="7620000" y="4239610"/>
            <a:ext cx="6096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=</a:t>
            </a:r>
          </a:p>
        </p:txBody>
      </p:sp>
      <p:sp>
        <p:nvSpPr>
          <p:cNvPr id="159" name="Rectangle 55"/>
          <p:cNvSpPr>
            <a:spLocks noChangeArrowheads="1"/>
          </p:cNvSpPr>
          <p:nvPr/>
        </p:nvSpPr>
        <p:spPr bwMode="auto">
          <a:xfrm>
            <a:off x="7316724" y="4724400"/>
            <a:ext cx="6096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9</a:t>
            </a:r>
          </a:p>
        </p:txBody>
      </p:sp>
      <p:sp>
        <p:nvSpPr>
          <p:cNvPr id="160" name="Rectangle 56"/>
          <p:cNvSpPr>
            <a:spLocks noChangeArrowheads="1"/>
          </p:cNvSpPr>
          <p:nvPr/>
        </p:nvSpPr>
        <p:spPr bwMode="auto">
          <a:xfrm>
            <a:off x="6627876" y="4724400"/>
            <a:ext cx="5334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161" name="Rectangle 57"/>
          <p:cNvSpPr>
            <a:spLocks noChangeArrowheads="1"/>
          </p:cNvSpPr>
          <p:nvPr/>
        </p:nvSpPr>
        <p:spPr bwMode="auto">
          <a:xfrm>
            <a:off x="6934200" y="4724400"/>
            <a:ext cx="6096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162" name="Rectangle 58"/>
          <p:cNvSpPr>
            <a:spLocks noChangeArrowheads="1"/>
          </p:cNvSpPr>
          <p:nvPr/>
        </p:nvSpPr>
        <p:spPr bwMode="auto">
          <a:xfrm>
            <a:off x="7620000" y="4724400"/>
            <a:ext cx="6096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=</a:t>
            </a:r>
          </a:p>
        </p:txBody>
      </p:sp>
      <p:sp>
        <p:nvSpPr>
          <p:cNvPr id="163" name="Rectangle 59"/>
          <p:cNvSpPr>
            <a:spLocks noChangeArrowheads="1"/>
          </p:cNvSpPr>
          <p:nvPr/>
        </p:nvSpPr>
        <p:spPr bwMode="auto">
          <a:xfrm>
            <a:off x="7316724" y="5257800"/>
            <a:ext cx="6096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10</a:t>
            </a:r>
          </a:p>
        </p:txBody>
      </p:sp>
      <p:sp>
        <p:nvSpPr>
          <p:cNvPr id="164" name="Rectangle 60"/>
          <p:cNvSpPr>
            <a:spLocks noChangeArrowheads="1"/>
          </p:cNvSpPr>
          <p:nvPr/>
        </p:nvSpPr>
        <p:spPr bwMode="auto">
          <a:xfrm>
            <a:off x="6627876" y="5257800"/>
            <a:ext cx="5334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165" name="Rectangle 61"/>
          <p:cNvSpPr>
            <a:spLocks noChangeArrowheads="1"/>
          </p:cNvSpPr>
          <p:nvPr/>
        </p:nvSpPr>
        <p:spPr bwMode="auto">
          <a:xfrm>
            <a:off x="6934200" y="5257800"/>
            <a:ext cx="6096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166" name="Rectangle 62"/>
          <p:cNvSpPr>
            <a:spLocks noChangeArrowheads="1"/>
          </p:cNvSpPr>
          <p:nvPr/>
        </p:nvSpPr>
        <p:spPr bwMode="auto">
          <a:xfrm>
            <a:off x="7620000" y="5257800"/>
            <a:ext cx="6096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=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"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8" dur="2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1" dur="2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4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9" dur="2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2" dur="2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5" dur="2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8" dur="2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1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6" dur="2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9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2" dur="2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5" dur="2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8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3" dur="2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6" dur="2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9" dur="2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2" dur="2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5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0" dur="2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3" dur="2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6" dur="2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9" dur="2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2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7" dur="2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0" dur="2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3" dur="2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6" dur="2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9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4" grpId="0"/>
      <p:bldP spid="114" grpId="0" animBg="1"/>
      <p:bldP spid="115" grpId="0" animBg="1"/>
      <p:bldP spid="116" grpId="0" animBg="1"/>
      <p:bldP spid="117" grpId="0"/>
      <p:bldP spid="118" grpId="0"/>
      <p:bldP spid="119" grpId="0"/>
      <p:bldP spid="120" grpId="0"/>
      <p:bldP spid="121" grpId="0"/>
      <p:bldP spid="122" grpId="0"/>
      <p:bldP spid="123" grpId="0"/>
      <p:bldP spid="124" grpId="0"/>
      <p:bldP spid="125" grpId="0"/>
      <p:bldP spid="126" grpId="0"/>
      <p:bldP spid="127" grpId="0"/>
      <p:bldP spid="128" grpId="0"/>
      <p:bldP spid="129" grpId="0"/>
      <p:bldP spid="130" grpId="0"/>
      <p:bldP spid="131" grpId="0"/>
      <p:bldP spid="132" grpId="0"/>
      <p:bldP spid="133" grpId="0"/>
      <p:bldP spid="134" grpId="0"/>
      <p:bldP spid="135" grpId="0"/>
      <p:bldP spid="136" grpId="0"/>
      <p:bldP spid="137" grpId="0"/>
      <p:bldP spid="138" grpId="0"/>
      <p:bldP spid="139" grpId="0"/>
      <p:bldP spid="140" grpId="0"/>
      <p:bldP spid="141" grpId="0"/>
      <p:bldP spid="142" grpId="0"/>
      <p:bldP spid="143" grpId="0"/>
      <p:bldP spid="144" grpId="0"/>
      <p:bldP spid="145" grpId="0"/>
      <p:bldP spid="146" grpId="0"/>
      <p:bldP spid="147" grpId="0"/>
      <p:bldP spid="148" grpId="0"/>
      <p:bldP spid="149" grpId="0"/>
      <p:bldP spid="150" grpId="0"/>
      <p:bldP spid="151" grpId="0"/>
      <p:bldP spid="152" grpId="0"/>
      <p:bldP spid="153" grpId="0"/>
      <p:bldP spid="154" grpId="0"/>
      <p:bldP spid="155" grpId="0"/>
      <p:bldP spid="156" grpId="0"/>
      <p:bldP spid="157" grpId="0"/>
      <p:bldP spid="158" grpId="0"/>
      <p:bldP spid="159" grpId="0"/>
      <p:bldP spid="160" grpId="0"/>
      <p:bldP spid="161" grpId="0"/>
      <p:bldP spid="162" grpId="0"/>
      <p:bldP spid="163" grpId="0"/>
      <p:bldP spid="164" grpId="0"/>
      <p:bldP spid="165" grpId="0"/>
      <p:bldP spid="16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43"/>
          <p:cNvSpPr txBox="1">
            <a:spLocks noChangeArrowheads="1"/>
          </p:cNvSpPr>
          <p:nvPr/>
        </p:nvSpPr>
        <p:spPr bwMode="auto">
          <a:xfrm>
            <a:off x="3581400" y="1816207"/>
            <a:ext cx="609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.VnTime" panose="020B7200000000000000" pitchFamily="34" charset="0"/>
              </a:rPr>
              <a:t>6</a:t>
            </a:r>
            <a:endParaRPr lang="en-US" altLang="en-US" sz="24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6" name="TextBox 43"/>
          <p:cNvSpPr txBox="1">
            <a:spLocks noChangeArrowheads="1"/>
          </p:cNvSpPr>
          <p:nvPr/>
        </p:nvSpPr>
        <p:spPr bwMode="auto">
          <a:xfrm>
            <a:off x="3581400" y="2893367"/>
            <a:ext cx="609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.VnTime" panose="020B7200000000000000" pitchFamily="34" charset="0"/>
              </a:rPr>
              <a:t>6</a:t>
            </a:r>
            <a:endParaRPr lang="en-US" altLang="en-US" sz="24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Rectangle 45"/>
          <p:cNvSpPr>
            <a:spLocks noChangeArrowheads="1"/>
          </p:cNvSpPr>
          <p:nvPr/>
        </p:nvSpPr>
        <p:spPr bwMode="auto">
          <a:xfrm>
            <a:off x="3809999" y="762000"/>
            <a:ext cx="209164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 b="1" dirty="0" smtClean="0">
                <a:latin typeface=".VnTime" panose="020B7200000000000000" pitchFamily="34" charset="0"/>
              </a:rPr>
              <a:t>    x    1    =  </a:t>
            </a:r>
            <a:r>
              <a:rPr lang="en-US" altLang="en-US" sz="2400" b="1" dirty="0">
                <a:latin typeface=".VnTime" panose="020B7200000000000000" pitchFamily="34" charset="0"/>
              </a:rPr>
              <a:t>6 </a:t>
            </a:r>
          </a:p>
        </p:txBody>
      </p:sp>
      <p:sp>
        <p:nvSpPr>
          <p:cNvPr id="3" name="Rectangle 45"/>
          <p:cNvSpPr>
            <a:spLocks noChangeArrowheads="1"/>
          </p:cNvSpPr>
          <p:nvPr/>
        </p:nvSpPr>
        <p:spPr bwMode="auto">
          <a:xfrm>
            <a:off x="4072845" y="1320800"/>
            <a:ext cx="2133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 b="1" dirty="0">
                <a:latin typeface=".VnTime" panose="020B7200000000000000" pitchFamily="34" charset="0"/>
              </a:rPr>
              <a:t>x </a:t>
            </a:r>
            <a:r>
              <a:rPr lang="en-US" altLang="en-US" sz="2400" b="1" dirty="0" smtClean="0">
                <a:latin typeface=".VnTime" panose="020B7200000000000000" pitchFamily="34" charset="0"/>
              </a:rPr>
              <a:t>    2   =  12</a:t>
            </a:r>
            <a:endParaRPr lang="en-US" altLang="en-US" sz="2800" b="1" dirty="0">
              <a:latin typeface=".VnTime" panose="020B7200000000000000" pitchFamily="34" charset="0"/>
            </a:endParaRPr>
          </a:p>
        </p:txBody>
      </p:sp>
      <p:sp>
        <p:nvSpPr>
          <p:cNvPr id="4" name="TextBox 40"/>
          <p:cNvSpPr txBox="1">
            <a:spLocks noChangeArrowheads="1"/>
          </p:cNvSpPr>
          <p:nvPr/>
        </p:nvSpPr>
        <p:spPr bwMode="auto">
          <a:xfrm>
            <a:off x="3581400" y="757535"/>
            <a:ext cx="609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.VnTime" panose="020B7200000000000000" pitchFamily="34" charset="0"/>
              </a:rPr>
              <a:t>6</a:t>
            </a:r>
            <a:endParaRPr lang="en-US" altLang="en-US" sz="24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1"/>
          <p:cNvSpPr txBox="1">
            <a:spLocks noChangeArrowheads="1"/>
          </p:cNvSpPr>
          <p:nvPr/>
        </p:nvSpPr>
        <p:spPr bwMode="auto">
          <a:xfrm>
            <a:off x="3581400" y="1320800"/>
            <a:ext cx="609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.VnTime" panose="020B7200000000000000" pitchFamily="34" charset="0"/>
              </a:rPr>
              <a:t>6</a:t>
            </a:r>
            <a:endParaRPr lang="en-US" altLang="en-US" sz="24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45"/>
          <p:cNvSpPr>
            <a:spLocks noChangeArrowheads="1"/>
          </p:cNvSpPr>
          <p:nvPr/>
        </p:nvSpPr>
        <p:spPr bwMode="auto">
          <a:xfrm>
            <a:off x="4072845" y="1807865"/>
            <a:ext cx="1752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 b="1" dirty="0">
                <a:latin typeface=".VnTime" panose="020B7200000000000000" pitchFamily="34" charset="0"/>
              </a:rPr>
              <a:t>x </a:t>
            </a:r>
            <a:r>
              <a:rPr lang="en-US" altLang="en-US" sz="2400" b="1" dirty="0" smtClean="0">
                <a:latin typeface=".VnTime" panose="020B7200000000000000" pitchFamily="34" charset="0"/>
              </a:rPr>
              <a:t>    3   =  18 </a:t>
            </a:r>
            <a:endParaRPr lang="en-US" altLang="en-US" sz="2400" b="1" dirty="0">
              <a:latin typeface=".VnTime" panose="020B7200000000000000" pitchFamily="34" charset="0"/>
            </a:endParaRPr>
          </a:p>
        </p:txBody>
      </p:sp>
      <p:sp>
        <p:nvSpPr>
          <p:cNvPr id="7" name="Rectangle 45"/>
          <p:cNvSpPr>
            <a:spLocks noChangeArrowheads="1"/>
          </p:cNvSpPr>
          <p:nvPr/>
        </p:nvSpPr>
        <p:spPr bwMode="auto">
          <a:xfrm>
            <a:off x="4072845" y="2341265"/>
            <a:ext cx="1752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 b="1" dirty="0">
                <a:latin typeface=".VnTime" panose="020B7200000000000000" pitchFamily="34" charset="0"/>
              </a:rPr>
              <a:t>x </a:t>
            </a:r>
            <a:r>
              <a:rPr lang="en-US" altLang="en-US" sz="2400" b="1" dirty="0" smtClean="0">
                <a:latin typeface=".VnTime" panose="020B7200000000000000" pitchFamily="34" charset="0"/>
              </a:rPr>
              <a:t>    4   =  24 </a:t>
            </a:r>
            <a:endParaRPr lang="en-US" altLang="en-US" sz="2400" b="1" dirty="0">
              <a:latin typeface=".VnTime" panose="020B7200000000000000" pitchFamily="34" charset="0"/>
            </a:endParaRPr>
          </a:p>
        </p:txBody>
      </p:sp>
      <p:sp>
        <p:nvSpPr>
          <p:cNvPr id="8" name="Rectangle 45"/>
          <p:cNvSpPr>
            <a:spLocks noChangeArrowheads="1"/>
          </p:cNvSpPr>
          <p:nvPr/>
        </p:nvSpPr>
        <p:spPr bwMode="auto">
          <a:xfrm>
            <a:off x="3996645" y="2874665"/>
            <a:ext cx="1981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 b="1" dirty="0">
                <a:latin typeface=".VnTime" panose="020B7200000000000000" pitchFamily="34" charset="0"/>
              </a:rPr>
              <a:t> </a:t>
            </a:r>
            <a:r>
              <a:rPr lang="en-US" altLang="en-US" sz="2400" b="1" dirty="0" smtClean="0">
                <a:latin typeface=".VnTime" panose="020B7200000000000000" pitchFamily="34" charset="0"/>
              </a:rPr>
              <a:t> x    5   =  30 </a:t>
            </a:r>
            <a:endParaRPr lang="en-US" altLang="en-US" sz="2400" b="1" dirty="0">
              <a:latin typeface=".VnTime" panose="020B7200000000000000" pitchFamily="34" charset="0"/>
            </a:endParaRPr>
          </a:p>
        </p:txBody>
      </p:sp>
      <p:sp>
        <p:nvSpPr>
          <p:cNvPr id="9" name="Rectangle 45"/>
          <p:cNvSpPr>
            <a:spLocks noChangeArrowheads="1"/>
          </p:cNvSpPr>
          <p:nvPr/>
        </p:nvSpPr>
        <p:spPr bwMode="auto">
          <a:xfrm>
            <a:off x="4149045" y="3408065"/>
            <a:ext cx="1752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 b="1" dirty="0">
                <a:latin typeface=".VnTime" panose="020B7200000000000000" pitchFamily="34" charset="0"/>
              </a:rPr>
              <a:t>x </a:t>
            </a:r>
            <a:r>
              <a:rPr lang="en-US" altLang="en-US" sz="2400" b="1" dirty="0" smtClean="0">
                <a:latin typeface=".VnTime" panose="020B7200000000000000" pitchFamily="34" charset="0"/>
              </a:rPr>
              <a:t>   6   =  36  </a:t>
            </a:r>
            <a:endParaRPr lang="en-US" altLang="en-US" sz="2400" b="1" dirty="0">
              <a:latin typeface=".VnTime" panose="020B7200000000000000" pitchFamily="34" charset="0"/>
            </a:endParaRPr>
          </a:p>
        </p:txBody>
      </p:sp>
      <p:sp>
        <p:nvSpPr>
          <p:cNvPr id="10" name="Rectangle 45"/>
          <p:cNvSpPr>
            <a:spLocks noChangeArrowheads="1"/>
          </p:cNvSpPr>
          <p:nvPr/>
        </p:nvSpPr>
        <p:spPr bwMode="auto">
          <a:xfrm>
            <a:off x="4149045" y="3941465"/>
            <a:ext cx="1752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 b="1" dirty="0">
                <a:latin typeface=".VnTime" panose="020B7200000000000000" pitchFamily="34" charset="0"/>
              </a:rPr>
              <a:t>x </a:t>
            </a:r>
            <a:r>
              <a:rPr lang="en-US" altLang="en-US" sz="2400" b="1" dirty="0" smtClean="0">
                <a:latin typeface=".VnTime" panose="020B7200000000000000" pitchFamily="34" charset="0"/>
              </a:rPr>
              <a:t>   7   =  42 </a:t>
            </a:r>
            <a:endParaRPr lang="en-US" altLang="en-US" sz="2400" b="1" dirty="0">
              <a:latin typeface=".VnTime" panose="020B7200000000000000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072845" y="4474865"/>
            <a:ext cx="2057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 b="1" dirty="0">
                <a:latin typeface=".VnTime" panose="020B7200000000000000" pitchFamily="34" charset="0"/>
              </a:rPr>
              <a:t> x </a:t>
            </a:r>
            <a:r>
              <a:rPr lang="en-US" altLang="en-US" sz="2400" b="1" dirty="0" smtClean="0">
                <a:latin typeface=".VnTime" panose="020B7200000000000000" pitchFamily="34" charset="0"/>
              </a:rPr>
              <a:t>   8   =  48 </a:t>
            </a:r>
            <a:endParaRPr lang="en-US" altLang="en-US" sz="2400" b="1" dirty="0">
              <a:latin typeface=".VnTime" panose="020B7200000000000000" pitchFamily="34" charset="0"/>
            </a:endParaRPr>
          </a:p>
        </p:txBody>
      </p:sp>
      <p:sp>
        <p:nvSpPr>
          <p:cNvPr id="12" name="Rectangle 45"/>
          <p:cNvSpPr>
            <a:spLocks noChangeArrowheads="1"/>
          </p:cNvSpPr>
          <p:nvPr/>
        </p:nvSpPr>
        <p:spPr bwMode="auto">
          <a:xfrm>
            <a:off x="4072845" y="5008265"/>
            <a:ext cx="1905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 b="1" dirty="0">
                <a:latin typeface=".VnTime" panose="020B7200000000000000" pitchFamily="34" charset="0"/>
              </a:rPr>
              <a:t> x </a:t>
            </a:r>
            <a:r>
              <a:rPr lang="en-US" altLang="en-US" sz="2400" b="1" dirty="0" smtClean="0">
                <a:latin typeface=".VnTime" panose="020B7200000000000000" pitchFamily="34" charset="0"/>
              </a:rPr>
              <a:t>   9   =  54 </a:t>
            </a:r>
            <a:endParaRPr lang="en-US" altLang="en-US" sz="2400" b="1" dirty="0">
              <a:latin typeface=".VnTime" panose="020B7200000000000000" pitchFamily="34" charset="0"/>
            </a:endParaRPr>
          </a:p>
        </p:txBody>
      </p:sp>
      <p:sp>
        <p:nvSpPr>
          <p:cNvPr id="13" name="Rectangle 45"/>
          <p:cNvSpPr>
            <a:spLocks noChangeArrowheads="1"/>
          </p:cNvSpPr>
          <p:nvPr/>
        </p:nvSpPr>
        <p:spPr bwMode="auto">
          <a:xfrm>
            <a:off x="4072845" y="5465465"/>
            <a:ext cx="1981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 b="1" dirty="0">
                <a:latin typeface=".VnTime" panose="020B7200000000000000" pitchFamily="34" charset="0"/>
              </a:rPr>
              <a:t> x </a:t>
            </a:r>
            <a:r>
              <a:rPr lang="en-US" altLang="en-US" sz="2400" b="1" dirty="0" smtClean="0">
                <a:latin typeface=".VnTime" panose="020B7200000000000000" pitchFamily="34" charset="0"/>
              </a:rPr>
              <a:t> 10   =  60 </a:t>
            </a:r>
            <a:endParaRPr lang="en-US" altLang="en-US" sz="2400" b="1" dirty="0">
              <a:latin typeface=".VnTime" panose="020B7200000000000000" pitchFamily="34" charset="0"/>
            </a:endParaRPr>
          </a:p>
        </p:txBody>
      </p:sp>
      <p:sp>
        <p:nvSpPr>
          <p:cNvPr id="14" name="TextBox 43"/>
          <p:cNvSpPr txBox="1">
            <a:spLocks noChangeArrowheads="1"/>
          </p:cNvSpPr>
          <p:nvPr/>
        </p:nvSpPr>
        <p:spPr bwMode="auto">
          <a:xfrm>
            <a:off x="3581400" y="2357735"/>
            <a:ext cx="609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.VnTime" panose="020B7200000000000000" pitchFamily="34" charset="0"/>
              </a:rPr>
              <a:t>6</a:t>
            </a:r>
            <a:endParaRPr lang="en-US" altLang="en-US" sz="24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5" name="TextBox 46"/>
          <p:cNvSpPr txBox="1">
            <a:spLocks noChangeArrowheads="1"/>
          </p:cNvSpPr>
          <p:nvPr/>
        </p:nvSpPr>
        <p:spPr bwMode="auto">
          <a:xfrm>
            <a:off x="3581400" y="3966865"/>
            <a:ext cx="609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.VnTime" panose="020B7200000000000000" pitchFamily="34" charset="0"/>
              </a:rPr>
              <a:t>6</a:t>
            </a:r>
            <a:endParaRPr lang="en-US" altLang="en-US" sz="24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6" name="TextBox 47"/>
          <p:cNvSpPr txBox="1">
            <a:spLocks noChangeArrowheads="1"/>
          </p:cNvSpPr>
          <p:nvPr/>
        </p:nvSpPr>
        <p:spPr bwMode="auto">
          <a:xfrm>
            <a:off x="3581400" y="4474865"/>
            <a:ext cx="609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.VnTime" panose="020B7200000000000000" pitchFamily="34" charset="0"/>
              </a:rPr>
              <a:t>6</a:t>
            </a:r>
            <a:endParaRPr lang="en-US" altLang="en-US" sz="24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7" name="TextBox 48"/>
          <p:cNvSpPr txBox="1">
            <a:spLocks noChangeArrowheads="1"/>
          </p:cNvSpPr>
          <p:nvPr/>
        </p:nvSpPr>
        <p:spPr bwMode="auto">
          <a:xfrm>
            <a:off x="3581400" y="5008265"/>
            <a:ext cx="5706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.VnTime" panose="020B7200000000000000" pitchFamily="34" charset="0"/>
              </a:rPr>
              <a:t>6</a:t>
            </a:r>
            <a:endParaRPr lang="en-US" altLang="en-US" sz="24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8" name="TextBox 49"/>
          <p:cNvSpPr txBox="1">
            <a:spLocks noChangeArrowheads="1"/>
          </p:cNvSpPr>
          <p:nvPr/>
        </p:nvSpPr>
        <p:spPr bwMode="auto">
          <a:xfrm>
            <a:off x="3581400" y="5490865"/>
            <a:ext cx="609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.VnTime" panose="020B7200000000000000" pitchFamily="34" charset="0"/>
              </a:rPr>
              <a:t>6</a:t>
            </a:r>
            <a:endParaRPr lang="en-US" altLang="en-US" sz="24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19" name="Picture 98" descr="PICTUR~4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9444" y="766679"/>
            <a:ext cx="433511" cy="433511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</p:pic>
      <p:pic>
        <p:nvPicPr>
          <p:cNvPr id="20" name="Picture 98" descr="PICTUR~4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634" y="1374354"/>
            <a:ext cx="433511" cy="433511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</p:pic>
      <p:pic>
        <p:nvPicPr>
          <p:cNvPr id="21" name="Picture 98" descr="PICTUR~4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334" y="1830283"/>
            <a:ext cx="433511" cy="433511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</p:pic>
      <p:pic>
        <p:nvPicPr>
          <p:cNvPr id="22" name="Picture 98" descr="PICTUR~4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929" y="2371811"/>
            <a:ext cx="433511" cy="433511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</p:pic>
      <p:pic>
        <p:nvPicPr>
          <p:cNvPr id="23" name="Picture 98" descr="PICTUR~4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333" y="2946400"/>
            <a:ext cx="433511" cy="433511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</p:pic>
      <p:pic>
        <p:nvPicPr>
          <p:cNvPr id="24" name="Picture 98" descr="PICTUR~4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494" y="3442073"/>
            <a:ext cx="433511" cy="433511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</p:pic>
      <p:sp>
        <p:nvSpPr>
          <p:cNvPr id="27" name="TextBox 43"/>
          <p:cNvSpPr txBox="1">
            <a:spLocks noChangeArrowheads="1"/>
          </p:cNvSpPr>
          <p:nvPr/>
        </p:nvSpPr>
        <p:spPr bwMode="auto">
          <a:xfrm>
            <a:off x="3581400" y="3404516"/>
            <a:ext cx="609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.VnTime" panose="020B7200000000000000" pitchFamily="34" charset="0"/>
              </a:rPr>
              <a:t>6</a:t>
            </a:r>
            <a:endParaRPr lang="en-US" altLang="en-US" sz="24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28" name="Picture 98" descr="PICTUR~4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0829" y="4042149"/>
            <a:ext cx="433511" cy="433511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</p:pic>
      <p:pic>
        <p:nvPicPr>
          <p:cNvPr id="29" name="Picture 98" descr="PICTUR~4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811" y="4488941"/>
            <a:ext cx="433511" cy="433511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</p:pic>
      <p:pic>
        <p:nvPicPr>
          <p:cNvPr id="30" name="Picture 98" descr="PICTUR~4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082" y="4982010"/>
            <a:ext cx="433511" cy="433511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</p:pic>
      <p:pic>
        <p:nvPicPr>
          <p:cNvPr id="31" name="Picture 98" descr="PICTUR~4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851" y="5521486"/>
            <a:ext cx="433511" cy="433511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</p:pic>
    </p:spTree>
    <p:extLst>
      <p:ext uri="{BB962C8B-B14F-4D97-AF65-F5344CB8AC3E}">
        <p14:creationId xmlns:p14="http://schemas.microsoft.com/office/powerpoint/2010/main" val="341430835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43"/>
          <p:cNvSpPr txBox="1">
            <a:spLocks noChangeArrowheads="1"/>
          </p:cNvSpPr>
          <p:nvPr/>
        </p:nvSpPr>
        <p:spPr bwMode="auto">
          <a:xfrm>
            <a:off x="3581400" y="1816207"/>
            <a:ext cx="609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.VnTime" panose="020B7200000000000000" pitchFamily="34" charset="0"/>
              </a:rPr>
              <a:t>6</a:t>
            </a:r>
            <a:endParaRPr lang="en-US" altLang="en-US" sz="24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6" name="TextBox 43"/>
          <p:cNvSpPr txBox="1">
            <a:spLocks noChangeArrowheads="1"/>
          </p:cNvSpPr>
          <p:nvPr/>
        </p:nvSpPr>
        <p:spPr bwMode="auto">
          <a:xfrm>
            <a:off x="3581400" y="2893367"/>
            <a:ext cx="609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.VnTime" panose="020B7200000000000000" pitchFamily="34" charset="0"/>
              </a:rPr>
              <a:t>6</a:t>
            </a:r>
            <a:endParaRPr lang="en-US" altLang="en-US" sz="24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Rectangle 45"/>
          <p:cNvSpPr>
            <a:spLocks noChangeArrowheads="1"/>
          </p:cNvSpPr>
          <p:nvPr/>
        </p:nvSpPr>
        <p:spPr bwMode="auto">
          <a:xfrm>
            <a:off x="3809999" y="762000"/>
            <a:ext cx="209164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 b="1" dirty="0" smtClean="0">
                <a:solidFill>
                  <a:prstClr val="black"/>
                </a:solidFill>
                <a:latin typeface=".VnTime" panose="020B7200000000000000" pitchFamily="34" charset="0"/>
              </a:rPr>
              <a:t>    x    1    =  </a:t>
            </a:r>
            <a:r>
              <a:rPr lang="en-US" altLang="en-US" sz="2400" b="1" dirty="0">
                <a:solidFill>
                  <a:prstClr val="black"/>
                </a:solidFill>
                <a:latin typeface=".VnTime" panose="020B7200000000000000" pitchFamily="34" charset="0"/>
              </a:rPr>
              <a:t>6 </a:t>
            </a:r>
          </a:p>
        </p:txBody>
      </p:sp>
      <p:sp>
        <p:nvSpPr>
          <p:cNvPr id="3" name="Rectangle 45"/>
          <p:cNvSpPr>
            <a:spLocks noChangeArrowheads="1"/>
          </p:cNvSpPr>
          <p:nvPr/>
        </p:nvSpPr>
        <p:spPr bwMode="auto">
          <a:xfrm>
            <a:off x="4072845" y="1320800"/>
            <a:ext cx="2133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 b="1" dirty="0">
                <a:solidFill>
                  <a:prstClr val="black"/>
                </a:solidFill>
                <a:latin typeface=".VnTime" panose="020B7200000000000000" pitchFamily="34" charset="0"/>
              </a:rPr>
              <a:t>x </a:t>
            </a:r>
            <a:r>
              <a:rPr lang="en-US" altLang="en-US" sz="2400" b="1" dirty="0" smtClean="0">
                <a:solidFill>
                  <a:prstClr val="black"/>
                </a:solidFill>
                <a:latin typeface=".VnTime" panose="020B7200000000000000" pitchFamily="34" charset="0"/>
              </a:rPr>
              <a:t>    2   =  12</a:t>
            </a:r>
            <a:endParaRPr lang="en-US" altLang="en-US" sz="2800" b="1" dirty="0">
              <a:solidFill>
                <a:prstClr val="black"/>
              </a:solidFill>
              <a:latin typeface=".VnTime" panose="020B7200000000000000" pitchFamily="34" charset="0"/>
            </a:endParaRPr>
          </a:p>
        </p:txBody>
      </p:sp>
      <p:sp>
        <p:nvSpPr>
          <p:cNvPr id="4" name="TextBox 40"/>
          <p:cNvSpPr txBox="1">
            <a:spLocks noChangeArrowheads="1"/>
          </p:cNvSpPr>
          <p:nvPr/>
        </p:nvSpPr>
        <p:spPr bwMode="auto">
          <a:xfrm>
            <a:off x="3581400" y="757535"/>
            <a:ext cx="609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.VnTime" panose="020B7200000000000000" pitchFamily="34" charset="0"/>
              </a:rPr>
              <a:t>6</a:t>
            </a:r>
            <a:endParaRPr lang="en-US" altLang="en-US" sz="24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1"/>
          <p:cNvSpPr txBox="1">
            <a:spLocks noChangeArrowheads="1"/>
          </p:cNvSpPr>
          <p:nvPr/>
        </p:nvSpPr>
        <p:spPr bwMode="auto">
          <a:xfrm>
            <a:off x="3581400" y="1320800"/>
            <a:ext cx="609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.VnTime" panose="020B7200000000000000" pitchFamily="34" charset="0"/>
              </a:rPr>
              <a:t>6</a:t>
            </a:r>
            <a:endParaRPr lang="en-US" altLang="en-US" sz="24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45"/>
          <p:cNvSpPr>
            <a:spLocks noChangeArrowheads="1"/>
          </p:cNvSpPr>
          <p:nvPr/>
        </p:nvSpPr>
        <p:spPr bwMode="auto">
          <a:xfrm>
            <a:off x="4072845" y="1807865"/>
            <a:ext cx="1752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 b="1" dirty="0">
                <a:solidFill>
                  <a:prstClr val="black"/>
                </a:solidFill>
                <a:latin typeface=".VnTime" panose="020B7200000000000000" pitchFamily="34" charset="0"/>
              </a:rPr>
              <a:t>x </a:t>
            </a:r>
            <a:r>
              <a:rPr lang="en-US" altLang="en-US" sz="2400" b="1" dirty="0" smtClean="0">
                <a:solidFill>
                  <a:prstClr val="black"/>
                </a:solidFill>
                <a:latin typeface=".VnTime" panose="020B7200000000000000" pitchFamily="34" charset="0"/>
              </a:rPr>
              <a:t>    3   =  18 </a:t>
            </a:r>
            <a:endParaRPr lang="en-US" altLang="en-US" sz="2400" b="1" dirty="0">
              <a:solidFill>
                <a:prstClr val="black"/>
              </a:solidFill>
              <a:latin typeface=".VnTime" panose="020B7200000000000000" pitchFamily="34" charset="0"/>
            </a:endParaRPr>
          </a:p>
        </p:txBody>
      </p:sp>
      <p:sp>
        <p:nvSpPr>
          <p:cNvPr id="7" name="Rectangle 45"/>
          <p:cNvSpPr>
            <a:spLocks noChangeArrowheads="1"/>
          </p:cNvSpPr>
          <p:nvPr/>
        </p:nvSpPr>
        <p:spPr bwMode="auto">
          <a:xfrm>
            <a:off x="4072845" y="2341265"/>
            <a:ext cx="1752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 b="1" dirty="0">
                <a:solidFill>
                  <a:prstClr val="black"/>
                </a:solidFill>
                <a:latin typeface=".VnTime" panose="020B7200000000000000" pitchFamily="34" charset="0"/>
              </a:rPr>
              <a:t>x </a:t>
            </a:r>
            <a:r>
              <a:rPr lang="en-US" altLang="en-US" sz="2400" b="1" dirty="0" smtClean="0">
                <a:solidFill>
                  <a:prstClr val="black"/>
                </a:solidFill>
                <a:latin typeface=".VnTime" panose="020B7200000000000000" pitchFamily="34" charset="0"/>
              </a:rPr>
              <a:t>    4   =  24 </a:t>
            </a:r>
            <a:endParaRPr lang="en-US" altLang="en-US" sz="2400" b="1" dirty="0">
              <a:solidFill>
                <a:prstClr val="black"/>
              </a:solidFill>
              <a:latin typeface=".VnTime" panose="020B7200000000000000" pitchFamily="34" charset="0"/>
            </a:endParaRPr>
          </a:p>
        </p:txBody>
      </p:sp>
      <p:sp>
        <p:nvSpPr>
          <p:cNvPr id="8" name="Rectangle 45"/>
          <p:cNvSpPr>
            <a:spLocks noChangeArrowheads="1"/>
          </p:cNvSpPr>
          <p:nvPr/>
        </p:nvSpPr>
        <p:spPr bwMode="auto">
          <a:xfrm>
            <a:off x="3996645" y="2874665"/>
            <a:ext cx="1981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 b="1" dirty="0">
                <a:solidFill>
                  <a:prstClr val="black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 dirty="0" smtClean="0">
                <a:solidFill>
                  <a:prstClr val="black"/>
                </a:solidFill>
                <a:latin typeface=".VnTime" panose="020B7200000000000000" pitchFamily="34" charset="0"/>
              </a:rPr>
              <a:t> x    5   =  30 </a:t>
            </a:r>
            <a:endParaRPr lang="en-US" altLang="en-US" sz="2400" b="1" dirty="0">
              <a:solidFill>
                <a:prstClr val="black"/>
              </a:solidFill>
              <a:latin typeface=".VnTime" panose="020B7200000000000000" pitchFamily="34" charset="0"/>
            </a:endParaRPr>
          </a:p>
        </p:txBody>
      </p:sp>
      <p:sp>
        <p:nvSpPr>
          <p:cNvPr id="9" name="Rectangle 45"/>
          <p:cNvSpPr>
            <a:spLocks noChangeArrowheads="1"/>
          </p:cNvSpPr>
          <p:nvPr/>
        </p:nvSpPr>
        <p:spPr bwMode="auto">
          <a:xfrm>
            <a:off x="4149045" y="3408065"/>
            <a:ext cx="1752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 b="1" dirty="0">
                <a:solidFill>
                  <a:prstClr val="black"/>
                </a:solidFill>
                <a:latin typeface=".VnTime" panose="020B7200000000000000" pitchFamily="34" charset="0"/>
              </a:rPr>
              <a:t>x </a:t>
            </a:r>
            <a:r>
              <a:rPr lang="en-US" altLang="en-US" sz="2400" b="1" dirty="0" smtClean="0">
                <a:solidFill>
                  <a:prstClr val="black"/>
                </a:solidFill>
                <a:latin typeface=".VnTime" panose="020B7200000000000000" pitchFamily="34" charset="0"/>
              </a:rPr>
              <a:t>   6   =  36  </a:t>
            </a:r>
            <a:endParaRPr lang="en-US" altLang="en-US" sz="2400" b="1" dirty="0">
              <a:solidFill>
                <a:prstClr val="black"/>
              </a:solidFill>
              <a:latin typeface=".VnTime" panose="020B7200000000000000" pitchFamily="34" charset="0"/>
            </a:endParaRPr>
          </a:p>
        </p:txBody>
      </p:sp>
      <p:sp>
        <p:nvSpPr>
          <p:cNvPr id="10" name="Rectangle 45"/>
          <p:cNvSpPr>
            <a:spLocks noChangeArrowheads="1"/>
          </p:cNvSpPr>
          <p:nvPr/>
        </p:nvSpPr>
        <p:spPr bwMode="auto">
          <a:xfrm>
            <a:off x="4149045" y="3941465"/>
            <a:ext cx="1752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 b="1" dirty="0">
                <a:solidFill>
                  <a:prstClr val="black"/>
                </a:solidFill>
                <a:latin typeface=".VnTime" panose="020B7200000000000000" pitchFamily="34" charset="0"/>
              </a:rPr>
              <a:t>x </a:t>
            </a:r>
            <a:r>
              <a:rPr lang="en-US" altLang="en-US" sz="2400" b="1" dirty="0" smtClean="0">
                <a:solidFill>
                  <a:prstClr val="black"/>
                </a:solidFill>
                <a:latin typeface=".VnTime" panose="020B7200000000000000" pitchFamily="34" charset="0"/>
              </a:rPr>
              <a:t>   7   =  42 </a:t>
            </a:r>
            <a:endParaRPr lang="en-US" altLang="en-US" sz="2400" b="1" dirty="0">
              <a:solidFill>
                <a:prstClr val="black"/>
              </a:solidFill>
              <a:latin typeface=".VnTime" panose="020B7200000000000000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072845" y="4474865"/>
            <a:ext cx="2057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 b="1" dirty="0">
                <a:solidFill>
                  <a:prstClr val="black"/>
                </a:solidFill>
                <a:latin typeface=".VnTime" panose="020B7200000000000000" pitchFamily="34" charset="0"/>
              </a:rPr>
              <a:t> x </a:t>
            </a:r>
            <a:r>
              <a:rPr lang="en-US" altLang="en-US" sz="2400" b="1" dirty="0" smtClean="0">
                <a:solidFill>
                  <a:prstClr val="black"/>
                </a:solidFill>
                <a:latin typeface=".VnTime" panose="020B7200000000000000" pitchFamily="34" charset="0"/>
              </a:rPr>
              <a:t>   8   =  48 </a:t>
            </a:r>
            <a:endParaRPr lang="en-US" altLang="en-US" sz="2400" b="1" dirty="0">
              <a:solidFill>
                <a:prstClr val="black"/>
              </a:solidFill>
              <a:latin typeface=".VnTime" panose="020B7200000000000000" pitchFamily="34" charset="0"/>
            </a:endParaRPr>
          </a:p>
        </p:txBody>
      </p:sp>
      <p:sp>
        <p:nvSpPr>
          <p:cNvPr id="12" name="Rectangle 45"/>
          <p:cNvSpPr>
            <a:spLocks noChangeArrowheads="1"/>
          </p:cNvSpPr>
          <p:nvPr/>
        </p:nvSpPr>
        <p:spPr bwMode="auto">
          <a:xfrm>
            <a:off x="4072845" y="5008265"/>
            <a:ext cx="1905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 b="1" dirty="0">
                <a:solidFill>
                  <a:prstClr val="black"/>
                </a:solidFill>
                <a:latin typeface=".VnTime" panose="020B7200000000000000" pitchFamily="34" charset="0"/>
              </a:rPr>
              <a:t> x </a:t>
            </a:r>
            <a:r>
              <a:rPr lang="en-US" altLang="en-US" sz="2400" b="1" dirty="0" smtClean="0">
                <a:solidFill>
                  <a:prstClr val="black"/>
                </a:solidFill>
                <a:latin typeface=".VnTime" panose="020B7200000000000000" pitchFamily="34" charset="0"/>
              </a:rPr>
              <a:t>   9   =  54 </a:t>
            </a:r>
            <a:endParaRPr lang="en-US" altLang="en-US" sz="2400" b="1" dirty="0">
              <a:solidFill>
                <a:prstClr val="black"/>
              </a:solidFill>
              <a:latin typeface=".VnTime" panose="020B7200000000000000" pitchFamily="34" charset="0"/>
            </a:endParaRPr>
          </a:p>
        </p:txBody>
      </p:sp>
      <p:sp>
        <p:nvSpPr>
          <p:cNvPr id="13" name="Rectangle 45"/>
          <p:cNvSpPr>
            <a:spLocks noChangeArrowheads="1"/>
          </p:cNvSpPr>
          <p:nvPr/>
        </p:nvSpPr>
        <p:spPr bwMode="auto">
          <a:xfrm>
            <a:off x="4072845" y="5465465"/>
            <a:ext cx="1981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 b="1" dirty="0">
                <a:solidFill>
                  <a:prstClr val="black"/>
                </a:solidFill>
                <a:latin typeface=".VnTime" panose="020B7200000000000000" pitchFamily="34" charset="0"/>
              </a:rPr>
              <a:t> x </a:t>
            </a:r>
            <a:r>
              <a:rPr lang="en-US" altLang="en-US" sz="2400" b="1" dirty="0" smtClean="0">
                <a:solidFill>
                  <a:prstClr val="black"/>
                </a:solidFill>
                <a:latin typeface=".VnTime" panose="020B7200000000000000" pitchFamily="34" charset="0"/>
              </a:rPr>
              <a:t> 10   =  60 </a:t>
            </a:r>
            <a:endParaRPr lang="en-US" altLang="en-US" sz="2400" b="1" dirty="0">
              <a:solidFill>
                <a:prstClr val="black"/>
              </a:solidFill>
              <a:latin typeface=".VnTime" panose="020B7200000000000000" pitchFamily="34" charset="0"/>
            </a:endParaRPr>
          </a:p>
        </p:txBody>
      </p:sp>
      <p:sp>
        <p:nvSpPr>
          <p:cNvPr id="14" name="TextBox 43"/>
          <p:cNvSpPr txBox="1">
            <a:spLocks noChangeArrowheads="1"/>
          </p:cNvSpPr>
          <p:nvPr/>
        </p:nvSpPr>
        <p:spPr bwMode="auto">
          <a:xfrm>
            <a:off x="3581400" y="2357735"/>
            <a:ext cx="609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.VnTime" panose="020B7200000000000000" pitchFamily="34" charset="0"/>
              </a:rPr>
              <a:t>6</a:t>
            </a:r>
            <a:endParaRPr lang="en-US" altLang="en-US" sz="24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5" name="TextBox 46"/>
          <p:cNvSpPr txBox="1">
            <a:spLocks noChangeArrowheads="1"/>
          </p:cNvSpPr>
          <p:nvPr/>
        </p:nvSpPr>
        <p:spPr bwMode="auto">
          <a:xfrm>
            <a:off x="3581400" y="3966865"/>
            <a:ext cx="609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.VnTime" panose="020B7200000000000000" pitchFamily="34" charset="0"/>
              </a:rPr>
              <a:t>6</a:t>
            </a:r>
            <a:endParaRPr lang="en-US" altLang="en-US" sz="24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6" name="TextBox 47"/>
          <p:cNvSpPr txBox="1">
            <a:spLocks noChangeArrowheads="1"/>
          </p:cNvSpPr>
          <p:nvPr/>
        </p:nvSpPr>
        <p:spPr bwMode="auto">
          <a:xfrm>
            <a:off x="3581400" y="4474865"/>
            <a:ext cx="609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.VnTime" panose="020B7200000000000000" pitchFamily="34" charset="0"/>
              </a:rPr>
              <a:t>6</a:t>
            </a:r>
            <a:endParaRPr lang="en-US" altLang="en-US" sz="24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7" name="TextBox 48"/>
          <p:cNvSpPr txBox="1">
            <a:spLocks noChangeArrowheads="1"/>
          </p:cNvSpPr>
          <p:nvPr/>
        </p:nvSpPr>
        <p:spPr bwMode="auto">
          <a:xfrm>
            <a:off x="3581400" y="5008265"/>
            <a:ext cx="5706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.VnTime" panose="020B7200000000000000" pitchFamily="34" charset="0"/>
              </a:rPr>
              <a:t>6</a:t>
            </a:r>
            <a:endParaRPr lang="en-US" altLang="en-US" sz="24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8" name="TextBox 49"/>
          <p:cNvSpPr txBox="1">
            <a:spLocks noChangeArrowheads="1"/>
          </p:cNvSpPr>
          <p:nvPr/>
        </p:nvSpPr>
        <p:spPr bwMode="auto">
          <a:xfrm>
            <a:off x="3581400" y="5490865"/>
            <a:ext cx="609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.VnTime" panose="020B7200000000000000" pitchFamily="34" charset="0"/>
              </a:rPr>
              <a:t>6</a:t>
            </a:r>
            <a:endParaRPr lang="en-US" altLang="en-US" sz="24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19" name="Picture 98" descr="PICTUR~4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132" y="762401"/>
            <a:ext cx="433511" cy="433511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</p:pic>
      <p:pic>
        <p:nvPicPr>
          <p:cNvPr id="20" name="Picture 98" descr="PICTUR~4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972" y="1865776"/>
            <a:ext cx="433511" cy="433511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</p:pic>
      <p:pic>
        <p:nvPicPr>
          <p:cNvPr id="21" name="Picture 98" descr="PICTUR~4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456" y="1342657"/>
            <a:ext cx="433511" cy="433511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</p:pic>
      <p:pic>
        <p:nvPicPr>
          <p:cNvPr id="22" name="Picture 98" descr="PICTUR~4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595" y="2417986"/>
            <a:ext cx="433511" cy="433511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</p:pic>
      <p:pic>
        <p:nvPicPr>
          <p:cNvPr id="23" name="Picture 98" descr="PICTUR~4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734" y="3482554"/>
            <a:ext cx="433511" cy="433511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</p:pic>
      <p:pic>
        <p:nvPicPr>
          <p:cNvPr id="24" name="Picture 98" descr="PICTUR~4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594" y="5472162"/>
            <a:ext cx="433511" cy="433511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</p:pic>
      <p:sp>
        <p:nvSpPr>
          <p:cNvPr id="27" name="TextBox 43"/>
          <p:cNvSpPr txBox="1">
            <a:spLocks noChangeArrowheads="1"/>
          </p:cNvSpPr>
          <p:nvPr/>
        </p:nvSpPr>
        <p:spPr bwMode="auto">
          <a:xfrm>
            <a:off x="3581400" y="3404516"/>
            <a:ext cx="609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.VnTime" panose="020B7200000000000000" pitchFamily="34" charset="0"/>
              </a:rPr>
              <a:t>6</a:t>
            </a:r>
            <a:endParaRPr lang="en-US" altLang="en-US" sz="24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28" name="Picture 98" descr="PICTUR~4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595" y="4528419"/>
            <a:ext cx="433511" cy="433511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</p:pic>
      <p:pic>
        <p:nvPicPr>
          <p:cNvPr id="29" name="Picture 98" descr="PICTUR~4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795" y="2914140"/>
            <a:ext cx="433511" cy="433511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</p:pic>
      <p:pic>
        <p:nvPicPr>
          <p:cNvPr id="30" name="Picture 98" descr="PICTUR~4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971" y="5022341"/>
            <a:ext cx="433511" cy="433511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</p:pic>
      <p:pic>
        <p:nvPicPr>
          <p:cNvPr id="31" name="Picture 98" descr="PICTUR~4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068" y="3930142"/>
            <a:ext cx="433511" cy="433511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</p:pic>
    </p:spTree>
    <p:extLst>
      <p:ext uri="{BB962C8B-B14F-4D97-AF65-F5344CB8AC3E}">
        <p14:creationId xmlns:p14="http://schemas.microsoft.com/office/powerpoint/2010/main" val="335689982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00800" y="2667000"/>
            <a:ext cx="1981200" cy="1752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381000" y="1219200"/>
            <a:ext cx="92202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</a:rPr>
              <a:t> 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Bài</a:t>
            </a:r>
            <a:r>
              <a:rPr lang="en-US" altLang="en-US" sz="2800" b="1" dirty="0">
                <a:latin typeface="Times New Roman" panose="02020603050405020304" pitchFamily="18" charset="0"/>
              </a:rPr>
              <a:t> 1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Tính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nhẩm</a:t>
            </a:r>
            <a:r>
              <a:rPr lang="en-US" altLang="en-US" sz="2800" b="1" dirty="0">
                <a:latin typeface="Times New Roman" panose="02020603050405020304" pitchFamily="18" charset="0"/>
              </a:rPr>
              <a:t>:</a:t>
            </a:r>
          </a:p>
          <a:p>
            <a:pPr eaLnBrk="1" hangingPunct="1"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  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6 x 4 =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   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6 x 1 =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  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6 x 9  =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    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6 x 10 =</a:t>
            </a:r>
          </a:p>
          <a:p>
            <a:pPr eaLnBrk="1" hangingPunct="1">
              <a:buFontTx/>
              <a:buNone/>
            </a:pP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6 x 6 =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   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6 x 3 =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  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6 x 2 =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      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0 x 6  =</a:t>
            </a:r>
          </a:p>
          <a:p>
            <a:pPr eaLnBrk="1" hangingPunct="1">
              <a:buFontTx/>
              <a:buNone/>
            </a:pP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6 x 8 =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   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6 x 5 =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  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6 x 7  =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     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6 x 0 =</a:t>
            </a:r>
          </a:p>
          <a:p>
            <a:pPr eaLnBrk="1" hangingPunct="1">
              <a:buFontTx/>
              <a:buNone/>
            </a:pP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1676400" y="17526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1676400" y="28194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36</a:t>
            </a: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1688592" y="38100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48</a:t>
            </a:r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3733800" y="17526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.VnTime" panose="020B7200000000000000" pitchFamily="34" charset="0"/>
              </a:rPr>
              <a:t>6</a:t>
            </a:r>
          </a:p>
        </p:txBody>
      </p:sp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3657600" y="27432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18</a:t>
            </a:r>
          </a:p>
        </p:txBody>
      </p: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3657600" y="3748087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30</a:t>
            </a:r>
          </a:p>
        </p:txBody>
      </p:sp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5715000" y="17526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54</a:t>
            </a:r>
          </a:p>
        </p:txBody>
      </p:sp>
      <p:sp>
        <p:nvSpPr>
          <p:cNvPr id="5136" name="Text Box 16"/>
          <p:cNvSpPr txBox="1">
            <a:spLocks noChangeArrowheads="1"/>
          </p:cNvSpPr>
          <p:nvPr/>
        </p:nvSpPr>
        <p:spPr bwMode="auto">
          <a:xfrm>
            <a:off x="5638800" y="27432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12</a:t>
            </a:r>
          </a:p>
        </p:txBody>
      </p:sp>
      <p:sp>
        <p:nvSpPr>
          <p:cNvPr id="5137" name="Text Box 17"/>
          <p:cNvSpPr txBox="1">
            <a:spLocks noChangeArrowheads="1"/>
          </p:cNvSpPr>
          <p:nvPr/>
        </p:nvSpPr>
        <p:spPr bwMode="auto">
          <a:xfrm>
            <a:off x="5689600" y="38100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42</a:t>
            </a:r>
          </a:p>
        </p:txBody>
      </p:sp>
      <p:sp>
        <p:nvSpPr>
          <p:cNvPr id="5138" name="Text Box 18"/>
          <p:cNvSpPr txBox="1">
            <a:spLocks noChangeArrowheads="1"/>
          </p:cNvSpPr>
          <p:nvPr/>
        </p:nvSpPr>
        <p:spPr bwMode="auto">
          <a:xfrm>
            <a:off x="7848600" y="17526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60</a:t>
            </a:r>
          </a:p>
        </p:txBody>
      </p:sp>
      <p:sp>
        <p:nvSpPr>
          <p:cNvPr id="5139" name="Text Box 19"/>
          <p:cNvSpPr txBox="1">
            <a:spLocks noChangeArrowheads="1"/>
          </p:cNvSpPr>
          <p:nvPr/>
        </p:nvSpPr>
        <p:spPr bwMode="auto">
          <a:xfrm>
            <a:off x="7924800" y="3748087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5140" name="Text Box 20"/>
          <p:cNvSpPr txBox="1">
            <a:spLocks noChangeArrowheads="1"/>
          </p:cNvSpPr>
          <p:nvPr/>
        </p:nvSpPr>
        <p:spPr bwMode="auto">
          <a:xfrm>
            <a:off x="7924800" y="2743200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648265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128" grpId="0"/>
      <p:bldP spid="5129" grpId="0"/>
      <p:bldP spid="5130" grpId="0"/>
      <p:bldP spid="5131" grpId="0"/>
      <p:bldP spid="5132" grpId="0"/>
      <p:bldP spid="5133" grpId="0"/>
      <p:bldP spid="5134" grpId="0"/>
      <p:bldP spid="5135" grpId="0"/>
      <p:bldP spid="5136" grpId="0"/>
      <p:bldP spid="5137" grpId="0"/>
      <p:bldP spid="5138" grpId="0"/>
      <p:bldP spid="5139" grpId="0"/>
      <p:bldP spid="51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533400" y="1828800"/>
            <a:ext cx="82296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.VnTime" panose="020B7200000000000000" pitchFamily="34" charset="0"/>
                <a:cs typeface="Arial" panose="020B0604020202020204" pitchFamily="34" charset="0"/>
              </a:rPr>
              <a:t>       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  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Mỗi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thùng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6 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l</a:t>
            </a:r>
            <a:r>
              <a:rPr lang="en-US" alt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dầu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Hỏi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5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thùng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như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thế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tất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cả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bao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nhiêu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lít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dầu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1274" name="Text Box 18"/>
          <p:cNvSpPr txBox="1">
            <a:spLocks noChangeArrowheads="1"/>
          </p:cNvSpPr>
          <p:nvPr/>
        </p:nvSpPr>
        <p:spPr bwMode="auto">
          <a:xfrm>
            <a:off x="609600" y="19812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latin typeface="Times New Roman" panose="02020603050405020304" pitchFamily="18" charset="0"/>
              </a:rPr>
              <a:t>Bài</a:t>
            </a:r>
            <a:r>
              <a:rPr lang="en-US" altLang="en-US" sz="2800" b="1" dirty="0">
                <a:latin typeface="Times New Roman" panose="02020603050405020304" pitchFamily="18" charset="0"/>
              </a:rPr>
              <a:t> 2: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752600" y="2514600"/>
            <a:ext cx="3048000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638800" y="2452688"/>
            <a:ext cx="1237488" cy="16192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554480" y="3106866"/>
            <a:ext cx="2636520" cy="17334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6759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685800" y="1125499"/>
            <a:ext cx="8077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prstClr val="black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       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Đếm</a:t>
            </a:r>
            <a:r>
              <a:rPr lang="en-US" altLang="en-US" sz="2800" b="1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thêm</a:t>
            </a:r>
            <a:r>
              <a:rPr lang="en-US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6 </a:t>
            </a:r>
            <a:r>
              <a:rPr lang="en-US" altLang="en-US" sz="28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rồi</a:t>
            </a:r>
            <a:r>
              <a:rPr lang="en-US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thích</a:t>
            </a:r>
            <a:r>
              <a:rPr lang="en-US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ô </a:t>
            </a:r>
            <a:r>
              <a:rPr lang="en-US" altLang="en-US" sz="28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trống</a:t>
            </a:r>
            <a:r>
              <a:rPr lang="en-US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11274" name="Text Box 18"/>
          <p:cNvSpPr txBox="1">
            <a:spLocks noChangeArrowheads="1"/>
          </p:cNvSpPr>
          <p:nvPr/>
        </p:nvSpPr>
        <p:spPr bwMode="auto">
          <a:xfrm>
            <a:off x="685800" y="1129606"/>
            <a:ext cx="1143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3:</a:t>
            </a:r>
            <a:endParaRPr lang="en-US" altLang="en-US" sz="2800" b="1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752600" y="1600200"/>
            <a:ext cx="1828800" cy="1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191000" y="1600200"/>
            <a:ext cx="914400" cy="8096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781800" y="1600200"/>
            <a:ext cx="1752600" cy="19428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9"/>
          <p:cNvGrpSpPr>
            <a:grpSpLocks/>
          </p:cNvGrpSpPr>
          <p:nvPr/>
        </p:nvGrpSpPr>
        <p:grpSpPr bwMode="auto">
          <a:xfrm>
            <a:off x="1295400" y="2209800"/>
            <a:ext cx="6781800" cy="609600"/>
            <a:chOff x="720" y="2208"/>
            <a:chExt cx="3840" cy="384"/>
          </a:xfrm>
        </p:grpSpPr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720" y="2208"/>
              <a:ext cx="384" cy="384"/>
            </a:xfrm>
            <a:prstGeom prst="rect">
              <a:avLst/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1104" y="2208"/>
              <a:ext cx="384" cy="384"/>
            </a:xfrm>
            <a:prstGeom prst="rect">
              <a:avLst/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1488" y="2208"/>
              <a:ext cx="384" cy="384"/>
            </a:xfrm>
            <a:prstGeom prst="rect">
              <a:avLst/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1872" y="2208"/>
              <a:ext cx="384" cy="384"/>
            </a:xfrm>
            <a:prstGeom prst="rect">
              <a:avLst/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2256" y="2208"/>
              <a:ext cx="384" cy="384"/>
            </a:xfrm>
            <a:prstGeom prst="rect">
              <a:avLst/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2640" y="2208"/>
              <a:ext cx="384" cy="384"/>
            </a:xfrm>
            <a:prstGeom prst="rect">
              <a:avLst/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3024" y="2208"/>
              <a:ext cx="384" cy="384"/>
            </a:xfrm>
            <a:prstGeom prst="rect">
              <a:avLst/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/>
          </p:nvSpPr>
          <p:spPr bwMode="auto">
            <a:xfrm>
              <a:off x="3408" y="2208"/>
              <a:ext cx="384" cy="384"/>
            </a:xfrm>
            <a:prstGeom prst="rect">
              <a:avLst/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/>
          </p:nvSpPr>
          <p:spPr bwMode="auto">
            <a:xfrm>
              <a:off x="3792" y="2208"/>
              <a:ext cx="384" cy="384"/>
            </a:xfrm>
            <a:prstGeom prst="rect">
              <a:avLst/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>
              <a:off x="4176" y="2208"/>
              <a:ext cx="384" cy="384"/>
            </a:xfrm>
            <a:prstGeom prst="rect">
              <a:avLst/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anose="02020603050405020304" pitchFamily="18" charset="0"/>
              </a:endParaRPr>
            </a:p>
          </p:txBody>
        </p:sp>
      </p:grp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1371600" y="22860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23" name="Text Box 22"/>
          <p:cNvSpPr txBox="1">
            <a:spLocks noChangeArrowheads="1"/>
          </p:cNvSpPr>
          <p:nvPr/>
        </p:nvSpPr>
        <p:spPr bwMode="auto">
          <a:xfrm>
            <a:off x="1981200" y="22860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  <a:latin typeface="Times New Roman" panose="02020603050405020304" pitchFamily="18" charset="0"/>
              </a:rPr>
              <a:t>12</a:t>
            </a:r>
          </a:p>
        </p:txBody>
      </p:sp>
      <p:sp>
        <p:nvSpPr>
          <p:cNvPr id="25" name="Text Box 23"/>
          <p:cNvSpPr txBox="1">
            <a:spLocks noChangeArrowheads="1"/>
          </p:cNvSpPr>
          <p:nvPr/>
        </p:nvSpPr>
        <p:spPr bwMode="auto">
          <a:xfrm>
            <a:off x="2743200" y="22860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  <a:latin typeface="Times New Roman" panose="02020603050405020304" pitchFamily="18" charset="0"/>
              </a:rPr>
              <a:t>18</a:t>
            </a:r>
          </a:p>
        </p:txBody>
      </p:sp>
      <p:sp>
        <p:nvSpPr>
          <p:cNvPr id="26" name="Text Box 24"/>
          <p:cNvSpPr txBox="1">
            <a:spLocks noChangeArrowheads="1"/>
          </p:cNvSpPr>
          <p:nvPr/>
        </p:nvSpPr>
        <p:spPr bwMode="auto">
          <a:xfrm>
            <a:off x="7467600" y="22860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  <a:latin typeface="Times New Roman" panose="02020603050405020304" pitchFamily="18" charset="0"/>
              </a:rPr>
              <a:t>60</a:t>
            </a:r>
          </a:p>
        </p:txBody>
      </p:sp>
      <p:sp>
        <p:nvSpPr>
          <p:cNvPr id="27" name="Text Box 26"/>
          <p:cNvSpPr txBox="1">
            <a:spLocks noChangeArrowheads="1"/>
          </p:cNvSpPr>
          <p:nvPr/>
        </p:nvSpPr>
        <p:spPr bwMode="auto">
          <a:xfrm>
            <a:off x="3352800" y="22860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Times New Roman" panose="02020603050405020304" pitchFamily="18" charset="0"/>
              </a:rPr>
              <a:t>24</a:t>
            </a:r>
          </a:p>
        </p:txBody>
      </p:sp>
      <p:sp>
        <p:nvSpPr>
          <p:cNvPr id="28" name="Text Box 27"/>
          <p:cNvSpPr txBox="1">
            <a:spLocks noChangeArrowheads="1"/>
          </p:cNvSpPr>
          <p:nvPr/>
        </p:nvSpPr>
        <p:spPr bwMode="auto">
          <a:xfrm>
            <a:off x="4038600" y="2271713"/>
            <a:ext cx="609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Times New Roman" panose="02020603050405020304" pitchFamily="18" charset="0"/>
              </a:rPr>
              <a:t>30</a:t>
            </a:r>
          </a:p>
        </p:txBody>
      </p:sp>
      <p:sp>
        <p:nvSpPr>
          <p:cNvPr id="30" name="Text Box 28"/>
          <p:cNvSpPr txBox="1">
            <a:spLocks noChangeArrowheads="1"/>
          </p:cNvSpPr>
          <p:nvPr/>
        </p:nvSpPr>
        <p:spPr bwMode="auto">
          <a:xfrm>
            <a:off x="5410200" y="22860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Times New Roman" panose="02020603050405020304" pitchFamily="18" charset="0"/>
              </a:rPr>
              <a:t>42</a:t>
            </a:r>
          </a:p>
        </p:txBody>
      </p:sp>
      <p:sp>
        <p:nvSpPr>
          <p:cNvPr id="31" name="Text Box 29"/>
          <p:cNvSpPr txBox="1">
            <a:spLocks noChangeArrowheads="1"/>
          </p:cNvSpPr>
          <p:nvPr/>
        </p:nvSpPr>
        <p:spPr bwMode="auto">
          <a:xfrm>
            <a:off x="6096000" y="22860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Times New Roman" panose="02020603050405020304" pitchFamily="18" charset="0"/>
              </a:rPr>
              <a:t>48</a:t>
            </a:r>
          </a:p>
        </p:txBody>
      </p:sp>
      <p:sp>
        <p:nvSpPr>
          <p:cNvPr id="32" name="Text Box 30"/>
          <p:cNvSpPr txBox="1">
            <a:spLocks noChangeArrowheads="1"/>
          </p:cNvSpPr>
          <p:nvPr/>
        </p:nvSpPr>
        <p:spPr bwMode="auto">
          <a:xfrm>
            <a:off x="6781800" y="22860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Times New Roman" panose="02020603050405020304" pitchFamily="18" charset="0"/>
              </a:rPr>
              <a:t>54</a:t>
            </a:r>
          </a:p>
        </p:txBody>
      </p:sp>
      <p:sp>
        <p:nvSpPr>
          <p:cNvPr id="33" name="Text Box 31"/>
          <p:cNvSpPr txBox="1">
            <a:spLocks noChangeArrowheads="1"/>
          </p:cNvSpPr>
          <p:nvPr/>
        </p:nvSpPr>
        <p:spPr bwMode="auto">
          <a:xfrm>
            <a:off x="4724400" y="22860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292929"/>
                </a:solidFill>
                <a:latin typeface="Times New Roman" panose="02020603050405020304" pitchFamily="18" charset="0"/>
              </a:rPr>
              <a:t>36</a:t>
            </a:r>
          </a:p>
        </p:txBody>
      </p:sp>
    </p:spTree>
    <p:extLst>
      <p:ext uri="{BB962C8B-B14F-4D97-AF65-F5344CB8AC3E}">
        <p14:creationId xmlns:p14="http://schemas.microsoft.com/office/powerpoint/2010/main" val="2579689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  <p:bldP spid="22" grpId="0"/>
      <p:bldP spid="23" grpId="0"/>
      <p:bldP spid="25" grpId="0"/>
      <p:bldP spid="26" grpId="0"/>
      <p:bldP spid="27" grpId="0"/>
      <p:bldP spid="28" grpId="0"/>
      <p:bldP spid="30" grpId="0"/>
      <p:bldP spid="31" grpId="0"/>
      <p:bldP spid="32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WordArt 2" descr="4"/>
          <p:cNvSpPr>
            <a:spLocks noChangeArrowheads="1" noChangeShapeType="1" noTextEdit="1"/>
          </p:cNvSpPr>
          <p:nvPr/>
        </p:nvSpPr>
        <p:spPr bwMode="auto">
          <a:xfrm>
            <a:off x="838200" y="1905000"/>
            <a:ext cx="7834313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0066"/>
              </a:contourClr>
            </a:sp3d>
          </a:bodyPr>
          <a:lstStyle/>
          <a:p>
            <a:pPr algn="ctr" eaLnBrk="1" hangingPunct="1"/>
            <a:r>
              <a:rPr lang="en-US" sz="3600" b="1" kern="10" dirty="0" err="1" smtClean="0">
                <a:ln w="9525">
                  <a:round/>
                  <a:headEnd/>
                  <a:tailEnd/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kern="10" dirty="0" smtClean="0">
                <a:ln w="9525">
                  <a:round/>
                  <a:headEnd/>
                  <a:tailEnd/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round/>
                  <a:headEnd/>
                  <a:tailEnd/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600" b="1" kern="10" dirty="0" smtClean="0">
                <a:ln w="9525">
                  <a:round/>
                  <a:headEnd/>
                  <a:tailEnd/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round/>
                  <a:headEnd/>
                  <a:tailEnd/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b="1" kern="10" dirty="0" smtClean="0">
                <a:ln w="9525">
                  <a:round/>
                  <a:headEnd/>
                  <a:tailEnd/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round/>
                  <a:headEnd/>
                  <a:tailEnd/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3600" b="1" kern="10" dirty="0" smtClean="0">
                <a:ln w="9525">
                  <a:round/>
                  <a:headEnd/>
                  <a:tailEnd/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round/>
                  <a:headEnd/>
                  <a:tailEnd/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diệu</a:t>
            </a:r>
            <a:r>
              <a:rPr lang="en-US" sz="3600" b="1" kern="10" dirty="0" smtClean="0">
                <a:ln w="9525">
                  <a:round/>
                  <a:headEnd/>
                  <a:tailEnd/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243" name="WordArt 3"/>
          <p:cNvSpPr>
            <a:spLocks noChangeArrowheads="1" noChangeShapeType="1" noTextEdit="1"/>
          </p:cNvSpPr>
          <p:nvPr/>
        </p:nvSpPr>
        <p:spPr bwMode="auto">
          <a:xfrm>
            <a:off x="457200" y="457200"/>
            <a:ext cx="2362200" cy="9144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 eaLnBrk="1" hangingPunct="1"/>
            <a:r>
              <a:rPr lang="en-US" sz="3600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.VnCooperH" panose="020B7200000000000000" pitchFamily="34" charset="0"/>
              </a:rPr>
              <a:t>trò</a:t>
            </a:r>
            <a:r>
              <a:rPr lang="en-US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.VnCooperH" panose="020B7200000000000000" pitchFamily="34" charset="0"/>
              </a:rPr>
              <a:t> </a:t>
            </a:r>
            <a:r>
              <a:rPr lang="en-US" sz="3600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.VnCooperH" panose="020B7200000000000000" pitchFamily="34" charset="0"/>
              </a:rPr>
              <a:t>chơi</a:t>
            </a:r>
            <a:endParaRPr lang="en-US" sz="3600" kern="10" dirty="0" smtClean="0">
              <a:ln w="19050">
                <a:solidFill>
                  <a:srgbClr val="99CC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990000"/>
                </a:outerShdw>
              </a:effectLst>
              <a:latin typeface=".VnCooperH" panose="020B7200000000000000" pitchFamily="34" charset="0"/>
            </a:endParaRPr>
          </a:p>
        </p:txBody>
      </p:sp>
      <p:pic>
        <p:nvPicPr>
          <p:cNvPr id="10244" name="Picture 4" descr="Picture3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96200" y="5729288"/>
            <a:ext cx="1447800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4917" name="Picture 5" descr="Picture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022850"/>
            <a:ext cx="13716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4918" name="Picture 6" descr="catrun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91200" y="5038725"/>
            <a:ext cx="762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4919" name="Picture 7" descr="a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19600" y="4495800"/>
            <a:ext cx="889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4920" name="Picture 8" descr="c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67000" y="4800600"/>
            <a:ext cx="97155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4921" name="Picture 9" descr="a2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09800" y="4191000"/>
            <a:ext cx="82391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4922" name="Picture 10" descr="b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352800" y="4343400"/>
            <a:ext cx="954088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487794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949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15607E-7 L -0.2033 1.15607E-7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2949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74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89017E-6 L -0.19479 2.89017E-6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2949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40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50867E-6 L -0.16875 4.50867E-6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2949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38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12139E-6 L -0.1434 3.12139E-6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2949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70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17919E-6 L -0.19027 -3.17919E-6 " pathEditMode="relative" rAng="0" ptsTypes="AA">
                                      <p:cBhvr>
                                        <p:cTn id="16" dur="3000" fill="hold"/>
                                        <p:tgtEl>
                                          <p:spTgt spid="2949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14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02312E-6 L -0.20833 -2.02312E-6 " pathEditMode="relative" rAng="0" ptsTypes="AA">
                                      <p:cBhvr>
                                        <p:cTn id="18" dur="3000" fill="hold"/>
                                        <p:tgtEl>
                                          <p:spTgt spid="2949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49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98&quot;/&gt;&lt;/object&gt;&lt;object type=&quot;3&quot; unique_id=&quot;10005&quot;&gt;&lt;property id=&quot;20148&quot; value=&quot;5&quot;/&gt;&lt;property id=&quot;20300&quot; value=&quot;Slide 2&quot;/&gt;&lt;property id=&quot;20307&quot; value=&quot;274&quot;/&gt;&lt;/object&gt;&lt;object type=&quot;3&quot; unique_id=&quot;10006&quot;&gt;&lt;property id=&quot;20148&quot; value=&quot;5&quot;/&gt;&lt;property id=&quot;20300&quot; value=&quot;Slide 3&quot;/&gt;&lt;property id=&quot;20307&quot; value=&quot;295&quot;/&gt;&lt;/object&gt;&lt;object type=&quot;3&quot; unique_id=&quot;10007&quot;&gt;&lt;property id=&quot;20148&quot; value=&quot;5&quot;/&gt;&lt;property id=&quot;20300&quot; value=&quot;Slide 4&quot;/&gt;&lt;property id=&quot;20307&quot; value=&quot;299&quot;/&gt;&lt;/object&gt;&lt;object type=&quot;3&quot; unique_id=&quot;10008&quot;&gt;&lt;property id=&quot;20148&quot; value=&quot;5&quot;/&gt;&lt;property id=&quot;20300&quot; value=&quot;Slide 5&quot;/&gt;&lt;property id=&quot;20307&quot; value=&quot;303&quot;/&gt;&lt;/object&gt;&lt;object type=&quot;3&quot; unique_id=&quot;10009&quot;&gt;&lt;property id=&quot;20148&quot; value=&quot;5&quot;/&gt;&lt;property id=&quot;20300&quot; value=&quot;Slide 6&quot;/&gt;&lt;property id=&quot;20307&quot; value=&quot;302&quot;/&gt;&lt;/object&gt;&lt;object type=&quot;3&quot; unique_id=&quot;10010&quot;&gt;&lt;property id=&quot;20148&quot; value=&quot;5&quot;/&gt;&lt;property id=&quot;20300&quot; value=&quot;Slide 7&quot;/&gt;&lt;property id=&quot;20307&quot; value=&quot;305&quot;/&gt;&lt;/object&gt;&lt;object type=&quot;3&quot; unique_id=&quot;10011&quot;&gt;&lt;property id=&quot;20148&quot; value=&quot;5&quot;/&gt;&lt;property id=&quot;20300&quot; value=&quot;Slide 8&quot;/&gt;&lt;property id=&quot;20307&quot; value=&quot;308&quot;/&gt;&lt;/object&gt;&lt;object type=&quot;3&quot; unique_id=&quot;10012&quot;&gt;&lt;property id=&quot;20148&quot; value=&quot;5&quot;/&gt;&lt;property id=&quot;20300&quot; value=&quot;Slide 9&quot;/&gt;&lt;property id=&quot;20307&quot; value=&quot;319&quot;/&gt;&lt;/object&gt;&lt;object type=&quot;3&quot; unique_id=&quot;10013&quot;&gt;&lt;property id=&quot;20148&quot; value=&quot;5&quot;/&gt;&lt;property id=&quot;20300&quot; value=&quot;Slide 10&quot;/&gt;&lt;property id=&quot;20307&quot; value=&quot;320&quot;/&gt;&lt;/object&gt;&lt;object type=&quot;3&quot; unique_id=&quot;10014&quot;&gt;&lt;property id=&quot;20148&quot; value=&quot;5&quot;/&gt;&lt;property id=&quot;20300&quot; value=&quot;Slide 11&quot;/&gt;&lt;property id=&quot;20307&quot; value=&quot;321&quot;/&gt;&lt;/object&gt;&lt;object type=&quot;3&quot; unique_id=&quot;10015&quot;&gt;&lt;property id=&quot;20148&quot; value=&quot;5&quot;/&gt;&lt;property id=&quot;20300&quot; value=&quot;Slide 12&quot;/&gt;&lt;property id=&quot;20307&quot; value=&quot;322&quot;/&gt;&lt;/object&gt;&lt;object type=&quot;3&quot; unique_id=&quot;10016&quot;&gt;&lt;property id=&quot;20148&quot; value=&quot;5&quot;/&gt;&lt;property id=&quot;20300&quot; value=&quot;Slide 13&quot;/&gt;&lt;property id=&quot;20307&quot; value=&quot;323&quot;/&gt;&lt;/object&gt;&lt;object type=&quot;3&quot; unique_id=&quot;10017&quot;&gt;&lt;property id=&quot;20148&quot; value=&quot;5&quot;/&gt;&lt;property id=&quot;20300&quot; value=&quot;Slide 14&quot;/&gt;&lt;property id=&quot;20307&quot; value=&quot;324&quot;/&gt;&lt;/object&gt;&lt;object type=&quot;3&quot; unique_id=&quot;10019&quot;&gt;&lt;property id=&quot;20148&quot; value=&quot;5&quot;/&gt;&lt;property id=&quot;20300&quot; value=&quot;Slide 15&quot;/&gt;&lt;property id=&quot;20307&quot; value=&quot;294&quot;/&gt;&lt;/object&gt;&lt;object type=&quot;3&quot; unique_id=&quot;10020&quot;&gt;&lt;property id=&quot;20148&quot; value=&quot;5&quot;/&gt;&lt;property id=&quot;20300&quot; value=&quot;Slide 16&quot;/&gt;&lt;property id=&quot;20307&quot; value=&quot;270&quot;/&gt;&lt;/object&gt;&lt;/object&gt;&lt;/object&gt;&lt;/database&gt;"/>
  <p:tag name="SECTOMILLISECCONVERTED" val="1"/>
  <p:tag name="VIOLETID" val="12396866"/>
  <p:tag name="VIOLETTITLE" val="Bảng nhân 6"/>
  <p:tag name="VIOLETLESSON" val="11"/>
  <p:tag name="VIOLETCATID" val="2194"/>
  <p:tag name="VIOLETSUBJECT" val="Toán học 3"/>
  <p:tag name="VIOLETAUTHORID" val="4255773"/>
  <p:tag name="VIOLETAUTHORNAME" val="Bùi Thu Hồng"/>
  <p:tag name="VIOLETAUTHORAVATAR" val="no_avatarf.jpg"/>
  <p:tag name="VIOLETAUTHORADDRESS" val="tieu hoc yen so - ha noi"/>
  <p:tag name="VIOLETDATE" val="2018-08-08 21:06:06"/>
  <p:tag name="VIOLETHIT" val="45"/>
  <p:tag name="VIOLETLIKE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1F1F1F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03">
  <a:themeElements>
    <a:clrScheme name="103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03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3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103">
  <a:themeElements>
    <a:clrScheme name="103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03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3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Tap lam van da sua</Template>
  <TotalTime>321</TotalTime>
  <Words>428</Words>
  <Application>Microsoft Office PowerPoint</Application>
  <PresentationFormat>On-screen Show (4:3)</PresentationFormat>
  <Paragraphs>149</Paragraphs>
  <Slides>16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Office Theme</vt:lpstr>
      <vt:lpstr>103</vt:lpstr>
      <vt:lpstr>Default Design</vt:lpstr>
      <vt:lpstr>2_103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Windows User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Mai</dc:creator>
  <cp:lastModifiedBy>Admin</cp:lastModifiedBy>
  <cp:revision>49</cp:revision>
  <dcterms:created xsi:type="dcterms:W3CDTF">2016-09-22T15:46:35Z</dcterms:created>
  <dcterms:modified xsi:type="dcterms:W3CDTF">2019-09-30T05:06:06Z</dcterms:modified>
</cp:coreProperties>
</file>