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1" r:id="rId3"/>
    <p:sldMasterId id="2147483662" r:id="rId4"/>
    <p:sldMasterId id="2147483663" r:id="rId5"/>
  </p:sldMasterIdLst>
  <p:notesMasterIdLst>
    <p:notesMasterId r:id="rId19"/>
  </p:notesMasterIdLst>
  <p:sldIdLst>
    <p:sldId id="313" r:id="rId6"/>
    <p:sldId id="321" r:id="rId7"/>
    <p:sldId id="320" r:id="rId8"/>
    <p:sldId id="305" r:id="rId9"/>
    <p:sldId id="317" r:id="rId10"/>
    <p:sldId id="315" r:id="rId11"/>
    <p:sldId id="318" r:id="rId12"/>
    <p:sldId id="307" r:id="rId13"/>
    <p:sldId id="308" r:id="rId14"/>
    <p:sldId id="316" r:id="rId15"/>
    <p:sldId id="311" r:id="rId16"/>
    <p:sldId id="319" r:id="rId17"/>
    <p:sldId id="314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A0597"/>
    <a:srgbClr val="0033CC"/>
    <a:srgbClr val="FFFF00"/>
    <a:srgbClr val="990000"/>
    <a:srgbClr val="FF66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744" autoAdjust="0"/>
  </p:normalViewPr>
  <p:slideViewPr>
    <p:cSldViewPr>
      <p:cViewPr varScale="1">
        <p:scale>
          <a:sx n="63" d="100"/>
          <a:sy n="63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F58F640-D8FB-4801-B657-3CA311E90FA7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Nhấn soạn thảo các kiểu văn bản trang cái</a:t>
            </a:r>
          </a:p>
          <a:p>
            <a:pPr lvl="1"/>
            <a:r>
              <a:rPr lang="en-US" noProof="0" smtClean="0"/>
              <a:t>Mức hai</a:t>
            </a:r>
          </a:p>
          <a:p>
            <a:pPr lvl="2"/>
            <a:r>
              <a:rPr lang="en-US" noProof="0" smtClean="0"/>
              <a:t>Mức ba</a:t>
            </a:r>
          </a:p>
          <a:p>
            <a:pPr lvl="3"/>
            <a:r>
              <a:rPr lang="en-US" noProof="0" smtClean="0"/>
              <a:t>Mức bốn</a:t>
            </a:r>
          </a:p>
          <a:p>
            <a:pPr lvl="4"/>
            <a:r>
              <a:rPr lang="en-US" noProof="0" smtClean="0"/>
              <a:t>Mức năm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93FC6F-590F-4F65-A527-43B4B36A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40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4FED-F453-4E6B-86FD-EB1A1E2AB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392582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AD3C6-9B78-43F1-84E8-8E1484199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933640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1B370-488D-41C4-B244-B65C0DE76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891237"/>
      </p:ext>
    </p:extLst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0C95-256E-403A-990D-30516A69B94D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FB52B-DEB9-4D97-AD54-770E327CD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17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52769-686C-48AD-8938-E8E287CCC21D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BF5E4-4DAA-414A-A968-FF83AABE6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1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B582-351A-4B4E-A0A3-43B0B28C9E05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1941A-FD87-4061-94FC-97E413844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366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C8866-BF9B-406E-9DAC-CFFFF9D6EDCC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9CB6-F664-4191-8488-51A66C8A69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72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AC7D2-55B9-422D-88D6-A95DFF998818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1FCC-8C21-4E83-A52D-AF8B6934E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560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60AB2-C587-442C-86A5-D69E5335B2A1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B0BDD-FCC5-4DED-AB00-069E9AE95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4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5D02A-DD99-4638-AC60-3CB0D735B54F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57194-381D-4060-9C6E-E809C3E05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45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26CDF-5C0A-443A-9D35-0AA125133186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A67AF-7D89-4A53-BC5C-ABB892758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50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38D9-AA7F-4BFA-84A8-81D1BE85F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67704"/>
      </p:ext>
    </p:extLst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1D90F-E1D2-43B1-B26C-2B2AAE2CC8C4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1F301-8C80-447C-A45A-C7E16BE82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618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1763E-666E-40A5-B44C-284EF285C00A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C4AC0-6C78-47D5-A27A-C4AD106AC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68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9B975-21FB-4F95-A00B-C8A6524D328A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619DC-5AE9-4681-B1C4-AB86BDA120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13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16D72-45F8-4351-A75E-D32415AE7BB9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72E51-A507-43C1-BA86-9B7E499D8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994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B6845-990E-4FC2-AD92-DEA8983A990D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B4352-BDE0-445D-B949-3CDA1E2965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583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AA8BC-D078-484A-B7C2-7F2C5307B108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3B32-900E-4B65-B277-FAA1292D0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788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2F23D-943F-46EA-B22D-A4F4180A67C3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4EF0-9E4C-4ABD-8FB3-B9E74ED2A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643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BC83-58F0-49C1-9467-8FD4ECBA517B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44B4C-4A87-474E-B550-39AF82B27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827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E0FBE-735F-4D7E-86FE-C0BD126717C9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02246-895E-47EB-A9B4-A04FD419F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8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A1FBB-B9B7-4E9E-81B0-72E4FC5DE1A5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55A3-1F31-4A66-85D1-87221E69E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33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059D-8587-436E-B3FF-6D8B3E25B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470980"/>
      </p:ext>
    </p:extLst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B69B7-598C-4162-9B52-DF4C2E5A0330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C0164-8C17-4EA7-84F2-1C87FA225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40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F9557-15C3-413F-A4F3-45493BF84B0D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F9D22-BCCA-4712-A65C-B12C5BE0C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514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FFB0-46F8-40C0-911D-EF09CD1D0312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AE58-91F5-499E-8EB3-EFC899301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475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36223-8F10-4AEB-9B5F-8874110A6100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2F81E-7C2B-49EE-AC13-2A4C494B2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159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C5E2-C88D-433F-BD08-33C424293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59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6A37E-40B5-418E-9021-F2F4E2B07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6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E0D2D-3D8B-4BF1-8059-D2F42D830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12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9676E-7268-4026-93AF-97C59615A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720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9229-4A44-4B6F-82A7-1322EB0467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1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D1064-7A3A-40D9-B2B2-608A18960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27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8BCAD-DAB0-42DA-B45A-E74F432A7E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74735"/>
      </p:ext>
    </p:extLst>
  </p:cSld>
  <p:clrMapOvr>
    <a:masterClrMapping/>
  </p:clrMapOvr>
  <p:transition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EBA17-9F13-4141-BA14-D489BA573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753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B0A44-C19F-444B-AD34-76299D9CB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467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4938F-23AB-4E26-A513-4FE6141A7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417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2C273-DF0E-413D-A925-74BA7F10EF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52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6FC31-E56E-4760-BB38-14DBDDC1B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613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1F140-72A0-499C-9106-209693C51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830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80249-116C-4D23-BA3D-E8B4355A0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27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053BA-35B7-496E-8663-19936AE74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93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B267A-5105-4D81-BB42-3854D2A2D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136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5601-CF6D-4064-B483-2906B5424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55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AF53-7EAB-42CC-8C33-817EE1F73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487257"/>
      </p:ext>
    </p:extLst>
  </p:cSld>
  <p:clrMapOvr>
    <a:masterClrMapping/>
  </p:clrMapOvr>
  <p:transition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042F2-9614-450B-9AEB-A3353A951B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093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28C1-D5CD-423B-816F-299A331D3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758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57CDA-5DA1-442C-9CD8-AF74CA307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447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2F700-294F-4B3A-9E0E-9BBDE1362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157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F59F-5183-4A43-B6BE-D014829AE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116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87681-6F67-4033-B689-79EB039B28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42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3759-6EA5-4CCA-8462-C0D200674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97352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8677-E4AC-4406-8980-5C4321A2F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553431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E815-F111-47DA-9B67-727AC2112F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85044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5095-4894-4D36-B211-591A142AA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509193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5EC4D7-616D-4AF6-933C-7AF9360A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>
    <p:comb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9975B726-CE61-43F2-A581-BFABD4D5E6CE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711B32-105A-4D42-9102-2FF71C4F9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kiểu tiêu đề trang cái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các kiểu văn bản trang cái</a:t>
            </a:r>
          </a:p>
          <a:p>
            <a:pPr lvl="1"/>
            <a:r>
              <a:rPr lang="en-US" altLang="en-US" smtClean="0"/>
              <a:t>Mức hai</a:t>
            </a:r>
          </a:p>
          <a:p>
            <a:pPr lvl="2"/>
            <a:r>
              <a:rPr lang="en-US" altLang="en-US" smtClean="0"/>
              <a:t>Mức ba</a:t>
            </a:r>
          </a:p>
          <a:p>
            <a:pPr lvl="3"/>
            <a:r>
              <a:rPr lang="en-US" altLang="en-US" smtClean="0"/>
              <a:t>Mức bốn</a:t>
            </a:r>
          </a:p>
          <a:p>
            <a:pPr lvl="4"/>
            <a:r>
              <a:rPr lang="en-US" altLang="en-US" smtClean="0"/>
              <a:t>Mức năm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3C8DF9F4-34A8-4A6E-B39D-C20704011388}" type="datetimeFigureOut">
              <a:rPr lang="en-US"/>
              <a:pPr>
                <a:defRPr/>
              </a:pPr>
              <a:t>24/9/2018</a:t>
            </a:fld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2DE91D-70AE-47B2-8EB8-588CA5922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kiểu tiêu đề trang cái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các kiểu văn bản trang cái</a:t>
            </a:r>
          </a:p>
          <a:p>
            <a:pPr lvl="1"/>
            <a:r>
              <a:rPr lang="en-US" altLang="en-US" smtClean="0"/>
              <a:t>Mức hai</a:t>
            </a:r>
          </a:p>
          <a:p>
            <a:pPr lvl="2"/>
            <a:r>
              <a:rPr lang="en-US" altLang="en-US" smtClean="0"/>
              <a:t>Mức ba</a:t>
            </a:r>
          </a:p>
          <a:p>
            <a:pPr lvl="3"/>
            <a:r>
              <a:rPr lang="en-US" altLang="en-US" smtClean="0"/>
              <a:t>Mức bốn</a:t>
            </a:r>
          </a:p>
          <a:p>
            <a:pPr lvl="4"/>
            <a:r>
              <a:rPr lang="en-US" altLang="en-US" smtClean="0"/>
              <a:t>Mức năm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4066C9E-92B7-4031-B57E-25B8F7D2E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kiểu tiêu đề trang cái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các kiểu văn bản trang cái</a:t>
            </a:r>
          </a:p>
          <a:p>
            <a:pPr lvl="1"/>
            <a:r>
              <a:rPr lang="en-US" altLang="en-US" smtClean="0"/>
              <a:t>Mức hai</a:t>
            </a:r>
          </a:p>
          <a:p>
            <a:pPr lvl="2"/>
            <a:r>
              <a:rPr lang="en-US" altLang="en-US" smtClean="0"/>
              <a:t>Mức ba</a:t>
            </a:r>
          </a:p>
          <a:p>
            <a:pPr lvl="3"/>
            <a:r>
              <a:rPr lang="en-US" altLang="en-US" smtClean="0"/>
              <a:t>Mức bốn</a:t>
            </a:r>
          </a:p>
          <a:p>
            <a:pPr lvl="4"/>
            <a:r>
              <a:rPr lang="en-US" altLang="en-US" smtClean="0"/>
              <a:t>Mức năm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113600-D9D6-45E7-B5F1-48C4D845A3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1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3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3048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WordArt 10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8001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 THƯỢNG</a:t>
            </a:r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1554797" y="1491933"/>
            <a:ext cx="59817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</a:t>
            </a:r>
            <a:r>
              <a:rPr lang="en-US" sz="6000" b="1" kern="1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KỂ CHUYỆN - </a:t>
            </a:r>
            <a:r>
              <a:rPr lang="en-US" sz="60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2145347" y="3505200"/>
            <a:ext cx="4800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</a:t>
            </a:r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24"/>
          <p:cNvSpPr txBox="1">
            <a:spLocks noChangeArrowheads="1"/>
          </p:cNvSpPr>
          <p:nvPr/>
        </p:nvSpPr>
        <p:spPr bwMode="auto">
          <a:xfrm>
            <a:off x="239712" y="15240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3048000" y="762000"/>
            <a:ext cx="3527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Ý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-15240" y="2514600"/>
            <a:ext cx="495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74768" name="Picture 16" descr="nguoi m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057400"/>
            <a:ext cx="4267200" cy="39624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54"/>
          <p:cNvSpPr>
            <a:spLocks noChangeArrowheads="1" noChangeShapeType="1" noTextEdit="1"/>
          </p:cNvSpPr>
          <p:nvPr/>
        </p:nvSpPr>
        <p:spPr bwMode="auto">
          <a:xfrm>
            <a:off x="2369820" y="533400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000" b="1" i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Củng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cố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dặn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1A0597"/>
                </a:solidFill>
              </a:rPr>
              <a:t>- Theo con, chi </a:t>
            </a:r>
            <a:r>
              <a:rPr lang="en-US" sz="2800" dirty="0" err="1" smtClean="0">
                <a:solidFill>
                  <a:srgbClr val="1A0597"/>
                </a:solidFill>
              </a:rPr>
              <a:t>tiết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bụi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gai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dâm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chồi</a:t>
            </a:r>
            <a:r>
              <a:rPr lang="en-US" sz="2800" dirty="0" smtClean="0">
                <a:solidFill>
                  <a:srgbClr val="1A0597"/>
                </a:solidFill>
              </a:rPr>
              <a:t>, </a:t>
            </a:r>
            <a:r>
              <a:rPr lang="en-US" sz="2800" dirty="0" err="1" smtClean="0">
                <a:solidFill>
                  <a:srgbClr val="1A0597"/>
                </a:solidFill>
              </a:rPr>
              <a:t>nảy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lộc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ngay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giữa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mùa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đông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buốt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giá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và</a:t>
            </a:r>
            <a:r>
              <a:rPr lang="en-US" sz="2800" dirty="0" smtClean="0">
                <a:solidFill>
                  <a:srgbClr val="1A0597"/>
                </a:solidFill>
              </a:rPr>
              <a:t> chi </a:t>
            </a:r>
            <a:r>
              <a:rPr lang="en-US" sz="2800" dirty="0" err="1" smtClean="0">
                <a:solidFill>
                  <a:srgbClr val="1A0597"/>
                </a:solidFill>
              </a:rPr>
              <a:t>tiết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đôi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mắt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của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bà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mẹ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biến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thành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hai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viên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ngọc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có</a:t>
            </a:r>
            <a:r>
              <a:rPr lang="en-US" sz="2800" dirty="0" smtClean="0">
                <a:solidFill>
                  <a:srgbClr val="1A0597"/>
                </a:solidFill>
              </a:rPr>
              <a:t> ý </a:t>
            </a:r>
            <a:r>
              <a:rPr lang="en-US" sz="2800" dirty="0" err="1" smtClean="0">
                <a:solidFill>
                  <a:srgbClr val="1A0597"/>
                </a:solidFill>
              </a:rPr>
              <a:t>nghĩa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gì</a:t>
            </a:r>
            <a:r>
              <a:rPr lang="en-US" sz="2800" dirty="0" smtClean="0">
                <a:solidFill>
                  <a:srgbClr val="1A0597"/>
                </a:solidFill>
              </a:rPr>
              <a:t>?</a:t>
            </a:r>
            <a:endParaRPr lang="en-US" sz="2800" dirty="0">
              <a:solidFill>
                <a:srgbClr val="1A0597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3276601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1A0597"/>
                </a:solidFill>
              </a:rPr>
              <a:t>- </a:t>
            </a:r>
            <a:r>
              <a:rPr lang="en-US" sz="2800" dirty="0" err="1" smtClean="0">
                <a:solidFill>
                  <a:srgbClr val="1A0597"/>
                </a:solidFill>
              </a:rPr>
              <a:t>Những</a:t>
            </a:r>
            <a:r>
              <a:rPr lang="en-US" sz="2800" dirty="0" smtClean="0">
                <a:solidFill>
                  <a:srgbClr val="1A0597"/>
                </a:solidFill>
              </a:rPr>
              <a:t> chi </a:t>
            </a:r>
            <a:r>
              <a:rPr lang="en-US" sz="2800" dirty="0" err="1" smtClean="0">
                <a:solidFill>
                  <a:srgbClr val="1A0597"/>
                </a:solidFill>
              </a:rPr>
              <a:t>tiết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này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cho</a:t>
            </a:r>
            <a:r>
              <a:rPr lang="en-US" sz="2800" dirty="0" smtClean="0">
                <a:solidFill>
                  <a:srgbClr val="1A0597"/>
                </a:solidFill>
              </a:rPr>
              <a:t> ta </a:t>
            </a:r>
            <a:r>
              <a:rPr lang="en-US" sz="2800" dirty="0" err="1" smtClean="0">
                <a:solidFill>
                  <a:srgbClr val="1A0597"/>
                </a:solidFill>
              </a:rPr>
              <a:t>thấy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sự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cao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quý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của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đức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>
                <a:solidFill>
                  <a:srgbClr val="1A0597"/>
                </a:solidFill>
              </a:rPr>
              <a:t>h</a:t>
            </a:r>
            <a:r>
              <a:rPr lang="en-US" sz="2800" dirty="0" smtClean="0">
                <a:solidFill>
                  <a:srgbClr val="1A0597"/>
                </a:solidFill>
              </a:rPr>
              <a:t>i </a:t>
            </a:r>
            <a:r>
              <a:rPr lang="en-US" sz="2800" dirty="0" err="1" smtClean="0">
                <a:solidFill>
                  <a:srgbClr val="1A0597"/>
                </a:solidFill>
              </a:rPr>
              <a:t>sinh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của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người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mẹ</a:t>
            </a:r>
            <a:r>
              <a:rPr lang="en-US" sz="2800" dirty="0" smtClean="0">
                <a:solidFill>
                  <a:srgbClr val="1A0597"/>
                </a:solidFill>
              </a:rPr>
              <a:t>.</a:t>
            </a:r>
            <a:endParaRPr lang="en-US" sz="2800" dirty="0">
              <a:solidFill>
                <a:srgbClr val="1A0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5810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7579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WordArt 13"/>
          <p:cNvSpPr>
            <a:spLocks noChangeArrowheads="1" noChangeShapeType="1" noTextEdit="1"/>
          </p:cNvSpPr>
          <p:nvPr/>
        </p:nvSpPr>
        <p:spPr bwMode="auto">
          <a:xfrm>
            <a:off x="533400" y="838200"/>
            <a:ext cx="8001000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1A0597"/>
                </a:solidFill>
              </a:rPr>
              <a:t>Đọc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thuộc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lòng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bài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thơ</a:t>
            </a:r>
            <a:r>
              <a:rPr lang="en-US" dirty="0" smtClean="0">
                <a:solidFill>
                  <a:srgbClr val="1A0597"/>
                </a:solidFill>
              </a:rPr>
              <a:t>: </a:t>
            </a:r>
            <a:r>
              <a:rPr lang="en-US" b="1" i="1" dirty="0" err="1" smtClean="0">
                <a:solidFill>
                  <a:srgbClr val="1A0597"/>
                </a:solidFill>
              </a:rPr>
              <a:t>Quạt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b="1" i="1" dirty="0" err="1" smtClean="0">
                <a:solidFill>
                  <a:srgbClr val="1A0597"/>
                </a:solidFill>
              </a:rPr>
              <a:t>cho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b="1" i="1" dirty="0" err="1" smtClean="0">
                <a:solidFill>
                  <a:srgbClr val="1A0597"/>
                </a:solidFill>
              </a:rPr>
              <a:t>bà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b="1" i="1" dirty="0" err="1" smtClean="0">
                <a:solidFill>
                  <a:srgbClr val="1A0597"/>
                </a:solidFill>
              </a:rPr>
              <a:t>ngủ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và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nêu</a:t>
            </a:r>
            <a:r>
              <a:rPr lang="en-US" dirty="0" smtClean="0">
                <a:solidFill>
                  <a:srgbClr val="1A0597"/>
                </a:solidFill>
              </a:rPr>
              <a:t> ý </a:t>
            </a:r>
            <a:r>
              <a:rPr lang="en-US" dirty="0" err="1" smtClean="0">
                <a:solidFill>
                  <a:srgbClr val="1A0597"/>
                </a:solidFill>
              </a:rPr>
              <a:t>nghĩa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bài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đọc</a:t>
            </a:r>
            <a:endParaRPr lang="en-US" dirty="0">
              <a:solidFill>
                <a:srgbClr val="1A0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9975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e yeu c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83268" cy="5166042"/>
          </a:xfrm>
        </p:spPr>
      </p:pic>
    </p:spTree>
    <p:extLst>
      <p:ext uri="{BB962C8B-B14F-4D97-AF65-F5344CB8AC3E}">
        <p14:creationId xmlns:p14="http://schemas.microsoft.com/office/powerpoint/2010/main" val="291517302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8" name="Picture 10" descr="nguoi m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371600"/>
            <a:ext cx="9144000" cy="52578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4988"/>
            <a:ext cx="3810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0738"/>
            <a:ext cx="422592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-228600" y="153988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1A0597"/>
                </a:solidFill>
                <a:latin typeface="Times New Roman" panose="02020603050405020304" pitchFamily="18" charset="0"/>
              </a:rPr>
              <a:t>   1. Luyện đọc</a:t>
            </a:r>
          </a:p>
        </p:txBody>
      </p:sp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9050" y="654003"/>
            <a:ext cx="4324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0" y="12033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-19334" y="1767681"/>
            <a:ext cx="3829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0" y="496151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-85725" y="2241522"/>
            <a:ext cx="9387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8585" y="276419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367044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411340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370741" y="3763564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573857" y="3706953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664098" y="3725409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22009" y="4130762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12250" y="4149218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04622" y="4520109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994863" y="4538565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38559" y="5391460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828800" y="5409916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81759" y="5407244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72000" y="5425700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94441" y="3200400"/>
            <a:ext cx="1848959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277258" y="2818856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03024" y="3184483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93265" y="3202939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05760" y="3184634"/>
            <a:ext cx="258564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05333" y="4097641"/>
            <a:ext cx="776267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77258" y="4538565"/>
            <a:ext cx="1848959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5482" y="4926735"/>
            <a:ext cx="225914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127146" y="5383588"/>
            <a:ext cx="2446711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04800" y="5792508"/>
            <a:ext cx="1433759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69941" y="5743818"/>
            <a:ext cx="524922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8199" grpId="0"/>
      <p:bldP spid="10245" grpId="0"/>
      <p:bldP spid="91147" grpId="0"/>
      <p:bldP spid="10250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804567" y="533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04567" y="183207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8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2960" y="2389213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2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2960" y="2846413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3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04567" y="3321163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chã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2960" y="1274936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7966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152400" y="1178868"/>
            <a:ext cx="5142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vắn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1?</a:t>
            </a: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381000" y="1658926"/>
            <a:ext cx="838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ròng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đứa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ốm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Mệt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thiếp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con,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hớt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: con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270" name="Text Box 17"/>
          <p:cNvSpPr txBox="1">
            <a:spLocks noChangeArrowheads="1"/>
          </p:cNvSpPr>
          <p:nvPr/>
        </p:nvSpPr>
        <p:spPr bwMode="auto">
          <a:xfrm>
            <a:off x="-381000" y="352425"/>
            <a:ext cx="396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152400" y="37785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990000"/>
              </a:solidFill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381000" y="4262561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chấp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ghì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sưởi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đâm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chồi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lộc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buốt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gíá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/>
      <p:bldP spid="70668" grpId="0"/>
      <p:bldP spid="70674" grpId="0"/>
      <p:bldP spid="706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533400" y="533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3. Người mẹ đã làm gì để hồ nước chỉ đường cho bà?</a:t>
            </a:r>
            <a:endParaRPr lang="en-US" altLang="en-US" sz="2400">
              <a:solidFill>
                <a:srgbClr val="990000"/>
              </a:solidFill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533401" y="1171852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khóc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hòn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533400" y="2104066"/>
            <a:ext cx="7732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533400" y="2619652"/>
            <a:ext cx="8229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tận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ở.</a:t>
            </a: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533400" y="3581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5.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284818" y="4067452"/>
            <a:ext cx="8229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đòi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57048" y="5008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Theo con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84818" y="5621616"/>
            <a:ext cx="8229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” ý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con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71693" grpId="0"/>
      <p:bldP spid="71701" grpId="0"/>
      <p:bldP spid="71702" grpId="0"/>
      <p:bldP spid="71703" grpId="0"/>
      <p:bldP spid="71704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415796"/>
  <p:tag name="VIOLETTITLE" val="Tuần 4. Người mẹ"/>
  <p:tag name="VIOLETLESSON" val="10"/>
  <p:tag name="VIOLETCATID" val="2202"/>
  <p:tag name="VIOLETSUBJECT" val="Tập đọc 3"/>
  <p:tag name="VIOLETAUTHORID" val="1692066"/>
  <p:tag name="VIOLETAUTHORNAME" val="Nguyễn Thị Thu Hằng"/>
  <p:tag name="VIOLETAUTHORAVATAR" val="no_avatarf.jpg"/>
  <p:tag name="VIOLETAUTHORADDRESS" val="Tiểu học Gio Quang - Quảng Trị"/>
  <p:tag name="VIOLETDATE" val="2018-09-15 21:24:40"/>
  <p:tag name="VIOLETHIT" val="95"/>
  <p:tag name="VIOLETLIKE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iết kế tùy chỉnh">
  <a:themeElements>
    <a:clrScheme name="Thiết kế tùy chỉ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ết kế tùy chỉ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iết kế tùy chỉ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iết kế tùy chỉnh">
  <a:themeElements>
    <a:clrScheme name="1_Thiết kế tùy chỉ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ết kế tùy chỉ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hiết kế tùy chỉ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iết kế tùy chỉnh">
  <a:themeElements>
    <a:clrScheme name="2_Thiết kế tùy chỉ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hiết kế tùy chỉ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hiết kế tùy chỉ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2079</TotalTime>
  <Words>614</Words>
  <Application>Microsoft Office PowerPoint</Application>
  <PresentationFormat>On-screen Show (4:3)</PresentationFormat>
  <Paragraphs>44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1_Office Theme</vt:lpstr>
      <vt:lpstr>Custom Design</vt:lpstr>
      <vt:lpstr>Thiết kế tùy chỉnh</vt:lpstr>
      <vt:lpstr>1_Thiết kế tùy chỉnh</vt:lpstr>
      <vt:lpstr>2_Thiết kế tùy chỉnh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  <vt:lpstr>PowerPoint Presentation</vt:lpstr>
    </vt:vector>
  </TitlesOfParts>
  <Company>Uu Viet Co.,ltd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Tien</dc:creator>
  <cp:lastModifiedBy>Admin</cp:lastModifiedBy>
  <cp:revision>120</cp:revision>
  <dcterms:created xsi:type="dcterms:W3CDTF">2008-12-07T16:10:08Z</dcterms:created>
  <dcterms:modified xsi:type="dcterms:W3CDTF">2018-09-24T04:18:43Z</dcterms:modified>
</cp:coreProperties>
</file>