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media1.WAV" ContentType="audio/x-wav"/>
  <Override PartName="/ppt/media/audio2.wav" ContentType="audio/x-wav"/>
  <Override PartName="/ppt/tags/tag2.xml" ContentType="application/vnd.openxmlformats-officedocument.presentationml.tags+xml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3"/>
  </p:notesMasterIdLst>
  <p:handoutMasterIdLst>
    <p:handoutMasterId r:id="rId34"/>
  </p:handoutMasterIdLst>
  <p:sldIdLst>
    <p:sldId id="461" r:id="rId3"/>
    <p:sldId id="470" r:id="rId4"/>
    <p:sldId id="436" r:id="rId5"/>
    <p:sldId id="421" r:id="rId6"/>
    <p:sldId id="414" r:id="rId7"/>
    <p:sldId id="413" r:id="rId8"/>
    <p:sldId id="471" r:id="rId9"/>
    <p:sldId id="444" r:id="rId10"/>
    <p:sldId id="418" r:id="rId11"/>
    <p:sldId id="419" r:id="rId12"/>
    <p:sldId id="420" r:id="rId13"/>
    <p:sldId id="404" r:id="rId14"/>
    <p:sldId id="422" r:id="rId15"/>
    <p:sldId id="446" r:id="rId16"/>
    <p:sldId id="448" r:id="rId17"/>
    <p:sldId id="449" r:id="rId18"/>
    <p:sldId id="450" r:id="rId19"/>
    <p:sldId id="429" r:id="rId20"/>
    <p:sldId id="447" r:id="rId21"/>
    <p:sldId id="452" r:id="rId22"/>
    <p:sldId id="455" r:id="rId23"/>
    <p:sldId id="458" r:id="rId24"/>
    <p:sldId id="460" r:id="rId25"/>
    <p:sldId id="462" r:id="rId26"/>
    <p:sldId id="463" r:id="rId27"/>
    <p:sldId id="464" r:id="rId28"/>
    <p:sldId id="465" r:id="rId29"/>
    <p:sldId id="466" r:id="rId30"/>
    <p:sldId id="467" r:id="rId31"/>
    <p:sldId id="289" r:id="rId32"/>
  </p:sldIdLst>
  <p:sldSz cx="9144000" cy="5143500" type="screen16x9"/>
  <p:notesSz cx="7010400" cy="9296400"/>
  <p:custDataLst>
    <p:tags r:id="rId3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00CC"/>
    <a:srgbClr val="00FF00"/>
    <a:srgbClr val="008000"/>
    <a:srgbClr val="66FF33"/>
    <a:srgbClr val="CC66FF"/>
    <a:srgbClr val="FF00FF"/>
    <a:srgbClr val="00FFFF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42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>
        <p:scale>
          <a:sx n="70" d="100"/>
          <a:sy n="70" d="100"/>
        </p:scale>
        <p:origin x="-2424" y="42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73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D5648A-8057-441C-8486-1AFC06DCE09F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F6CAB-9A0A-4926-864A-6FF66F1656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2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025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27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F6A868-33A7-4A59-9ED2-0E3EBD937F20}" type="slidenum">
              <a:rPr lang="zh-CN" altLang="en-US" smtClean="0"/>
              <a:pPr/>
              <a:t>16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857429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F6A868-33A7-4A59-9ED2-0E3EBD937F20}" type="slidenum">
              <a:rPr lang="zh-CN" altLang="en-US" smtClean="0"/>
              <a:pPr/>
              <a:t>17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991869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78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5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5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01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7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010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957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300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189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F38C-B987-461A-B563-DD3D34EDC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95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90DD9-4692-4156-8760-1C957E787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DCF7-A6EB-4195-9C09-779B27710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6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0BDA-0A5A-4DE1-9954-39E267216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10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DD06A-1774-4847-95A5-263E9E8BC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39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A2473-1867-4DD4-A173-78A717442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34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5F38C-B987-461A-B563-DD3D34EDC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49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84AE5-1024-4DDD-BB0F-AF5E2B72F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6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EE6B-7BDC-42E5-AD4B-E8415B3E8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33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426CD-1AA2-4D7B-9CD7-4A6FD695B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20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F66E-C253-4B4D-B7C9-BB7C97352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20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294A3-A271-4D13-AA92-FA970CBFC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8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192357"/>
            <a:ext cx="9144000" cy="29525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595964" cy="55959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3878663"/>
            <a:ext cx="2285900" cy="12660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717" y="4709766"/>
            <a:ext cx="1023641" cy="5109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40" y="4539058"/>
            <a:ext cx="1534672" cy="76598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192357"/>
            <a:ext cx="9144000" cy="29525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595964" cy="55959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3878663"/>
            <a:ext cx="2285900" cy="12660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717" y="4709766"/>
            <a:ext cx="1023641" cy="5109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40" y="4539058"/>
            <a:ext cx="1534672" cy="76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4281"/>
          <a:stretch>
            <a:fillRect/>
          </a:stretch>
        </p:blipFill>
        <p:spPr>
          <a:xfrm>
            <a:off x="-1" y="3645612"/>
            <a:ext cx="9144001" cy="14992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EE7D-276B-4CA8-9C22-89EEC56C6BE5}" type="datetimeFigureOut">
              <a:rPr lang="zh-CN" altLang="en-US" smtClean="0"/>
              <a:t>2020/10/3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75A5-5D54-41D7-824F-98141794C6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BDBA29-4E8D-45AC-92AD-93904A5491C9}" type="slidenum">
              <a:rPr 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4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1.WAV"/><Relationship Id="rId7" Type="http://schemas.openxmlformats.org/officeDocument/2006/relationships/audio" Target="../media/audio2.wav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2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21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4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4.wav"/><Relationship Id="rId7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4.wav"/><Relationship Id="rId7" Type="http://schemas.openxmlformats.org/officeDocument/2006/relationships/image" Target="../media/image2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25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4.wav"/><Relationship Id="rId7" Type="http://schemas.openxmlformats.org/officeDocument/2006/relationships/image" Target="../media/image2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4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4.wav"/><Relationship Id="rId7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0"/>
            <a:ext cx="1981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72" y="2857500"/>
            <a:ext cx="1981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9560" y="3708112"/>
            <a:ext cx="6143668" cy="584775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lvl="1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TẬP ĐỌC 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0450" y="3050936"/>
            <a:ext cx="6361889" cy="140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7736" y="2047673"/>
            <a:ext cx="6250075" cy="100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3516" y="2110085"/>
            <a:ext cx="8896986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Chào</a:t>
            </a:r>
            <a:r>
              <a:rPr lang="en-US" sz="4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mừng</a:t>
            </a:r>
            <a:r>
              <a:rPr lang="en-US" sz="4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quý</a:t>
            </a:r>
            <a:r>
              <a:rPr lang="en-US" sz="4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thầy</a:t>
            </a:r>
            <a:r>
              <a:rPr lang="en-US" sz="4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cô</a:t>
            </a:r>
            <a:r>
              <a:rPr lang="en-US" sz="4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đến</a:t>
            </a:r>
            <a:r>
              <a:rPr lang="en-US" sz="4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dự</a:t>
            </a:r>
            <a:r>
              <a:rPr lang="en-US"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giờ</a:t>
            </a:r>
            <a:endParaRPr lang="en-US" sz="40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286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7162" y="278514"/>
            <a:ext cx="8839200" cy="321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7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đua đọc giữa các nhóm</a:t>
            </a:r>
          </a:p>
        </p:txBody>
      </p:sp>
    </p:spTree>
    <p:extLst>
      <p:ext uri="{BB962C8B-B14F-4D97-AF65-F5344CB8AC3E}">
        <p14:creationId xmlns:p14="http://schemas.microsoft.com/office/powerpoint/2010/main" val="1909864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39799" y="216156"/>
            <a:ext cx="8839200" cy="15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7200" dirty="0" smtClean="0">
                <a:solidFill>
                  <a:srgbClr val="FF0000"/>
                </a:solidFill>
                <a:latin typeface="UTM Avo" pitchFamily="18" charset="0"/>
              </a:rPr>
              <a:t>TÌM HIỂU BÀI</a:t>
            </a:r>
          </a:p>
        </p:txBody>
      </p:sp>
      <p:pic>
        <p:nvPicPr>
          <p:cNvPr id="6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/>
        </p:blipFill>
        <p:spPr>
          <a:xfrm>
            <a:off x="0" y="1796458"/>
            <a:ext cx="9144000" cy="33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36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53525" cy="5143500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39800" y="121112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Bạn 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trong bài thơ đang làm 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?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800" y="950110"/>
            <a:ext cx="87485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5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alt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trong bài thơ </a:t>
            </a:r>
            <a:r>
              <a:rPr lang="en-US" altLang="en-US" sz="5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</a:t>
            </a:r>
            <a:r>
              <a:rPr lang="en-US" altLang="en-US" sz="5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cho bà ngủ</a:t>
            </a:r>
            <a:r>
              <a:rPr lang="en-US" altLang="en-US" sz="5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5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68941" y="0"/>
            <a:ext cx="87177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Cảnh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trong nhà, ngoài vườn như thế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loud 5"/>
          <p:cNvSpPr/>
          <p:nvPr/>
        </p:nvSpPr>
        <p:spPr>
          <a:xfrm>
            <a:off x="757570" y="616663"/>
            <a:ext cx="3147236" cy="1754373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22745" y="909075"/>
            <a:ext cx="227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5400000">
            <a:off x="962247" y="2365746"/>
            <a:ext cx="1137684" cy="78680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2530549" y="2360429"/>
            <a:ext cx="1275912" cy="65921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2140" y="3476846"/>
            <a:ext cx="178627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Nhà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vắng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9919" y="3398393"/>
            <a:ext cx="1956391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Cốc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chén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nằm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im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390707" y="579466"/>
            <a:ext cx="3264195" cy="1834125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80813" y="1076526"/>
            <a:ext cx="208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2995" y="3398393"/>
            <a:ext cx="1956391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40772" y="3398393"/>
            <a:ext cx="182880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Elbow Connector 30"/>
          <p:cNvCxnSpPr/>
          <p:nvPr/>
        </p:nvCxnSpPr>
        <p:spPr>
          <a:xfrm rot="5400000">
            <a:off x="5769490" y="2266062"/>
            <a:ext cx="895795" cy="88782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H="1">
            <a:off x="7376880" y="2262620"/>
            <a:ext cx="967562" cy="82293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882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 animBg="1"/>
      <p:bldP spid="15" grpId="0" animBg="1"/>
      <p:bldP spid="16" grpId="0" animBg="1"/>
      <p:bldP spid="17" grpId="0"/>
      <p:bldP spid="21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39799" y="0"/>
            <a:ext cx="88468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Bà 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 thấy 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 ? </a:t>
            </a:r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có thể đoán bà mơ như 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?</a:t>
            </a:r>
            <a:endParaRPr lang="en-US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799" y="1569660"/>
            <a:ext cx="88468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Bà </a:t>
            </a:r>
            <a:r>
              <a:rPr lang="en-US" alt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 thấy cháu đang quạt hương thơm tới</a:t>
            </a:r>
            <a:r>
              <a:rPr lang="en-US" altLang="en-US" sz="4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790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39799" y="0"/>
            <a:ext cx="884688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Vì 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có thể đoán bà mơ như </a:t>
            </a:r>
            <a:r>
              <a:rPr lang="en-US" alt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vậy?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58902"/>
            <a:ext cx="89866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Vì 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đã quạt cho bà rất lâu trước khi bà ngủ thiếp 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đi.</a:t>
            </a:r>
            <a:endParaRPr lang="en-US" altLang="en-US" sz="3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Symbol" panose="05050102010706020507" pitchFamily="18" charset="2"/>
              <a:buChar char="Þ"/>
            </a:pPr>
            <a:r>
              <a:rPr lang="en-US" alt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giấc ngủ bà vẫn ngửi thấy hương thơm của hoa cam, hoa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Symbol" panose="05050102010706020507" pitchFamily="18" charset="2"/>
              <a:buChar char="Þ"/>
            </a:pPr>
            <a:r>
              <a:rPr lang="en-US" alt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altLang="en-US" sz="3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Hình ảnh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64638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47"/>
          <p:cNvSpPr>
            <a:spLocks noChangeArrowheads="1"/>
          </p:cNvSpPr>
          <p:nvPr/>
        </p:nvSpPr>
        <p:spPr bwMode="auto">
          <a:xfrm>
            <a:off x="73025" y="111125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vi-VN" sz="3600">
              <a:solidFill>
                <a:srgbClr val="8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16402"/>
          <p:cNvSpPr txBox="1">
            <a:spLocks noChangeArrowheads="1"/>
          </p:cNvSpPr>
          <p:nvPr/>
        </p:nvSpPr>
        <p:spPr bwMode="auto">
          <a:xfrm>
            <a:off x="913606" y="1047750"/>
            <a:ext cx="73374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vi-VN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Qua bài thơ, em thấy tình cảm của cháu với bà như thế nào ?</a:t>
            </a:r>
          </a:p>
        </p:txBody>
      </p:sp>
    </p:spTree>
    <p:extLst>
      <p:ext uri="{BB962C8B-B14F-4D97-AF65-F5344CB8AC3E}">
        <p14:creationId xmlns:p14="http://schemas.microsoft.com/office/powerpoint/2010/main" val="19884374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Hình ảnh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64638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47"/>
          <p:cNvSpPr>
            <a:spLocks noChangeArrowheads="1"/>
          </p:cNvSpPr>
          <p:nvPr/>
        </p:nvSpPr>
        <p:spPr bwMode="auto">
          <a:xfrm>
            <a:off x="73025" y="111125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vi-VN" sz="3600">
              <a:solidFill>
                <a:srgbClr val="8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16402"/>
          <p:cNvSpPr txBox="1">
            <a:spLocks noChangeArrowheads="1"/>
          </p:cNvSpPr>
          <p:nvPr/>
        </p:nvSpPr>
        <p:spPr bwMode="auto">
          <a:xfrm>
            <a:off x="602321" y="2036596"/>
            <a:ext cx="73374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vi-VN" sz="54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vi-VN" sz="5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sz="5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vi-VN" sz="5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5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54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hiếu</a:t>
            </a:r>
            <a:r>
              <a:rPr lang="en-US" altLang="vi-VN" sz="5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vi-VN" sz="5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5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5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vi-VN" sz="5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sz="5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5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sz="5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54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5400" dirty="0" err="1" smtClean="0">
                <a:solidFill>
                  <a:srgbClr val="0033CC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vi-VN" sz="720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  <a:endParaRPr lang="en-US" altLang="en-US" sz="7200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7906" y="573932"/>
            <a:ext cx="4873558" cy="992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65245" y="781456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Nội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dung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088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39799" y="216156"/>
            <a:ext cx="8839200" cy="141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6600" dirty="0" smtClean="0">
                <a:solidFill>
                  <a:srgbClr val="FF0000"/>
                </a:solidFill>
                <a:latin typeface="UTM Avo" pitchFamily="18" charset="0"/>
              </a:rPr>
              <a:t>HỌC THUỘC LÒNG</a:t>
            </a:r>
          </a:p>
        </p:txBody>
      </p:sp>
      <p:pic>
        <p:nvPicPr>
          <p:cNvPr id="6" name="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/>
          <a:stretch/>
        </p:blipFill>
        <p:spPr>
          <a:xfrm>
            <a:off x="0" y="1796458"/>
            <a:ext cx="9144000" cy="33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68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9"/>
          <p:cNvSpPr txBox="1">
            <a:spLocks noChangeArrowheads="1"/>
          </p:cNvSpPr>
          <p:nvPr/>
        </p:nvSpPr>
        <p:spPr bwMode="auto">
          <a:xfrm>
            <a:off x="301335" y="290512"/>
            <a:ext cx="452332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Ơi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chích chòe ơi 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!</a:t>
            </a:r>
            <a:endParaRPr lang="vi-VN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Chim đừng hót nữa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,</a:t>
            </a:r>
            <a:endParaRPr lang="vi-VN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Bà em </a:t>
            </a:r>
            <a:r>
              <a:rPr lang="vi-VN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ốm </a:t>
            </a: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rồi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,</a:t>
            </a:r>
            <a:endParaRPr lang="vi-VN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Lặng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cho bà ngủ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.</a:t>
            </a:r>
            <a:endParaRPr lang="en-US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Hộp Văn bản 12"/>
          <p:cNvSpPr txBox="1">
            <a:spLocks noChangeArrowheads="1"/>
          </p:cNvSpPr>
          <p:nvPr/>
        </p:nvSpPr>
        <p:spPr bwMode="auto">
          <a:xfrm>
            <a:off x="289303" y="2587091"/>
            <a:ext cx="4715834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Bàn tay bé 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nhỏ</a:t>
            </a:r>
            <a:endParaRPr lang="vi-VN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Vẫy quạt </a:t>
            </a: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thật 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đều</a:t>
            </a:r>
            <a:endParaRPr lang="vi-VN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Ngấn nắng </a:t>
            </a:r>
            <a:r>
              <a:rPr lang="vi-VN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thiu </a:t>
            </a:r>
            <a:r>
              <a:rPr lang="vi-VN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thiu</a:t>
            </a:r>
            <a:endParaRPr lang="vi-VN" altLang="en-US" sz="3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Đậu</a:t>
            </a: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trên tường trắng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.</a:t>
            </a:r>
            <a:endParaRPr lang="en-US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Hộp Văn bản 13"/>
          <p:cNvSpPr txBox="1">
            <a:spLocks noChangeArrowheads="1"/>
          </p:cNvSpPr>
          <p:nvPr/>
        </p:nvSpPr>
        <p:spPr bwMode="auto">
          <a:xfrm>
            <a:off x="4717473" y="305621"/>
            <a:ext cx="4333009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Căn nhà đã 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vắng</a:t>
            </a:r>
            <a:endParaRPr lang="vi-VN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Cốc chén </a:t>
            </a:r>
            <a:r>
              <a:rPr lang="vi-VN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nằm im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.</a:t>
            </a:r>
            <a:endParaRPr lang="vi-VN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Đôi mắt </a:t>
            </a:r>
            <a:r>
              <a:rPr lang="vi-VN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lim </a:t>
            </a:r>
            <a:r>
              <a:rPr lang="vi-VN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di</a:t>
            </a: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endParaRPr lang="vi-VN" altLang="en-US" sz="3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Ngủ ngon </a:t>
            </a: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bà nhé </a:t>
            </a:r>
            <a:r>
              <a:rPr lang="vi-VN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!</a:t>
            </a:r>
            <a:endParaRPr lang="vi-VN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Hộp Văn bản 14"/>
          <p:cNvSpPr txBox="1">
            <a:spLocks noChangeArrowheads="1"/>
          </p:cNvSpPr>
          <p:nvPr/>
        </p:nvSpPr>
        <p:spPr bwMode="auto">
          <a:xfrm>
            <a:off x="4705441" y="2617309"/>
            <a:ext cx="442652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Hoa cam</a:t>
            </a:r>
            <a:r>
              <a:rPr lang="en-US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hoa </a:t>
            </a:r>
            <a:r>
              <a:rPr lang="en-US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khế</a:t>
            </a:r>
            <a:endParaRPr lang="en-US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Chín lặng </a:t>
            </a:r>
            <a:r>
              <a:rPr lang="en-US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trong v</a:t>
            </a: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ờn</a:t>
            </a:r>
            <a:r>
              <a:rPr lang="en-US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,</a:t>
            </a:r>
            <a:endParaRPr lang="en-US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Bà mơ tay </a:t>
            </a:r>
            <a:r>
              <a:rPr lang="en-US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cháu</a:t>
            </a:r>
            <a:endParaRPr lang="en-US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Quạt </a:t>
            </a:r>
            <a:r>
              <a:rPr lang="en-US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đầy </a:t>
            </a:r>
            <a:r>
              <a:rPr lang="en-US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h</a:t>
            </a: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ơng th</a:t>
            </a:r>
            <a:r>
              <a:rPr lang="vi-VN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34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3400" b="1" dirty="0" smtClean="0">
                <a:solidFill>
                  <a:srgbClr val="990099"/>
                </a:solidFill>
                <a:latin typeface="Times New Roman" panose="02020603050405020304" pitchFamily="18" charset="0"/>
              </a:rPr>
              <a:t>.</a:t>
            </a:r>
            <a:endParaRPr lang="en-US" altLang="en-US" sz="3400" b="1" dirty="0">
              <a:solidFill>
                <a:srgbClr val="990099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168442"/>
            <a:ext cx="0" cy="48848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300"/>
            <a:ext cx="914400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571750" y="1"/>
            <a:ext cx="4143375" cy="611981"/>
          </a:xfrm>
          <a:prstGeom prst="wedgeRoundRectCallout">
            <a:avLst>
              <a:gd name="adj1" fmla="val -20606"/>
              <a:gd name="adj2" fmla="val 219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r>
              <a:rPr lang="en-US" sz="1013" dirty="0"/>
              <a:t>: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1707356" y="584597"/>
            <a:ext cx="6490346" cy="1714500"/>
          </a:xfrm>
          <a:prstGeom prst="wedgeEllipse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707356" y="584597"/>
            <a:ext cx="5872163" cy="1488752"/>
          </a:xfrm>
          <a:prstGeom prst="wedgeEllipseCallout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3,4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Qua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67132" y="252329"/>
            <a:ext cx="362150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chích chòe….!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Chim……hót nữa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……………ốm rồi,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 cho………..</a:t>
            </a:r>
          </a:p>
          <a:p>
            <a:pPr eaLnBrk="1" hangingPunct="1"/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tay………….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…………thật đều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 nắng………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………tường trắng.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791494" y="236455"/>
            <a:ext cx="377379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nhà ………….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…………….nằm im.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mắt…………….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……………..bà nhé.</a:t>
            </a:r>
          </a:p>
          <a:p>
            <a:pPr eaLnBrk="1" hangingPunct="1"/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cam,………….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………..trong vườn,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mơ……………..</a:t>
            </a:r>
          </a:p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………hương thơm.</a:t>
            </a:r>
          </a:p>
          <a:p>
            <a:pPr eaLnBrk="1" hangingPunct="1"/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60684" y="228266"/>
            <a:ext cx="369524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Ơi……………..….!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……..……………...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……………………,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…….…….………..</a:t>
            </a:r>
          </a:p>
          <a:p>
            <a:pPr eaLnBrk="1" hangingPunct="1"/>
            <a:endParaRPr lang="en-US" altLang="en-US" sz="32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Bàn …...………….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…………………….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0000FF"/>
                </a:solidFill>
              </a:rPr>
              <a:t>……...……..………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b="1" dirty="0" smtClean="0">
                <a:solidFill>
                  <a:srgbClr val="0000FF"/>
                </a:solidFill>
              </a:rPr>
              <a:t>……………….…….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953334" y="228267"/>
            <a:ext cx="387638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Căn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……...………….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…………………. ….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…..………………….</a:t>
            </a: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………………..…….</a:t>
            </a:r>
          </a:p>
          <a:p>
            <a:pPr eaLnBrk="1" hangingPunct="1"/>
            <a:endParaRPr lang="en-US" altLang="en-US" sz="32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Hoa…….,………….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0000FF"/>
                </a:solidFill>
              </a:rPr>
              <a:t>……………….…….,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</a:rPr>
              <a:t>… …………………..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0000FF"/>
                </a:solidFill>
              </a:rPr>
              <a:t>……………….……..</a:t>
            </a:r>
            <a:endParaRPr lang="en-US" altLang="en-US" sz="3200" b="1" dirty="0">
              <a:solidFill>
                <a:srgbClr val="0000FF"/>
              </a:solidFill>
            </a:endParaRPr>
          </a:p>
          <a:p>
            <a:pPr eaLnBrk="1" hangingPunct="1"/>
            <a:endParaRPr lang="en-US" alt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3607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291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7434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462915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 descr="an3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228850"/>
            <a:ext cx="3257550" cy="28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1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5757863" y="91440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1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271588" y="914400"/>
            <a:ext cx="2228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314950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RUNG CHUÔNG VÀNG </a:t>
            </a:r>
          </a:p>
        </p:txBody>
      </p:sp>
    </p:spTree>
    <p:extLst>
      <p:ext uri="{BB962C8B-B14F-4D97-AF65-F5344CB8AC3E}">
        <p14:creationId xmlns:p14="http://schemas.microsoft.com/office/powerpoint/2010/main" val="22505818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3085" grpId="0" animBg="1"/>
      <p:bldP spid="308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844279" y="760810"/>
            <a:ext cx="5711428" cy="100488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700" b="1">
                <a:solidFill>
                  <a:schemeClr val="bg1"/>
                </a:solidFill>
                <a:latin typeface="Times New Roman" panose="02020603050405020304" pitchFamily="18" charset="0"/>
              </a:rPr>
              <a:t>          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có những ai?</a:t>
            </a: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59819" y="1894285"/>
            <a:ext cx="4521994" cy="7524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nhỏ, chim chích chòe, bà</a:t>
            </a:r>
          </a:p>
        </p:txBody>
      </p:sp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17" y="2037160"/>
            <a:ext cx="1012031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447800" y="2172891"/>
            <a:ext cx="43934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3013473"/>
            <a:ext cx="1039416" cy="6024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447800" y="3169444"/>
            <a:ext cx="407194" cy="23098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12194" y="4048125"/>
            <a:ext cx="4513660" cy="7334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và bà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23" y="4171950"/>
            <a:ext cx="1012031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450182" y="4304110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4549379" y="245269"/>
            <a:ext cx="592931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Câu 1</a:t>
            </a:r>
          </a:p>
        </p:txBody>
      </p:sp>
      <p:pic>
        <p:nvPicPr>
          <p:cNvPr id="410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-236935"/>
            <a:ext cx="1239441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7199710" y="227171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231856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206853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199710" y="2282428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11</a:t>
            </a:r>
          </a:p>
        </p:txBody>
      </p:sp>
      <p:sp>
        <p:nvSpPr>
          <p:cNvPr id="7213" name="WordArt 45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12</a:t>
            </a:r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7188994" y="227885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13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7217569" y="227171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6852048" y="3714750"/>
            <a:ext cx="1148953" cy="1028700"/>
            <a:chOff x="4320" y="2928"/>
            <a:chExt cx="1104" cy="1104"/>
          </a:xfrm>
        </p:grpSpPr>
        <p:sp>
          <p:nvSpPr>
            <p:cNvPr id="412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45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2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" name="AutoShape 51"/>
          <p:cNvSpPr>
            <a:spLocks noChangeArrowheads="1"/>
          </p:cNvSpPr>
          <p:nvPr/>
        </p:nvSpPr>
        <p:spPr bwMode="auto">
          <a:xfrm>
            <a:off x="2312194" y="2908697"/>
            <a:ext cx="4521994" cy="7524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87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1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1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1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5" dur="1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7" dur="1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1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1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0" dur="1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2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5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1044" grpId="0" animBg="1"/>
      <p:bldP spid="1044" grpId="1" animBg="1"/>
      <p:bldP spid="8" grpId="0" animBg="1"/>
      <p:bldP spid="15" grpId="0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7212" grpId="0" animBg="1"/>
      <p:bldP spid="7212" grpId="1" animBg="1"/>
      <p:bldP spid="7213" grpId="0" animBg="1"/>
      <p:bldP spid="7213" grpId="1" animBg="1"/>
      <p:bldP spid="7214" grpId="0" animBg="1"/>
      <p:bldP spid="7214" grpId="1" animBg="1"/>
      <p:bldP spid="7216" grpId="0" animBg="1"/>
      <p:bldP spid="72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814512" y="727472"/>
            <a:ext cx="5940029" cy="102750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Bạn nhỏ đã nói gì với chim chích chòe?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43151" y="2003822"/>
            <a:ext cx="4679156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    Chim đừng hót nữa, bà em ốm rồi,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   lặng cho bà ngủ</a:t>
            </a:r>
          </a:p>
        </p:txBody>
      </p:sp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85" y="2024063"/>
            <a:ext cx="1290638" cy="60364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475185" y="2165747"/>
            <a:ext cx="414338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315766" y="3131344"/>
            <a:ext cx="4711303" cy="74176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    Chim hót hay quá!</a:t>
            </a:r>
          </a:p>
        </p:txBody>
      </p:sp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56" y="3094435"/>
            <a:ext cx="1176338" cy="62984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475185" y="3257550"/>
            <a:ext cx="41314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15767" y="4086225"/>
            <a:ext cx="4706540" cy="65603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Chim đừng hót nữa, ra chỗ khác đi.</a:t>
            </a: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9" y="4101703"/>
            <a:ext cx="1220390" cy="65127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543051" y="4286250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0268" name="WordArt 28"/>
          <p:cNvSpPr>
            <a:spLocks noChangeArrowheads="1" noChangeShapeType="1" noTextEdit="1"/>
          </p:cNvSpPr>
          <p:nvPr/>
        </p:nvSpPr>
        <p:spPr bwMode="auto">
          <a:xfrm>
            <a:off x="4389835" y="165497"/>
            <a:ext cx="582215" cy="4369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Câu 2</a:t>
            </a:r>
          </a:p>
        </p:txBody>
      </p:sp>
      <p:pic>
        <p:nvPicPr>
          <p:cNvPr id="513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78" y="-150019"/>
            <a:ext cx="91797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3" name="WordArt 33"/>
          <p:cNvSpPr>
            <a:spLocks noChangeArrowheads="1" noChangeShapeType="1" noTextEdit="1"/>
          </p:cNvSpPr>
          <p:nvPr/>
        </p:nvSpPr>
        <p:spPr bwMode="auto">
          <a:xfrm>
            <a:off x="7261622" y="265033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7261622" y="265033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10275" name="WordArt 35"/>
          <p:cNvSpPr>
            <a:spLocks noChangeArrowheads="1" noChangeShapeType="1" noTextEdit="1"/>
          </p:cNvSpPr>
          <p:nvPr/>
        </p:nvSpPr>
        <p:spPr bwMode="auto">
          <a:xfrm>
            <a:off x="7265194" y="262890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10276" name="WordArt 36"/>
          <p:cNvSpPr>
            <a:spLocks noChangeArrowheads="1" noChangeShapeType="1" noTextEdit="1"/>
          </p:cNvSpPr>
          <p:nvPr/>
        </p:nvSpPr>
        <p:spPr bwMode="auto">
          <a:xfrm>
            <a:off x="7261622" y="265033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77" name="WordArt 37"/>
          <p:cNvSpPr>
            <a:spLocks noChangeArrowheads="1" noChangeShapeType="1" noTextEdit="1"/>
          </p:cNvSpPr>
          <p:nvPr/>
        </p:nvSpPr>
        <p:spPr bwMode="auto">
          <a:xfrm>
            <a:off x="7297341" y="265033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78" name="WordArt 38"/>
          <p:cNvSpPr>
            <a:spLocks noChangeArrowheads="1" noChangeShapeType="1" noTextEdit="1"/>
          </p:cNvSpPr>
          <p:nvPr/>
        </p:nvSpPr>
        <p:spPr bwMode="auto">
          <a:xfrm>
            <a:off x="7272337" y="265033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10279" name="WordArt 39"/>
          <p:cNvSpPr>
            <a:spLocks noChangeArrowheads="1" noChangeShapeType="1" noTextEdit="1"/>
          </p:cNvSpPr>
          <p:nvPr/>
        </p:nvSpPr>
        <p:spPr bwMode="auto">
          <a:xfrm>
            <a:off x="7261622" y="265033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80" name="WordArt 40"/>
          <p:cNvSpPr>
            <a:spLocks noChangeArrowheads="1" noChangeShapeType="1" noTextEdit="1"/>
          </p:cNvSpPr>
          <p:nvPr/>
        </p:nvSpPr>
        <p:spPr bwMode="auto">
          <a:xfrm>
            <a:off x="7261622" y="265033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7</a:t>
            </a:r>
          </a:p>
        </p:txBody>
      </p:sp>
      <p:sp>
        <p:nvSpPr>
          <p:cNvPr id="10281" name="WordArt 41"/>
          <p:cNvSpPr>
            <a:spLocks noChangeArrowheads="1" noChangeShapeType="1" noTextEdit="1"/>
          </p:cNvSpPr>
          <p:nvPr/>
        </p:nvSpPr>
        <p:spPr bwMode="auto">
          <a:xfrm>
            <a:off x="7265194" y="263961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10282" name="WordArt 42"/>
          <p:cNvSpPr>
            <a:spLocks noChangeArrowheads="1" noChangeShapeType="1" noTextEdit="1"/>
          </p:cNvSpPr>
          <p:nvPr/>
        </p:nvSpPr>
        <p:spPr bwMode="auto">
          <a:xfrm>
            <a:off x="7261622" y="265033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10283" name="WordArt 43"/>
          <p:cNvSpPr>
            <a:spLocks noChangeArrowheads="1" noChangeShapeType="1" noTextEdit="1"/>
          </p:cNvSpPr>
          <p:nvPr/>
        </p:nvSpPr>
        <p:spPr bwMode="auto">
          <a:xfrm>
            <a:off x="7261622" y="265033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284" name="WordArt 44"/>
          <p:cNvSpPr>
            <a:spLocks noChangeArrowheads="1" noChangeShapeType="1" noTextEdit="1"/>
          </p:cNvSpPr>
          <p:nvPr/>
        </p:nvSpPr>
        <p:spPr bwMode="auto">
          <a:xfrm>
            <a:off x="7261622" y="265033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11</a:t>
            </a:r>
          </a:p>
        </p:txBody>
      </p:sp>
      <p:sp>
        <p:nvSpPr>
          <p:cNvPr id="10285" name="WordArt 45"/>
          <p:cNvSpPr>
            <a:spLocks noChangeArrowheads="1" noChangeShapeType="1" noTextEdit="1"/>
          </p:cNvSpPr>
          <p:nvPr/>
        </p:nvSpPr>
        <p:spPr bwMode="auto">
          <a:xfrm>
            <a:off x="7261622" y="265033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286" name="WordArt 46"/>
          <p:cNvSpPr>
            <a:spLocks noChangeArrowheads="1" noChangeShapeType="1" noTextEdit="1"/>
          </p:cNvSpPr>
          <p:nvPr/>
        </p:nvSpPr>
        <p:spPr bwMode="auto">
          <a:xfrm>
            <a:off x="7254478" y="26360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13</a:t>
            </a:r>
          </a:p>
        </p:txBody>
      </p:sp>
      <p:sp>
        <p:nvSpPr>
          <p:cNvPr id="10287" name="WordArt 47"/>
          <p:cNvSpPr>
            <a:spLocks noChangeArrowheads="1" noChangeShapeType="1" noTextEdit="1"/>
          </p:cNvSpPr>
          <p:nvPr/>
        </p:nvSpPr>
        <p:spPr bwMode="auto">
          <a:xfrm>
            <a:off x="7261622" y="265033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288" name="WordArt 48"/>
          <p:cNvSpPr>
            <a:spLocks noChangeArrowheads="1" noChangeShapeType="1" noTextEdit="1"/>
          </p:cNvSpPr>
          <p:nvPr/>
        </p:nvSpPr>
        <p:spPr bwMode="auto">
          <a:xfrm>
            <a:off x="7261622" y="265033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6972300" y="4148138"/>
            <a:ext cx="1028700" cy="857250"/>
            <a:chOff x="4320" y="2928"/>
            <a:chExt cx="1104" cy="1104"/>
          </a:xfrm>
        </p:grpSpPr>
        <p:sp>
          <p:nvSpPr>
            <p:cNvPr id="515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45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15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92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1044" grpId="0" animBg="1"/>
      <p:bldP spid="1044" grpId="1" animBg="1"/>
      <p:bldP spid="8" grpId="0" animBg="1"/>
      <p:bldP spid="15" grpId="0" animBg="1"/>
      <p:bldP spid="10268" grpId="0" animBg="1"/>
      <p:bldP spid="10273" grpId="0" animBg="1"/>
      <p:bldP spid="10273" grpId="1" animBg="1"/>
      <p:bldP spid="10274" grpId="0" animBg="1"/>
      <p:bldP spid="10274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79" grpId="0" animBg="1"/>
      <p:bldP spid="10279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  <p:bldP spid="10284" grpId="0" animBg="1"/>
      <p:bldP spid="10284" grpId="1" animBg="1"/>
      <p:bldP spid="10285" grpId="0" animBg="1"/>
      <p:bldP spid="10285" grpId="1" animBg="1"/>
      <p:bldP spid="10286" grpId="0" animBg="1"/>
      <p:bldP spid="10286" grpId="1" animBg="1"/>
      <p:bldP spid="10287" grpId="0" animBg="1"/>
      <p:bldP spid="10287" grpId="1" animBg="1"/>
      <p:bldP spid="10288" grpId="0" animBg="1"/>
      <p:bldP spid="1028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AutoShape 51"/>
          <p:cNvSpPr>
            <a:spLocks noChangeArrowheads="1"/>
          </p:cNvSpPr>
          <p:nvPr/>
        </p:nvSpPr>
        <p:spPr bwMode="auto">
          <a:xfrm>
            <a:off x="2286000" y="628650"/>
            <a:ext cx="5429250" cy="10620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bạn nhỏ lại bảo chim chích chòe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 hót nữa?</a:t>
            </a:r>
          </a:p>
        </p:txBody>
      </p: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2300288" y="1804988"/>
            <a:ext cx="456128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tiếng chim hót ồn quá</a:t>
            </a:r>
          </a:p>
        </p:txBody>
      </p:sp>
      <p:pic>
        <p:nvPicPr>
          <p:cNvPr id="117" name="Picture 116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4" y="1960960"/>
            <a:ext cx="1125140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WordArt 226"/>
          <p:cNvSpPr>
            <a:spLocks noChangeArrowheads="1" noChangeShapeType="1" noTextEdit="1"/>
          </p:cNvSpPr>
          <p:nvPr/>
        </p:nvSpPr>
        <p:spPr bwMode="auto">
          <a:xfrm>
            <a:off x="1266826" y="2114550"/>
            <a:ext cx="47029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20" name="AutoShape 51"/>
          <p:cNvSpPr>
            <a:spLocks noChangeArrowheads="1"/>
          </p:cNvSpPr>
          <p:nvPr/>
        </p:nvSpPr>
        <p:spPr bwMode="auto">
          <a:xfrm>
            <a:off x="2313385" y="2877742"/>
            <a:ext cx="4593431" cy="95488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Vì bà không thích nghe tiếng chim hót</a:t>
            </a:r>
          </a:p>
        </p:txBody>
      </p:sp>
      <p:pic>
        <p:nvPicPr>
          <p:cNvPr id="122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44" y="3053954"/>
            <a:ext cx="1125141" cy="6024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WordArt 226"/>
          <p:cNvSpPr>
            <a:spLocks noChangeArrowheads="1" noChangeShapeType="1" noTextEdit="1"/>
          </p:cNvSpPr>
          <p:nvPr/>
        </p:nvSpPr>
        <p:spPr bwMode="auto">
          <a:xfrm>
            <a:off x="1340644" y="3257550"/>
            <a:ext cx="4095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30" name="AutoShape 51"/>
          <p:cNvSpPr>
            <a:spLocks noChangeArrowheads="1"/>
          </p:cNvSpPr>
          <p:nvPr/>
        </p:nvSpPr>
        <p:spPr bwMode="auto">
          <a:xfrm>
            <a:off x="2311003" y="3965973"/>
            <a:ext cx="4595813" cy="94892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Vì bà bị ốm, bà cần ngủ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5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2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4213623"/>
            <a:ext cx="1125141" cy="6024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WordArt 226"/>
          <p:cNvSpPr>
            <a:spLocks noChangeArrowheads="1" noChangeShapeType="1" noTextEdit="1"/>
          </p:cNvSpPr>
          <p:nvPr/>
        </p:nvSpPr>
        <p:spPr bwMode="auto">
          <a:xfrm>
            <a:off x="1333500" y="4371975"/>
            <a:ext cx="340519" cy="3429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36" name="WordArt 28"/>
          <p:cNvSpPr>
            <a:spLocks noChangeArrowheads="1" noChangeShapeType="1" noTextEdit="1"/>
          </p:cNvSpPr>
          <p:nvPr/>
        </p:nvSpPr>
        <p:spPr bwMode="auto">
          <a:xfrm>
            <a:off x="4622006" y="105966"/>
            <a:ext cx="585788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Câu 3</a:t>
            </a:r>
          </a:p>
        </p:txBody>
      </p:sp>
      <p:pic>
        <p:nvPicPr>
          <p:cNvPr id="6157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67" y="20241"/>
            <a:ext cx="123944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WordArt 32"/>
          <p:cNvSpPr>
            <a:spLocks noChangeArrowheads="1" noChangeShapeType="1" noTextEdit="1"/>
          </p:cNvSpPr>
          <p:nvPr/>
        </p:nvSpPr>
        <p:spPr bwMode="auto">
          <a:xfrm>
            <a:off x="7216378" y="260389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141" name="WordArt 33"/>
          <p:cNvSpPr>
            <a:spLocks noChangeArrowheads="1" noChangeShapeType="1" noTextEdit="1"/>
          </p:cNvSpPr>
          <p:nvPr/>
        </p:nvSpPr>
        <p:spPr bwMode="auto">
          <a:xfrm>
            <a:off x="7216378" y="260389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142" name="WordArt 34"/>
          <p:cNvSpPr>
            <a:spLocks noChangeArrowheads="1" noChangeShapeType="1" noTextEdit="1"/>
          </p:cNvSpPr>
          <p:nvPr/>
        </p:nvSpPr>
        <p:spPr bwMode="auto">
          <a:xfrm>
            <a:off x="7219950" y="258246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143" name="WordArt 35"/>
          <p:cNvSpPr>
            <a:spLocks noChangeArrowheads="1" noChangeShapeType="1" noTextEdit="1"/>
          </p:cNvSpPr>
          <p:nvPr/>
        </p:nvSpPr>
        <p:spPr bwMode="auto">
          <a:xfrm>
            <a:off x="7216378" y="260389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144" name="WordArt 36"/>
          <p:cNvSpPr>
            <a:spLocks noChangeArrowheads="1" noChangeShapeType="1" noTextEdit="1"/>
          </p:cNvSpPr>
          <p:nvPr/>
        </p:nvSpPr>
        <p:spPr bwMode="auto">
          <a:xfrm>
            <a:off x="7252097" y="260389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145" name="WordArt 37"/>
          <p:cNvSpPr>
            <a:spLocks noChangeArrowheads="1" noChangeShapeType="1" noTextEdit="1"/>
          </p:cNvSpPr>
          <p:nvPr/>
        </p:nvSpPr>
        <p:spPr bwMode="auto">
          <a:xfrm>
            <a:off x="7227094" y="260389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146" name="WordArt 38"/>
          <p:cNvSpPr>
            <a:spLocks noChangeArrowheads="1" noChangeShapeType="1" noTextEdit="1"/>
          </p:cNvSpPr>
          <p:nvPr/>
        </p:nvSpPr>
        <p:spPr bwMode="auto">
          <a:xfrm>
            <a:off x="7216378" y="260389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  <p:sp>
        <p:nvSpPr>
          <p:cNvPr id="147" name="WordArt 39"/>
          <p:cNvSpPr>
            <a:spLocks noChangeArrowheads="1" noChangeShapeType="1" noTextEdit="1"/>
          </p:cNvSpPr>
          <p:nvPr/>
        </p:nvSpPr>
        <p:spPr bwMode="auto">
          <a:xfrm>
            <a:off x="7216378" y="260389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7</a:t>
            </a:r>
          </a:p>
        </p:txBody>
      </p:sp>
      <p:sp>
        <p:nvSpPr>
          <p:cNvPr id="148" name="WordArt 40"/>
          <p:cNvSpPr>
            <a:spLocks noChangeArrowheads="1" noChangeShapeType="1" noTextEdit="1"/>
          </p:cNvSpPr>
          <p:nvPr/>
        </p:nvSpPr>
        <p:spPr bwMode="auto">
          <a:xfrm>
            <a:off x="7219950" y="259318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149" name="WordArt 41"/>
          <p:cNvSpPr>
            <a:spLocks noChangeArrowheads="1" noChangeShapeType="1" noTextEdit="1"/>
          </p:cNvSpPr>
          <p:nvPr/>
        </p:nvSpPr>
        <p:spPr bwMode="auto">
          <a:xfrm>
            <a:off x="7216378" y="260389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150" name="WordArt 42"/>
          <p:cNvSpPr>
            <a:spLocks noChangeArrowheads="1" noChangeShapeType="1" noTextEdit="1"/>
          </p:cNvSpPr>
          <p:nvPr/>
        </p:nvSpPr>
        <p:spPr bwMode="auto">
          <a:xfrm>
            <a:off x="7216378" y="260389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1" name="WordArt 43"/>
          <p:cNvSpPr>
            <a:spLocks noChangeArrowheads="1" noChangeShapeType="1" noTextEdit="1"/>
          </p:cNvSpPr>
          <p:nvPr/>
        </p:nvSpPr>
        <p:spPr bwMode="auto">
          <a:xfrm>
            <a:off x="7266385" y="262175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11</a:t>
            </a:r>
          </a:p>
        </p:txBody>
      </p:sp>
      <p:sp>
        <p:nvSpPr>
          <p:cNvPr id="152" name="WordArt 44"/>
          <p:cNvSpPr>
            <a:spLocks noChangeArrowheads="1" noChangeShapeType="1" noTextEdit="1"/>
          </p:cNvSpPr>
          <p:nvPr/>
        </p:nvSpPr>
        <p:spPr bwMode="auto">
          <a:xfrm>
            <a:off x="7279481" y="262175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12</a:t>
            </a:r>
          </a:p>
        </p:txBody>
      </p:sp>
      <p:sp>
        <p:nvSpPr>
          <p:cNvPr id="153" name="WordArt 45"/>
          <p:cNvSpPr>
            <a:spLocks noChangeArrowheads="1" noChangeShapeType="1" noTextEdit="1"/>
          </p:cNvSpPr>
          <p:nvPr/>
        </p:nvSpPr>
        <p:spPr bwMode="auto">
          <a:xfrm>
            <a:off x="7298531" y="259318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13</a:t>
            </a:r>
          </a:p>
        </p:txBody>
      </p:sp>
      <p:sp>
        <p:nvSpPr>
          <p:cNvPr id="154" name="WordArt 46"/>
          <p:cNvSpPr>
            <a:spLocks noChangeArrowheads="1" noChangeShapeType="1" noTextEdit="1"/>
          </p:cNvSpPr>
          <p:nvPr/>
        </p:nvSpPr>
        <p:spPr bwMode="auto">
          <a:xfrm>
            <a:off x="7279481" y="260151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5" name="WordArt 47"/>
          <p:cNvSpPr>
            <a:spLocks noChangeArrowheads="1" noChangeShapeType="1" noTextEdit="1"/>
          </p:cNvSpPr>
          <p:nvPr/>
        </p:nvSpPr>
        <p:spPr bwMode="auto">
          <a:xfrm>
            <a:off x="7398544" y="25217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7085410" y="3246835"/>
            <a:ext cx="857250" cy="857250"/>
            <a:chOff x="4320" y="2928"/>
            <a:chExt cx="1104" cy="1104"/>
          </a:xfrm>
        </p:grpSpPr>
        <p:sp>
          <p:nvSpPr>
            <p:cNvPr id="6175" name="AutoShape 4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45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6176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667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94444E-6 -4.44444E-6 L -1.94444E-6 -0.07222 " pathEditMode="relative" rAng="0" ptsTypes="AA">
                                      <p:cBhvr>
                                        <p:cTn id="2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9" grpId="0" animBg="1"/>
      <p:bldP spid="120" grpId="0" animBg="1"/>
      <p:bldP spid="124" grpId="0" animBg="1"/>
      <p:bldP spid="130" grpId="0" animBg="1"/>
      <p:bldP spid="130" grpId="1" animBg="1"/>
      <p:bldP spid="134" grpId="0" animBg="1"/>
      <p:bldP spid="136" grpId="0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7" y="-45244"/>
            <a:ext cx="112752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51"/>
          <p:cNvSpPr>
            <a:spLocks noChangeArrowheads="1"/>
          </p:cNvSpPr>
          <p:nvPr/>
        </p:nvSpPr>
        <p:spPr bwMode="auto">
          <a:xfrm>
            <a:off x="2063353" y="628650"/>
            <a:ext cx="5472113" cy="10620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bà ốm, bạn nhỏ đã chăm sóc bà như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nào?</a:t>
            </a:r>
          </a:p>
        </p:txBody>
      </p:sp>
      <p:pic>
        <p:nvPicPr>
          <p:cNvPr id="12" name="Picture 11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48" y="2000250"/>
            <a:ext cx="1125140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56" y="2918223"/>
            <a:ext cx="1125141" cy="6024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4" y="4070748"/>
            <a:ext cx="1125140" cy="6024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260998" y="1839516"/>
            <a:ext cx="4641056" cy="92154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Hát ru bà ngủ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241948" y="2887267"/>
            <a:ext cx="4660106" cy="79295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 cho bà ngủ</a:t>
            </a:r>
            <a:endParaRPr lang="vi-V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2302669" y="3927873"/>
            <a:ext cx="4514850" cy="81200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Mua thuốc cho bà</a:t>
            </a:r>
          </a:p>
        </p:txBody>
      </p:sp>
      <p:sp>
        <p:nvSpPr>
          <p:cNvPr id="18" name="WordArt 28"/>
          <p:cNvSpPr>
            <a:spLocks noChangeArrowheads="1" noChangeShapeType="1" noTextEdit="1"/>
          </p:cNvSpPr>
          <p:nvPr/>
        </p:nvSpPr>
        <p:spPr bwMode="auto">
          <a:xfrm>
            <a:off x="4546997" y="119063"/>
            <a:ext cx="585788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 4</a:t>
            </a:r>
          </a:p>
        </p:txBody>
      </p:sp>
      <p:sp>
        <p:nvSpPr>
          <p:cNvPr id="19" name="WordArt 32"/>
          <p:cNvSpPr>
            <a:spLocks noChangeArrowheads="1" noChangeShapeType="1" noTextEdit="1"/>
          </p:cNvSpPr>
          <p:nvPr/>
        </p:nvSpPr>
        <p:spPr bwMode="auto">
          <a:xfrm>
            <a:off x="7311628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7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80" name="Picture 51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739878"/>
            <a:ext cx="342900" cy="4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Box 32"/>
          <p:cNvSpPr txBox="1">
            <a:spLocks noChangeArrowheads="1"/>
          </p:cNvSpPr>
          <p:nvPr/>
        </p:nvSpPr>
        <p:spPr bwMode="auto">
          <a:xfrm>
            <a:off x="7678341" y="1690687"/>
            <a:ext cx="9715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5" name="WordArt 32"/>
          <p:cNvSpPr>
            <a:spLocks noChangeArrowheads="1" noChangeShapeType="1" noTextEdit="1"/>
          </p:cNvSpPr>
          <p:nvPr/>
        </p:nvSpPr>
        <p:spPr bwMode="auto">
          <a:xfrm>
            <a:off x="7311628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WordArt 33"/>
          <p:cNvSpPr>
            <a:spLocks noChangeArrowheads="1" noChangeShapeType="1" noTextEdit="1"/>
          </p:cNvSpPr>
          <p:nvPr/>
        </p:nvSpPr>
        <p:spPr bwMode="auto">
          <a:xfrm>
            <a:off x="7311628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WordArt 34"/>
          <p:cNvSpPr>
            <a:spLocks noChangeArrowheads="1" noChangeShapeType="1" noTextEdit="1"/>
          </p:cNvSpPr>
          <p:nvPr/>
        </p:nvSpPr>
        <p:spPr bwMode="auto">
          <a:xfrm>
            <a:off x="7315200" y="247173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WordArt 35"/>
          <p:cNvSpPr>
            <a:spLocks noChangeArrowheads="1" noChangeShapeType="1" noTextEdit="1"/>
          </p:cNvSpPr>
          <p:nvPr/>
        </p:nvSpPr>
        <p:spPr bwMode="auto">
          <a:xfrm>
            <a:off x="7311628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WordArt 36"/>
          <p:cNvSpPr>
            <a:spLocks noChangeArrowheads="1" noChangeShapeType="1" noTextEdit="1"/>
          </p:cNvSpPr>
          <p:nvPr/>
        </p:nvSpPr>
        <p:spPr bwMode="auto">
          <a:xfrm>
            <a:off x="7347347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WordArt 37"/>
          <p:cNvSpPr>
            <a:spLocks noChangeArrowheads="1" noChangeShapeType="1" noTextEdit="1"/>
          </p:cNvSpPr>
          <p:nvPr/>
        </p:nvSpPr>
        <p:spPr bwMode="auto">
          <a:xfrm>
            <a:off x="7322344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WordArt 38"/>
          <p:cNvSpPr>
            <a:spLocks noChangeArrowheads="1" noChangeShapeType="1" noTextEdit="1"/>
          </p:cNvSpPr>
          <p:nvPr/>
        </p:nvSpPr>
        <p:spPr bwMode="auto">
          <a:xfrm>
            <a:off x="7311628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" name="WordArt 39"/>
          <p:cNvSpPr>
            <a:spLocks noChangeArrowheads="1" noChangeShapeType="1" noTextEdit="1"/>
          </p:cNvSpPr>
          <p:nvPr/>
        </p:nvSpPr>
        <p:spPr bwMode="auto">
          <a:xfrm>
            <a:off x="7311628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3" name="WordArt 40"/>
          <p:cNvSpPr>
            <a:spLocks noChangeArrowheads="1" noChangeShapeType="1" noTextEdit="1"/>
          </p:cNvSpPr>
          <p:nvPr/>
        </p:nvSpPr>
        <p:spPr bwMode="auto">
          <a:xfrm>
            <a:off x="7315200" y="2482453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WordArt 41"/>
          <p:cNvSpPr>
            <a:spLocks noChangeArrowheads="1" noChangeShapeType="1" noTextEdit="1"/>
          </p:cNvSpPr>
          <p:nvPr/>
        </p:nvSpPr>
        <p:spPr bwMode="auto">
          <a:xfrm>
            <a:off x="7311628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WordArt 42"/>
          <p:cNvSpPr>
            <a:spLocks noChangeArrowheads="1" noChangeShapeType="1" noTextEdit="1"/>
          </p:cNvSpPr>
          <p:nvPr/>
        </p:nvSpPr>
        <p:spPr bwMode="auto">
          <a:xfrm>
            <a:off x="7311628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WordArt 43"/>
          <p:cNvSpPr>
            <a:spLocks noChangeArrowheads="1" noChangeShapeType="1" noTextEdit="1"/>
          </p:cNvSpPr>
          <p:nvPr/>
        </p:nvSpPr>
        <p:spPr bwMode="auto">
          <a:xfrm>
            <a:off x="7361635" y="2511028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7" name="WordArt 44"/>
          <p:cNvSpPr>
            <a:spLocks noChangeArrowheads="1" noChangeShapeType="1" noTextEdit="1"/>
          </p:cNvSpPr>
          <p:nvPr/>
        </p:nvSpPr>
        <p:spPr bwMode="auto">
          <a:xfrm>
            <a:off x="7374731" y="2511028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8" name="WordArt 45"/>
          <p:cNvSpPr>
            <a:spLocks noChangeArrowheads="1" noChangeShapeType="1" noTextEdit="1"/>
          </p:cNvSpPr>
          <p:nvPr/>
        </p:nvSpPr>
        <p:spPr bwMode="auto">
          <a:xfrm>
            <a:off x="7393781" y="2482453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9" name="WordArt 46"/>
          <p:cNvSpPr>
            <a:spLocks noChangeArrowheads="1" noChangeShapeType="1" noTextEdit="1"/>
          </p:cNvSpPr>
          <p:nvPr/>
        </p:nvSpPr>
        <p:spPr bwMode="auto">
          <a:xfrm>
            <a:off x="7374731" y="249078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0" name="WordArt 47"/>
          <p:cNvSpPr>
            <a:spLocks noChangeArrowheads="1" noChangeShapeType="1" noTextEdit="1"/>
          </p:cNvSpPr>
          <p:nvPr/>
        </p:nvSpPr>
        <p:spPr bwMode="auto">
          <a:xfrm>
            <a:off x="7374731" y="2482453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51" name="Group 48"/>
          <p:cNvGrpSpPr>
            <a:grpSpLocks/>
          </p:cNvGrpSpPr>
          <p:nvPr/>
        </p:nvGrpSpPr>
        <p:grpSpPr bwMode="auto">
          <a:xfrm>
            <a:off x="6972300" y="4114800"/>
            <a:ext cx="857250" cy="857250"/>
            <a:chOff x="4320" y="2928"/>
            <a:chExt cx="1104" cy="1104"/>
          </a:xfrm>
        </p:grpSpPr>
        <p:sp>
          <p:nvSpPr>
            <p:cNvPr id="7202" name="AutoShape 4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45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7203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4" name="WordArt 226"/>
          <p:cNvSpPr>
            <a:spLocks noChangeArrowheads="1" noChangeShapeType="1" noTextEdit="1"/>
          </p:cNvSpPr>
          <p:nvPr/>
        </p:nvSpPr>
        <p:spPr bwMode="auto">
          <a:xfrm>
            <a:off x="1340644" y="2114550"/>
            <a:ext cx="382191" cy="3429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55" name="WordArt 226"/>
          <p:cNvSpPr>
            <a:spLocks noChangeArrowheads="1" noChangeShapeType="1" noTextEdit="1"/>
          </p:cNvSpPr>
          <p:nvPr/>
        </p:nvSpPr>
        <p:spPr bwMode="auto">
          <a:xfrm>
            <a:off x="1340644" y="3028950"/>
            <a:ext cx="357188" cy="32504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56" name="WordArt 226"/>
          <p:cNvSpPr>
            <a:spLocks noChangeArrowheads="1" noChangeShapeType="1" noTextEdit="1"/>
          </p:cNvSpPr>
          <p:nvPr/>
        </p:nvSpPr>
        <p:spPr bwMode="auto">
          <a:xfrm>
            <a:off x="1340644" y="4229100"/>
            <a:ext cx="38219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1025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19" grpId="0" animBg="1"/>
      <p:bldP spid="19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4" grpId="0" animBg="1"/>
      <p:bldP spid="55" grpId="0" animBg="1"/>
      <p:bldP spid="55" grpId="1" animBg="1"/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-25003"/>
            <a:ext cx="1127522" cy="1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51"/>
          <p:cNvSpPr>
            <a:spLocks noChangeArrowheads="1"/>
          </p:cNvSpPr>
          <p:nvPr/>
        </p:nvSpPr>
        <p:spPr bwMode="auto">
          <a:xfrm>
            <a:off x="1956198" y="656035"/>
            <a:ext cx="5759053" cy="10620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thơ nào thể hiện sự chăm sóc ân cần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bạn nhỏ?</a:t>
            </a:r>
          </a:p>
        </p:txBody>
      </p:sp>
      <p:pic>
        <p:nvPicPr>
          <p:cNvPr id="12" name="Picture 11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48" y="2000250"/>
            <a:ext cx="1125140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56" y="2918223"/>
            <a:ext cx="1125141" cy="6024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4" y="4070748"/>
            <a:ext cx="1125140" cy="6024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370535" y="1833563"/>
            <a:ext cx="4641056" cy="92154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em ốm rồi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 cho bà ngủ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339579" y="2900363"/>
            <a:ext cx="4660106" cy="79295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bé nhỏ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 quạt thật đều</a:t>
            </a:r>
            <a:endParaRPr lang="vi-VN" altLang="en-US" sz="21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2338388" y="3967162"/>
            <a:ext cx="4629150" cy="8905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mắt lim dim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 ngon bà nhé</a:t>
            </a:r>
          </a:p>
        </p:txBody>
      </p:sp>
      <p:sp>
        <p:nvSpPr>
          <p:cNvPr id="18" name="WordArt 28"/>
          <p:cNvSpPr>
            <a:spLocks noChangeArrowheads="1" noChangeShapeType="1" noTextEdit="1"/>
          </p:cNvSpPr>
          <p:nvPr/>
        </p:nvSpPr>
        <p:spPr bwMode="auto">
          <a:xfrm>
            <a:off x="4652962" y="119063"/>
            <a:ext cx="585788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Câu</a:t>
            </a:r>
            <a:r>
              <a:rPr lang="en-US" sz="2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 5</a:t>
            </a:r>
          </a:p>
        </p:txBody>
      </p:sp>
      <p:sp>
        <p:nvSpPr>
          <p:cNvPr id="19" name="WordArt 32"/>
          <p:cNvSpPr>
            <a:spLocks noChangeArrowheads="1" noChangeShapeType="1" noTextEdit="1"/>
          </p:cNvSpPr>
          <p:nvPr/>
        </p:nvSpPr>
        <p:spPr bwMode="auto">
          <a:xfrm>
            <a:off x="7311628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204" name="TextBox 32"/>
          <p:cNvSpPr txBox="1">
            <a:spLocks noChangeArrowheads="1"/>
          </p:cNvSpPr>
          <p:nvPr/>
        </p:nvSpPr>
        <p:spPr bwMode="auto">
          <a:xfrm>
            <a:off x="7678341" y="1690687"/>
            <a:ext cx="9715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WordArt 32"/>
          <p:cNvSpPr>
            <a:spLocks noChangeArrowheads="1" noChangeShapeType="1" noTextEdit="1"/>
          </p:cNvSpPr>
          <p:nvPr/>
        </p:nvSpPr>
        <p:spPr bwMode="auto">
          <a:xfrm>
            <a:off x="7311628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36" name="WordArt 33"/>
          <p:cNvSpPr>
            <a:spLocks noChangeArrowheads="1" noChangeShapeType="1" noTextEdit="1"/>
          </p:cNvSpPr>
          <p:nvPr/>
        </p:nvSpPr>
        <p:spPr bwMode="auto">
          <a:xfrm>
            <a:off x="7311628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WordArt 34"/>
          <p:cNvSpPr>
            <a:spLocks noChangeArrowheads="1" noChangeShapeType="1" noTextEdit="1"/>
          </p:cNvSpPr>
          <p:nvPr/>
        </p:nvSpPr>
        <p:spPr bwMode="auto">
          <a:xfrm>
            <a:off x="7315200" y="247173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WordArt 35"/>
          <p:cNvSpPr>
            <a:spLocks noChangeArrowheads="1" noChangeShapeType="1" noTextEdit="1"/>
          </p:cNvSpPr>
          <p:nvPr/>
        </p:nvSpPr>
        <p:spPr bwMode="auto">
          <a:xfrm>
            <a:off x="7311628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WordArt 36"/>
          <p:cNvSpPr>
            <a:spLocks noChangeArrowheads="1" noChangeShapeType="1" noTextEdit="1"/>
          </p:cNvSpPr>
          <p:nvPr/>
        </p:nvSpPr>
        <p:spPr bwMode="auto">
          <a:xfrm>
            <a:off x="7347347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WordArt 37"/>
          <p:cNvSpPr>
            <a:spLocks noChangeArrowheads="1" noChangeShapeType="1" noTextEdit="1"/>
          </p:cNvSpPr>
          <p:nvPr/>
        </p:nvSpPr>
        <p:spPr bwMode="auto">
          <a:xfrm>
            <a:off x="7322344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WordArt 38"/>
          <p:cNvSpPr>
            <a:spLocks noChangeArrowheads="1" noChangeShapeType="1" noTextEdit="1"/>
          </p:cNvSpPr>
          <p:nvPr/>
        </p:nvSpPr>
        <p:spPr bwMode="auto">
          <a:xfrm>
            <a:off x="7311628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  <p:sp>
        <p:nvSpPr>
          <p:cNvPr id="42" name="WordArt 39"/>
          <p:cNvSpPr>
            <a:spLocks noChangeArrowheads="1" noChangeShapeType="1" noTextEdit="1"/>
          </p:cNvSpPr>
          <p:nvPr/>
        </p:nvSpPr>
        <p:spPr bwMode="auto">
          <a:xfrm>
            <a:off x="7311628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7</a:t>
            </a:r>
          </a:p>
        </p:txBody>
      </p:sp>
      <p:sp>
        <p:nvSpPr>
          <p:cNvPr id="43" name="WordArt 40"/>
          <p:cNvSpPr>
            <a:spLocks noChangeArrowheads="1" noChangeShapeType="1" noTextEdit="1"/>
          </p:cNvSpPr>
          <p:nvPr/>
        </p:nvSpPr>
        <p:spPr bwMode="auto">
          <a:xfrm>
            <a:off x="7315200" y="2482453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WordArt 41"/>
          <p:cNvSpPr>
            <a:spLocks noChangeArrowheads="1" noChangeShapeType="1" noTextEdit="1"/>
          </p:cNvSpPr>
          <p:nvPr/>
        </p:nvSpPr>
        <p:spPr bwMode="auto">
          <a:xfrm>
            <a:off x="7311628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WordArt 42"/>
          <p:cNvSpPr>
            <a:spLocks noChangeArrowheads="1" noChangeShapeType="1" noTextEdit="1"/>
          </p:cNvSpPr>
          <p:nvPr/>
        </p:nvSpPr>
        <p:spPr bwMode="auto">
          <a:xfrm>
            <a:off x="7311628" y="2493169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WordArt 43"/>
          <p:cNvSpPr>
            <a:spLocks noChangeArrowheads="1" noChangeShapeType="1" noTextEdit="1"/>
          </p:cNvSpPr>
          <p:nvPr/>
        </p:nvSpPr>
        <p:spPr bwMode="auto">
          <a:xfrm>
            <a:off x="7361635" y="2511028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11</a:t>
            </a:r>
          </a:p>
        </p:txBody>
      </p:sp>
      <p:sp>
        <p:nvSpPr>
          <p:cNvPr id="47" name="WordArt 44"/>
          <p:cNvSpPr>
            <a:spLocks noChangeArrowheads="1" noChangeShapeType="1" noTextEdit="1"/>
          </p:cNvSpPr>
          <p:nvPr/>
        </p:nvSpPr>
        <p:spPr bwMode="auto">
          <a:xfrm>
            <a:off x="7374731" y="2511028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12</a:t>
            </a:r>
          </a:p>
        </p:txBody>
      </p:sp>
      <p:sp>
        <p:nvSpPr>
          <p:cNvPr id="48" name="WordArt 45"/>
          <p:cNvSpPr>
            <a:spLocks noChangeArrowheads="1" noChangeShapeType="1" noTextEdit="1"/>
          </p:cNvSpPr>
          <p:nvPr/>
        </p:nvSpPr>
        <p:spPr bwMode="auto">
          <a:xfrm>
            <a:off x="7393781" y="2482453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13</a:t>
            </a:r>
          </a:p>
        </p:txBody>
      </p:sp>
      <p:sp>
        <p:nvSpPr>
          <p:cNvPr id="49" name="WordArt 46"/>
          <p:cNvSpPr>
            <a:spLocks noChangeArrowheads="1" noChangeShapeType="1" noTextEdit="1"/>
          </p:cNvSpPr>
          <p:nvPr/>
        </p:nvSpPr>
        <p:spPr bwMode="auto">
          <a:xfrm>
            <a:off x="7374731" y="249078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14</a:t>
            </a:r>
          </a:p>
        </p:txBody>
      </p:sp>
      <p:sp>
        <p:nvSpPr>
          <p:cNvPr id="50" name="WordArt 47"/>
          <p:cNvSpPr>
            <a:spLocks noChangeArrowheads="1" noChangeShapeType="1" noTextEdit="1"/>
          </p:cNvSpPr>
          <p:nvPr/>
        </p:nvSpPr>
        <p:spPr bwMode="auto">
          <a:xfrm>
            <a:off x="7374731" y="2482453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51" name="Group 48"/>
          <p:cNvGrpSpPr>
            <a:grpSpLocks/>
          </p:cNvGrpSpPr>
          <p:nvPr/>
        </p:nvGrpSpPr>
        <p:grpSpPr bwMode="auto">
          <a:xfrm>
            <a:off x="7067550" y="4024313"/>
            <a:ext cx="857250" cy="857250"/>
            <a:chOff x="4320" y="2928"/>
            <a:chExt cx="1104" cy="1104"/>
          </a:xfrm>
        </p:grpSpPr>
        <p:sp>
          <p:nvSpPr>
            <p:cNvPr id="8225" name="AutoShape 4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45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8226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54" name="WordArt 226"/>
          <p:cNvSpPr>
            <a:spLocks noChangeArrowheads="1" noChangeShapeType="1" noTextEdit="1"/>
          </p:cNvSpPr>
          <p:nvPr/>
        </p:nvSpPr>
        <p:spPr bwMode="auto">
          <a:xfrm>
            <a:off x="1340644" y="2114550"/>
            <a:ext cx="382191" cy="3429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55" name="WordArt 226"/>
          <p:cNvSpPr>
            <a:spLocks noChangeArrowheads="1" noChangeShapeType="1" noTextEdit="1"/>
          </p:cNvSpPr>
          <p:nvPr/>
        </p:nvSpPr>
        <p:spPr bwMode="auto">
          <a:xfrm>
            <a:off x="1340644" y="3028950"/>
            <a:ext cx="357188" cy="32504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56" name="WordArt 226"/>
          <p:cNvSpPr>
            <a:spLocks noChangeArrowheads="1" noChangeShapeType="1" noTextEdit="1"/>
          </p:cNvSpPr>
          <p:nvPr/>
        </p:nvSpPr>
        <p:spPr bwMode="auto">
          <a:xfrm>
            <a:off x="1340644" y="4229100"/>
            <a:ext cx="38219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0341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xit" presetSubtype="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  <p:bldP spid="19" grpId="0" animBg="1"/>
      <p:bldP spid="19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4" grpId="0" animBg="1"/>
      <p:bldP spid="55" grpId="0" animBg="1"/>
      <p:bldP spid="55" grpId="1" animBg="1"/>
      <p:bldP spid="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844279" y="760810"/>
            <a:ext cx="5711428" cy="100488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7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vật trong nhà, ngoài vườn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thế nào?</a:t>
            </a: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59819" y="1894285"/>
            <a:ext cx="4521994" cy="11191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 nắng thiu thiu trên tường, cốc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 nằm im, hoa ngoài vườn chín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lặng, chỉ có chú chim chích chòe hót.</a:t>
            </a:r>
          </a:p>
        </p:txBody>
      </p:sp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57" y="2005013"/>
            <a:ext cx="1012031" cy="60126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356123" y="2147887"/>
            <a:ext cx="439340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359944"/>
            <a:ext cx="1039416" cy="6024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381125" y="3537348"/>
            <a:ext cx="407194" cy="23098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28863" y="4276725"/>
            <a:ext cx="4513660" cy="7334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vật như ngừng lại, yên tĩnh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32" y="4375548"/>
            <a:ext cx="1012031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450182" y="4498181"/>
            <a:ext cx="345281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4549379" y="245269"/>
            <a:ext cx="592931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Câu 6</a:t>
            </a:r>
          </a:p>
        </p:txBody>
      </p:sp>
      <p:pic>
        <p:nvPicPr>
          <p:cNvPr id="922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53" y="-154781"/>
            <a:ext cx="123944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7199710" y="227171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7231856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7206853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7199710" y="2282428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11</a:t>
            </a:r>
          </a:p>
        </p:txBody>
      </p:sp>
      <p:sp>
        <p:nvSpPr>
          <p:cNvPr id="7213" name="WordArt 45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12</a:t>
            </a:r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7188994" y="227885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13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7196137" y="22931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14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7217569" y="2271712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6852048" y="3714750"/>
            <a:ext cx="1148953" cy="1028700"/>
            <a:chOff x="4320" y="2928"/>
            <a:chExt cx="1104" cy="1104"/>
          </a:xfrm>
        </p:grpSpPr>
        <p:sp>
          <p:nvSpPr>
            <p:cNvPr id="924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45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924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" name="AutoShape 51"/>
          <p:cNvSpPr>
            <a:spLocks noChangeArrowheads="1"/>
          </p:cNvSpPr>
          <p:nvPr/>
        </p:nvSpPr>
        <p:spPr bwMode="auto">
          <a:xfrm>
            <a:off x="2359819" y="3284935"/>
            <a:ext cx="4521994" cy="7524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đạc trong nhà lộn xộn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1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1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1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1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5" dur="1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7" dur="1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1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1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0" dur="1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2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5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1044" grpId="0" animBg="1"/>
      <p:bldP spid="1044" grpId="1" animBg="1"/>
      <p:bldP spid="8" grpId="0" animBg="1"/>
      <p:bldP spid="15" grpId="0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7212" grpId="0" animBg="1"/>
      <p:bldP spid="7212" grpId="1" animBg="1"/>
      <p:bldP spid="7213" grpId="0" animBg="1"/>
      <p:bldP spid="7213" grpId="1" animBg="1"/>
      <p:bldP spid="7214" grpId="0" animBg="1"/>
      <p:bldP spid="7214" grpId="1" animBg="1"/>
      <p:bldP spid="7215" grpId="0" animBg="1"/>
      <p:bldP spid="7215" grpId="1" animBg="1"/>
      <p:bldP spid="7216" grpId="0" animBg="1"/>
      <p:bldP spid="721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AutoShape 51"/>
          <p:cNvSpPr>
            <a:spLocks noChangeArrowheads="1"/>
          </p:cNvSpPr>
          <p:nvPr/>
        </p:nvSpPr>
        <p:spPr bwMode="auto">
          <a:xfrm>
            <a:off x="2124075" y="622697"/>
            <a:ext cx="5429250" cy="106203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giấc mơ, bà mơ thấy gì?</a:t>
            </a: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2300288" y="1804988"/>
            <a:ext cx="4561285" cy="9144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mơ thấy gia đình mình</a:t>
            </a:r>
          </a:p>
        </p:txBody>
      </p:sp>
      <p:pic>
        <p:nvPicPr>
          <p:cNvPr id="117" name="Picture 116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54" y="1960960"/>
            <a:ext cx="1125140" cy="60126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WordArt 226"/>
          <p:cNvSpPr>
            <a:spLocks noChangeArrowheads="1" noChangeShapeType="1" noTextEdit="1"/>
          </p:cNvSpPr>
          <p:nvPr/>
        </p:nvSpPr>
        <p:spPr bwMode="auto">
          <a:xfrm>
            <a:off x="1266826" y="2114550"/>
            <a:ext cx="47029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20" name="AutoShape 51"/>
          <p:cNvSpPr>
            <a:spLocks noChangeArrowheads="1"/>
          </p:cNvSpPr>
          <p:nvPr/>
        </p:nvSpPr>
        <p:spPr bwMode="auto">
          <a:xfrm>
            <a:off x="2313385" y="2877742"/>
            <a:ext cx="4593431" cy="95488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Bà mơ thấy khu vườn nhà mình</a:t>
            </a:r>
          </a:p>
        </p:txBody>
      </p:sp>
      <p:pic>
        <p:nvPicPr>
          <p:cNvPr id="122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44" y="3053954"/>
            <a:ext cx="1125141" cy="6024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WordArt 226"/>
          <p:cNvSpPr>
            <a:spLocks noChangeArrowheads="1" noChangeShapeType="1" noTextEdit="1"/>
          </p:cNvSpPr>
          <p:nvPr/>
        </p:nvSpPr>
        <p:spPr bwMode="auto">
          <a:xfrm>
            <a:off x="1340644" y="3257550"/>
            <a:ext cx="409575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30" name="AutoShape 51"/>
          <p:cNvSpPr>
            <a:spLocks noChangeArrowheads="1"/>
          </p:cNvSpPr>
          <p:nvPr/>
        </p:nvSpPr>
        <p:spPr bwMode="auto">
          <a:xfrm>
            <a:off x="2311003" y="3965973"/>
            <a:ext cx="4595813" cy="94892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Bà mơ thấy tay cháu quạt hương thơm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5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2" name="Picture 39" descr="Classicmod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4213623"/>
            <a:ext cx="1125141" cy="60245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WordArt 226"/>
          <p:cNvSpPr>
            <a:spLocks noChangeArrowheads="1" noChangeShapeType="1" noTextEdit="1"/>
          </p:cNvSpPr>
          <p:nvPr/>
        </p:nvSpPr>
        <p:spPr bwMode="auto">
          <a:xfrm>
            <a:off x="1333500" y="4371975"/>
            <a:ext cx="340519" cy="3429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36" name="WordArt 28"/>
          <p:cNvSpPr>
            <a:spLocks noChangeArrowheads="1" noChangeShapeType="1" noTextEdit="1"/>
          </p:cNvSpPr>
          <p:nvPr/>
        </p:nvSpPr>
        <p:spPr bwMode="auto">
          <a:xfrm>
            <a:off x="4622006" y="105966"/>
            <a:ext cx="585788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Câu 7</a:t>
            </a:r>
          </a:p>
        </p:txBody>
      </p:sp>
      <p:pic>
        <p:nvPicPr>
          <p:cNvPr id="10253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67" y="20241"/>
            <a:ext cx="123944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WordArt 32"/>
          <p:cNvSpPr>
            <a:spLocks noChangeArrowheads="1" noChangeShapeType="1" noTextEdit="1"/>
          </p:cNvSpPr>
          <p:nvPr/>
        </p:nvSpPr>
        <p:spPr bwMode="auto">
          <a:xfrm>
            <a:off x="7216378" y="260389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0</a:t>
            </a:r>
          </a:p>
        </p:txBody>
      </p:sp>
      <p:sp>
        <p:nvSpPr>
          <p:cNvPr id="141" name="WordArt 33"/>
          <p:cNvSpPr>
            <a:spLocks noChangeArrowheads="1" noChangeShapeType="1" noTextEdit="1"/>
          </p:cNvSpPr>
          <p:nvPr/>
        </p:nvSpPr>
        <p:spPr bwMode="auto">
          <a:xfrm>
            <a:off x="7216378" y="260389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</a:t>
            </a:r>
          </a:p>
        </p:txBody>
      </p:sp>
      <p:sp>
        <p:nvSpPr>
          <p:cNvPr id="142" name="WordArt 34"/>
          <p:cNvSpPr>
            <a:spLocks noChangeArrowheads="1" noChangeShapeType="1" noTextEdit="1"/>
          </p:cNvSpPr>
          <p:nvPr/>
        </p:nvSpPr>
        <p:spPr bwMode="auto">
          <a:xfrm>
            <a:off x="7219950" y="258246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2</a:t>
            </a:r>
          </a:p>
        </p:txBody>
      </p:sp>
      <p:sp>
        <p:nvSpPr>
          <p:cNvPr id="143" name="WordArt 35"/>
          <p:cNvSpPr>
            <a:spLocks noChangeArrowheads="1" noChangeShapeType="1" noTextEdit="1"/>
          </p:cNvSpPr>
          <p:nvPr/>
        </p:nvSpPr>
        <p:spPr bwMode="auto">
          <a:xfrm>
            <a:off x="7216378" y="260389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3</a:t>
            </a:r>
          </a:p>
        </p:txBody>
      </p:sp>
      <p:sp>
        <p:nvSpPr>
          <p:cNvPr id="144" name="WordArt 36"/>
          <p:cNvSpPr>
            <a:spLocks noChangeArrowheads="1" noChangeShapeType="1" noTextEdit="1"/>
          </p:cNvSpPr>
          <p:nvPr/>
        </p:nvSpPr>
        <p:spPr bwMode="auto">
          <a:xfrm>
            <a:off x="7252097" y="260389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4</a:t>
            </a:r>
          </a:p>
        </p:txBody>
      </p:sp>
      <p:sp>
        <p:nvSpPr>
          <p:cNvPr id="145" name="WordArt 37"/>
          <p:cNvSpPr>
            <a:spLocks noChangeArrowheads="1" noChangeShapeType="1" noTextEdit="1"/>
          </p:cNvSpPr>
          <p:nvPr/>
        </p:nvSpPr>
        <p:spPr bwMode="auto">
          <a:xfrm>
            <a:off x="7227094" y="260389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5</a:t>
            </a:r>
          </a:p>
        </p:txBody>
      </p:sp>
      <p:sp>
        <p:nvSpPr>
          <p:cNvPr id="146" name="WordArt 38"/>
          <p:cNvSpPr>
            <a:spLocks noChangeArrowheads="1" noChangeShapeType="1" noTextEdit="1"/>
          </p:cNvSpPr>
          <p:nvPr/>
        </p:nvSpPr>
        <p:spPr bwMode="auto">
          <a:xfrm>
            <a:off x="7216378" y="260389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6</a:t>
            </a:r>
          </a:p>
        </p:txBody>
      </p:sp>
      <p:sp>
        <p:nvSpPr>
          <p:cNvPr id="147" name="WordArt 39"/>
          <p:cNvSpPr>
            <a:spLocks noChangeArrowheads="1" noChangeShapeType="1" noTextEdit="1"/>
          </p:cNvSpPr>
          <p:nvPr/>
        </p:nvSpPr>
        <p:spPr bwMode="auto">
          <a:xfrm>
            <a:off x="7216378" y="260389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7</a:t>
            </a:r>
          </a:p>
        </p:txBody>
      </p:sp>
      <p:sp>
        <p:nvSpPr>
          <p:cNvPr id="148" name="WordArt 40"/>
          <p:cNvSpPr>
            <a:spLocks noChangeArrowheads="1" noChangeShapeType="1" noTextEdit="1"/>
          </p:cNvSpPr>
          <p:nvPr/>
        </p:nvSpPr>
        <p:spPr bwMode="auto">
          <a:xfrm>
            <a:off x="7219950" y="259318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8</a:t>
            </a:r>
          </a:p>
        </p:txBody>
      </p:sp>
      <p:sp>
        <p:nvSpPr>
          <p:cNvPr id="149" name="WordArt 41"/>
          <p:cNvSpPr>
            <a:spLocks noChangeArrowheads="1" noChangeShapeType="1" noTextEdit="1"/>
          </p:cNvSpPr>
          <p:nvPr/>
        </p:nvSpPr>
        <p:spPr bwMode="auto">
          <a:xfrm>
            <a:off x="7216378" y="260389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9</a:t>
            </a:r>
          </a:p>
        </p:txBody>
      </p:sp>
      <p:sp>
        <p:nvSpPr>
          <p:cNvPr id="150" name="WordArt 42"/>
          <p:cNvSpPr>
            <a:spLocks noChangeArrowheads="1" noChangeShapeType="1" noTextEdit="1"/>
          </p:cNvSpPr>
          <p:nvPr/>
        </p:nvSpPr>
        <p:spPr bwMode="auto">
          <a:xfrm>
            <a:off x="7216378" y="2603897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1" name="WordArt 43"/>
          <p:cNvSpPr>
            <a:spLocks noChangeArrowheads="1" noChangeShapeType="1" noTextEdit="1"/>
          </p:cNvSpPr>
          <p:nvPr/>
        </p:nvSpPr>
        <p:spPr bwMode="auto">
          <a:xfrm>
            <a:off x="7266385" y="262175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11</a:t>
            </a:r>
          </a:p>
        </p:txBody>
      </p:sp>
      <p:sp>
        <p:nvSpPr>
          <p:cNvPr id="152" name="WordArt 44"/>
          <p:cNvSpPr>
            <a:spLocks noChangeArrowheads="1" noChangeShapeType="1" noTextEdit="1"/>
          </p:cNvSpPr>
          <p:nvPr/>
        </p:nvSpPr>
        <p:spPr bwMode="auto">
          <a:xfrm>
            <a:off x="7279481" y="262175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12</a:t>
            </a:r>
          </a:p>
        </p:txBody>
      </p:sp>
      <p:sp>
        <p:nvSpPr>
          <p:cNvPr id="153" name="WordArt 45"/>
          <p:cNvSpPr>
            <a:spLocks noChangeArrowheads="1" noChangeShapeType="1" noTextEdit="1"/>
          </p:cNvSpPr>
          <p:nvPr/>
        </p:nvSpPr>
        <p:spPr bwMode="auto">
          <a:xfrm>
            <a:off x="7298531" y="2593181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13</a:t>
            </a:r>
          </a:p>
        </p:txBody>
      </p:sp>
      <p:sp>
        <p:nvSpPr>
          <p:cNvPr id="154" name="WordArt 46"/>
          <p:cNvSpPr>
            <a:spLocks noChangeArrowheads="1" noChangeShapeType="1" noTextEdit="1"/>
          </p:cNvSpPr>
          <p:nvPr/>
        </p:nvSpPr>
        <p:spPr bwMode="auto">
          <a:xfrm>
            <a:off x="7279481" y="260151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14</a:t>
            </a:r>
          </a:p>
        </p:txBody>
      </p:sp>
      <p:sp>
        <p:nvSpPr>
          <p:cNvPr id="155" name="WordArt 47"/>
          <p:cNvSpPr>
            <a:spLocks noChangeArrowheads="1" noChangeShapeType="1" noTextEdit="1"/>
          </p:cNvSpPr>
          <p:nvPr/>
        </p:nvSpPr>
        <p:spPr bwMode="auto">
          <a:xfrm>
            <a:off x="7398544" y="2521744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7085410" y="3246835"/>
            <a:ext cx="857250" cy="857250"/>
            <a:chOff x="4320" y="2928"/>
            <a:chExt cx="1104" cy="1104"/>
          </a:xfrm>
        </p:grpSpPr>
        <p:sp>
          <p:nvSpPr>
            <p:cNvPr id="10271" name="AutoShape 4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45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0272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325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94444E-6 -4.44444E-6 L -1.94444E-6 -0.07222 " pathEditMode="relative" rAng="0" ptsTypes="AA">
                                      <p:cBhvr>
                                        <p:cTn id="2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9" grpId="0" animBg="1"/>
      <p:bldP spid="120" grpId="0" animBg="1"/>
      <p:bldP spid="124" grpId="0" animBg="1"/>
      <p:bldP spid="130" grpId="0" animBg="1"/>
      <p:bldP spid="130" grpId="1" animBg="1"/>
      <p:bldP spid="134" grpId="0" animBg="1"/>
      <p:bldP spid="136" grpId="0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:\Users\Administrator\Downloads\Tap DocT1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334927" y="0"/>
            <a:ext cx="6858000" cy="457200"/>
          </a:xfrm>
          <a:prstGeom prst="wedgeRoundRectCallout">
            <a:avLst>
              <a:gd name="adj1" fmla="val 29380"/>
              <a:gd name="adj2" fmla="val 105014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06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2592" r="2441" b="2636"/>
          <a:stretch/>
        </p:blipFill>
        <p:spPr>
          <a:xfrm>
            <a:off x="-3723" y="0"/>
            <a:ext cx="9166023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12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" y="3906441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0 (50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15938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1143001" y="2628900"/>
            <a:ext cx="302419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3108128" y="41719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394223" y="28003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4663680" y="434340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940927" y="1702625"/>
            <a:ext cx="251222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2651522" y="417195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1143001" y="11430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2022872" y="36576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6423422" y="49149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7584876" y="1613296"/>
            <a:ext cx="317897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1863328" y="956334"/>
            <a:ext cx="319088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457326" y="19431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2797970" y="724025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6376757" y="664076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1143000" y="628650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715000" y="783771"/>
            <a:ext cx="188119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3217070" y="0"/>
            <a:ext cx="18931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7241381" y="6858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7617619" y="268605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1416844" y="1029167"/>
            <a:ext cx="6200775" cy="24003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sz="27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" y="0"/>
            <a:ext cx="91535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0" y="64923"/>
            <a:ext cx="88392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vi-VN" sz="4000" dirty="0" smtClean="0">
                <a:solidFill>
                  <a:srgbClr val="FF0000"/>
                </a:solidFill>
                <a:latin typeface="UTM Avo" pitchFamily="18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latin typeface="UTM Avo" pitchFamily="18" charset="0"/>
              </a:rPr>
              <a:t> ĐỌC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689" y="969979"/>
            <a:ext cx="80240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689" y="2955851"/>
            <a:ext cx="7697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2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17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" y="0"/>
            <a:ext cx="9153525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1087" y="1169582"/>
            <a:ext cx="667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52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37461" y="398385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4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nối tiếp </a:t>
            </a:r>
            <a:r>
              <a:rPr lang="en-US" sz="48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thơ,</a:t>
            </a:r>
            <a:r>
              <a:rPr lang="en-US" sz="4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giải nghĩa từ</a:t>
            </a:r>
          </a:p>
        </p:txBody>
      </p:sp>
      <p:sp>
        <p:nvSpPr>
          <p:cNvPr id="2" name="TextBox 1">
            <a:hlinkClick r:id="rId4" action="ppaction://hlinksldjump"/>
          </p:cNvPr>
          <p:cNvSpPr txBox="1"/>
          <p:nvPr/>
        </p:nvSpPr>
        <p:spPr>
          <a:xfrm>
            <a:off x="716866" y="1655323"/>
            <a:ext cx="7719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chòe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708" y="3197428"/>
            <a:ext cx="7676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47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3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146926" y="286203"/>
            <a:ext cx="428685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Ơi</a:t>
            </a:r>
            <a:r>
              <a:rPr lang="en-US" alt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vi-VN" alt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chích chòe ơi !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Chim đừng hót nữa,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Bà em ốm rồi,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vi-VN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cho bà ngủ.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//</a:t>
            </a: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4513634" y="2542404"/>
            <a:ext cx="485550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Hoa cam,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hoa khế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Chín lặng trong v</a:t>
            </a:r>
            <a:r>
              <a:rPr lang="vi-VN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</a:rPr>
              <a:t>ờn</a:t>
            </a:r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Bà mơ tay cháu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Quạt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 đầy h</a:t>
            </a:r>
            <a:r>
              <a:rPr lang="vi-VN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ơng th</a:t>
            </a:r>
            <a:r>
              <a:rPr lang="vi-VN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32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.//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926" y="2542404"/>
            <a:ext cx="46377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Ngấn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3634" y="286203"/>
            <a:ext cx="4470878" cy="2078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  <a:p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64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514350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89060" y="267881"/>
            <a:ext cx="8839200" cy="321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7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từng khổ thơ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72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nhóm</a:t>
            </a:r>
          </a:p>
        </p:txBody>
      </p:sp>
    </p:spTree>
    <p:extLst>
      <p:ext uri="{BB962C8B-B14F-4D97-AF65-F5344CB8AC3E}">
        <p14:creationId xmlns:p14="http://schemas.microsoft.com/office/powerpoint/2010/main" val="472186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40&quot;/&gt;&lt;/object&gt;&lt;object type=&quot;3&quot; unique_id=&quot;10004&quot;&gt;&lt;property id=&quot;20148&quot; value=&quot;5&quot;/&gt;&lt;property id=&quot;20300&quot; value=&quot;Slide 3&quot;/&gt;&lt;property id=&quot;20307&quot; value=&quot;348&quot;/&gt;&lt;/object&gt;&lt;object type=&quot;3&quot; unique_id=&quot;10005&quot;&gt;&lt;property id=&quot;20148&quot; value=&quot;5&quot;/&gt;&lt;property id=&quot;20300&quot; value=&quot;Slide 4&quot;/&gt;&lt;property id=&quot;20307&quot; value=&quot;292&quot;/&gt;&lt;/object&gt;&lt;object type=&quot;3&quot; unique_id=&quot;10006&quot;&gt;&lt;property id=&quot;20148&quot; value=&quot;5&quot;/&gt;&lt;property id=&quot;20300&quot; value=&quot;Slide 5&quot;/&gt;&lt;property id=&quot;20307&quot; value=&quot;347&quot;/&gt;&lt;/object&gt;&lt;object type=&quot;3&quot; unique_id=&quot;10007&quot;&gt;&lt;property id=&quot;20148&quot; value=&quot;5&quot;/&gt;&lt;property id=&quot;20300&quot; value=&quot;Slide 6&quot;/&gt;&lt;property id=&quot;20307&quot; value=&quot;394&quot;/&gt;&lt;/object&gt;&lt;object type=&quot;3&quot; unique_id=&quot;10008&quot;&gt;&lt;property id=&quot;20148&quot; value=&quot;5&quot;/&gt;&lt;property id=&quot;20300&quot; value=&quot;Slide 7&quot;/&gt;&lt;property id=&quot;20307&quot; value=&quot;307&quot;/&gt;&lt;/object&gt;&lt;object type=&quot;3&quot; unique_id=&quot;10010&quot;&gt;&lt;property id=&quot;20148&quot; value=&quot;5&quot;/&gt;&lt;property id=&quot;20300&quot; value=&quot;Slide 9&quot;/&gt;&lt;property id=&quot;20307&quot; value=&quot;393&quot;/&gt;&lt;/object&gt;&lt;object type=&quot;3&quot; unique_id=&quot;10011&quot;&gt;&lt;property id=&quot;20148&quot; value=&quot;5&quot;/&gt;&lt;property id=&quot;20300&quot; value=&quot;Slide 10&quot;/&gt;&lt;property id=&quot;20307&quot; value=&quot;309&quot;/&gt;&lt;/object&gt;&lt;object type=&quot;3&quot; unique_id=&quot;10013&quot;&gt;&lt;property id=&quot;20148&quot; value=&quot;5&quot;/&gt;&lt;property id=&quot;20300&quot; value=&quot;Slide 12&quot;/&gt;&lt;property id=&quot;20307&quot; value=&quot;395&quot;/&gt;&lt;/object&gt;&lt;object type=&quot;3&quot; unique_id=&quot;10014&quot;&gt;&lt;property id=&quot;20148&quot; value=&quot;5&quot;/&gt;&lt;property id=&quot;20300&quot; value=&quot;Slide 13&quot;/&gt;&lt;property id=&quot;20307&quot; value=&quot;273&quot;/&gt;&lt;/object&gt;&lt;object type=&quot;3&quot; unique_id=&quot;10015&quot;&gt;&lt;property id=&quot;20148&quot; value=&quot;5&quot;/&gt;&lt;property id=&quot;20300&quot; value=&quot;Slide 14&quot;/&gt;&lt;property id=&quot;20307&quot; value=&quot;302&quot;/&gt;&lt;/object&gt;&lt;object type=&quot;3&quot; unique_id=&quot;10016&quot;&gt;&lt;property id=&quot;20148&quot; value=&quot;5&quot;/&gt;&lt;property id=&quot;20300&quot; value=&quot;Slide 15&quot;/&gt;&lt;property id=&quot;20307&quot; value=&quot;357&quot;/&gt;&lt;/object&gt;&lt;object type=&quot;3&quot; unique_id=&quot;10017&quot;&gt;&lt;property id=&quot;20148&quot; value=&quot;5&quot;/&gt;&lt;property id=&quot;20300&quot; value=&quot;Slide 16&quot;/&gt;&lt;property id=&quot;20307&quot; value=&quot;311&quot;/&gt;&lt;/object&gt;&lt;object type=&quot;3&quot; unique_id=&quot;10018&quot;&gt;&lt;property id=&quot;20148&quot; value=&quot;5&quot;/&gt;&lt;property id=&quot;20300&quot; value=&quot;Slide 17&quot;/&gt;&lt;property id=&quot;20307&quot; value=&quot;355&quot;/&gt;&lt;/object&gt;&lt;object type=&quot;3&quot; unique_id=&quot;10019&quot;&gt;&lt;property id=&quot;20148&quot; value=&quot;5&quot;/&gt;&lt;property id=&quot;20300&quot; value=&quot;Slide 18&quot;/&gt;&lt;property id=&quot;20307&quot; value=&quot;354&quot;/&gt;&lt;/object&gt;&lt;object type=&quot;3&quot; unique_id=&quot;10020&quot;&gt;&lt;property id=&quot;20148&quot; value=&quot;5&quot;/&gt;&lt;property id=&quot;20300&quot; value=&quot;Slide 19&quot;/&gt;&lt;property id=&quot;20307&quot; value=&quot;358&quot;/&gt;&lt;/object&gt;&lt;object type=&quot;3&quot; unique_id=&quot;10021&quot;&gt;&lt;property id=&quot;20148&quot; value=&quot;5&quot;/&gt;&lt;property id=&quot;20300&quot; value=&quot;Slide 20&quot;/&gt;&lt;property id=&quot;20307&quot; value=&quot;313&quot;/&gt;&lt;/object&gt;&lt;object type=&quot;3&quot; unique_id=&quot;10022&quot;&gt;&lt;property id=&quot;20148&quot; value=&quot;5&quot;/&gt;&lt;property id=&quot;20300&quot; value=&quot;Slide 21&quot;/&gt;&lt;property id=&quot;20307&quot; value=&quot;366&quot;/&gt;&lt;/object&gt;&lt;object type=&quot;3&quot; unique_id=&quot;10023&quot;&gt;&lt;property id=&quot;20148&quot; value=&quot;5&quot;/&gt;&lt;property id=&quot;20300&quot; value=&quot;Slide 22&quot;/&gt;&lt;property id=&quot;20307&quot; value=&quot;406&quot;/&gt;&lt;/object&gt;&lt;object type=&quot;3&quot; unique_id=&quot;10024&quot;&gt;&lt;property id=&quot;20148&quot; value=&quot;5&quot;/&gt;&lt;property id=&quot;20300&quot; value=&quot;Slide 23&quot;/&gt;&lt;property id=&quot;20307&quot; value=&quot;399&quot;/&gt;&lt;/object&gt;&lt;object type=&quot;3&quot; unique_id=&quot;10025&quot;&gt;&lt;property id=&quot;20148&quot; value=&quot;5&quot;/&gt;&lt;property id=&quot;20300&quot; value=&quot;Slide 24&quot;/&gt;&lt;property id=&quot;20307&quot; value=&quot;398&quot;/&gt;&lt;/object&gt;&lt;object type=&quot;3&quot; unique_id=&quot;10026&quot;&gt;&lt;property id=&quot;20148&quot; value=&quot;5&quot;/&gt;&lt;property id=&quot;20300&quot; value=&quot;Slide 25&quot;/&gt;&lt;property id=&quot;20307&quot; value=&quot;400&quot;/&gt;&lt;/object&gt;&lt;object type=&quot;3&quot; unique_id=&quot;10027&quot;&gt;&lt;property id=&quot;20148&quot; value=&quot;5&quot;/&gt;&lt;property id=&quot;20300&quot; value=&quot;Slide 26&quot;/&gt;&lt;property id=&quot;20307&quot; value=&quot;403&quot;/&gt;&lt;/object&gt;&lt;object type=&quot;3&quot; unique_id=&quot;10028&quot;&gt;&lt;property id=&quot;20148&quot; value=&quot;5&quot;/&gt;&lt;property id=&quot;20300&quot; value=&quot;Slide 27&quot;/&gt;&lt;property id=&quot;20307&quot; value=&quot;407&quot;/&gt;&lt;/object&gt;&lt;object type=&quot;3&quot; unique_id=&quot;10029&quot;&gt;&lt;property id=&quot;20148&quot; value=&quot;5&quot;/&gt;&lt;property id=&quot;20300&quot; value=&quot;Slide 28&quot;/&gt;&lt;property id=&quot;20307&quot; value=&quot;364&quot;/&gt;&lt;/object&gt;&lt;object type=&quot;3&quot; unique_id=&quot;10032&quot;&gt;&lt;property id=&quot;20148&quot; value=&quot;5&quot;/&gt;&lt;property id=&quot;20300&quot; value=&quot;Slide 29&quot;/&gt;&lt;property id=&quot;20307&quot; value=&quot;367&quot;/&gt;&lt;/object&gt;&lt;object type=&quot;3&quot; unique_id=&quot;10033&quot;&gt;&lt;property id=&quot;20148&quot; value=&quot;5&quot;/&gt;&lt;property id=&quot;20300&quot; value=&quot;Slide 30&quot;/&gt;&lt;property id=&quot;20307&quot; value=&quot;359&quot;/&gt;&lt;/object&gt;&lt;object type=&quot;3&quot; unique_id=&quot;10034&quot;&gt;&lt;property id=&quot;20148&quot; value=&quot;5&quot;/&gt;&lt;property id=&quot;20300&quot; value=&quot;Slide 31&quot;/&gt;&lt;property id=&quot;20307&quot; value=&quot;375&quot;/&gt;&lt;/object&gt;&lt;object type=&quot;3&quot; unique_id=&quot;10035&quot;&gt;&lt;property id=&quot;20148&quot; value=&quot;5&quot;/&gt;&lt;property id=&quot;20300&quot; value=&quot;Slide 32&quot;/&gt;&lt;property id=&quot;20307&quot; value=&quot;381&quot;/&gt;&lt;/object&gt;&lt;object type=&quot;3&quot; unique_id=&quot;10037&quot;&gt;&lt;property id=&quot;20148&quot; value=&quot;5&quot;/&gt;&lt;property id=&quot;20300&quot; value=&quot;Slide 33&quot;/&gt;&lt;property id=&quot;20307&quot; value=&quot;376&quot;/&gt;&lt;/object&gt;&lt;object type=&quot;3&quot; unique_id=&quot;10038&quot;&gt;&lt;property id=&quot;20148&quot; value=&quot;5&quot;/&gt;&lt;property id=&quot;20300&quot; value=&quot;Slide 34&quot;/&gt;&lt;property id=&quot;20307&quot; value=&quot;378&quot;/&gt;&lt;/object&gt;&lt;object type=&quot;3&quot; unique_id=&quot;10040&quot;&gt;&lt;property id=&quot;20148&quot; value=&quot;5&quot;/&gt;&lt;property id=&quot;20300&quot; value=&quot;Slide 35&quot;/&gt;&lt;property id=&quot;20307&quot; value=&quot;404&quot;/&gt;&lt;/object&gt;&lt;object type=&quot;3&quot; unique_id=&quot;10041&quot;&gt;&lt;property id=&quot;20148&quot; value=&quot;5&quot;/&gt;&lt;property id=&quot;20300&quot; value=&quot;Slide 36&quot;/&gt;&lt;property id=&quot;20307&quot; value=&quot;380&quot;/&gt;&lt;/object&gt;&lt;object type=&quot;3&quot; unique_id=&quot;10043&quot;&gt;&lt;property id=&quot;20148&quot; value=&quot;5&quot;/&gt;&lt;property id=&quot;20300&quot; value=&quot;Slide 37&quot;/&gt;&lt;property id=&quot;20307&quot; value=&quot;408&quot;/&gt;&lt;/object&gt;&lt;object type=&quot;3&quot; unique_id=&quot;10044&quot;&gt;&lt;property id=&quot;20148&quot; value=&quot;5&quot;/&gt;&lt;property id=&quot;20300&quot; value=&quot;Slide 38&quot;/&gt;&lt;property id=&quot;20307&quot; value=&quot;405&quot;/&gt;&lt;/object&gt;&lt;object type=&quot;3&quot; unique_id=&quot;10045&quot;&gt;&lt;property id=&quot;20148&quot; value=&quot;5&quot;/&gt;&lt;property id=&quot;20300&quot; value=&quot;Slide 39&quot;/&gt;&lt;property id=&quot;20307&quot; value=&quot;289&quot;/&gt;&lt;/object&gt;&lt;object type=&quot;3&quot; unique_id=&quot;10046&quot;&gt;&lt;property id=&quot;20148&quot; value=&quot;5&quot;/&gt;&lt;property id=&quot;20300&quot; value=&quot;Slide 40&quot;/&gt;&lt;property id=&quot;20307&quot; value=&quot;328&quot;/&gt;&lt;/object&gt;&lt;object type=&quot;3&quot; unique_id=&quot;10047&quot;&gt;&lt;property id=&quot;20148&quot; value=&quot;5&quot;/&gt;&lt;property id=&quot;20300&quot; value=&quot;Slide 41&quot;/&gt;&lt;property id=&quot;20307&quot; value=&quot;288&quot;/&gt;&lt;/object&gt;&lt;object type=&quot;3&quot; unique_id=&quot;10491&quot;&gt;&lt;property id=&quot;20148&quot; value=&quot;5&quot;/&gt;&lt;property id=&quot;20300&quot; value=&quot;Slide 8&quot;/&gt;&lt;property id=&quot;20307&quot; value=&quot;410&quot;/&gt;&lt;/object&gt;&lt;object type=&quot;3&quot; unique_id=&quot;10492&quot;&gt;&lt;property id=&quot;20148&quot; value=&quot;5&quot;/&gt;&lt;property id=&quot;20300&quot; value=&quot;Slide 11&quot;/&gt;&lt;property id=&quot;20307&quot; value=&quot;409&quot;/&gt;&lt;/object&gt;&lt;object type=&quot;3&quot; unique_id=&quot;10629&quot;&gt;&lt;property id=&quot;20148&quot; value=&quot;5&quot;/&gt;&lt;property id=&quot;20300&quot; value=&quot;Slide 2&quot;/&gt;&lt;property id=&quot;20307&quot; value=&quot;411&quot;/&gt;&lt;/object&gt;&lt;/object&gt;&lt;object type=&quot;8&quot; unique_id=&quot;1009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5741</TotalTime>
  <Words>1047</Words>
  <Application>Microsoft Office PowerPoint</Application>
  <PresentationFormat>On-screen Show (16:9)</PresentationFormat>
  <Paragraphs>304</Paragraphs>
  <Slides>30</Slides>
  <Notes>14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宋体</vt:lpstr>
      <vt:lpstr>.VnHelvetInsH</vt:lpstr>
      <vt:lpstr>.VnTimeH</vt:lpstr>
      <vt:lpstr>Arial</vt:lpstr>
      <vt:lpstr>Calibri</vt:lpstr>
      <vt:lpstr>DFPOP1-W9</vt:lpstr>
      <vt:lpstr>Symbol</vt:lpstr>
      <vt:lpstr>Times New Roman</vt:lpstr>
      <vt:lpstr>UTM Avo</vt:lpstr>
      <vt:lpstr>华康少女文字W5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</cp:lastModifiedBy>
  <cp:revision>322</cp:revision>
  <dcterms:created xsi:type="dcterms:W3CDTF">2016-09-02T00:29:00Z</dcterms:created>
  <dcterms:modified xsi:type="dcterms:W3CDTF">2020-10-03T15:58:46Z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