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36" r:id="rId2"/>
    <p:sldId id="273" r:id="rId3"/>
    <p:sldId id="421" r:id="rId4"/>
    <p:sldId id="449" r:id="rId5"/>
    <p:sldId id="443" r:id="rId6"/>
    <p:sldId id="414" r:id="rId7"/>
    <p:sldId id="444" r:id="rId8"/>
    <p:sldId id="413" r:id="rId9"/>
    <p:sldId id="445" r:id="rId10"/>
    <p:sldId id="418" r:id="rId11"/>
    <p:sldId id="419" r:id="rId12"/>
    <p:sldId id="420" r:id="rId13"/>
    <p:sldId id="448" r:id="rId14"/>
    <p:sldId id="404" r:id="rId15"/>
    <p:sldId id="422" r:id="rId16"/>
    <p:sldId id="446" r:id="rId17"/>
    <p:sldId id="439" r:id="rId18"/>
    <p:sldId id="440" r:id="rId19"/>
    <p:sldId id="429" r:id="rId20"/>
    <p:sldId id="447" r:id="rId21"/>
    <p:sldId id="289" r:id="rId22"/>
    <p:sldId id="288" r:id="rId23"/>
  </p:sldIdLst>
  <p:sldSz cx="9144000" cy="5143500" type="screen16x9"/>
  <p:notesSz cx="7010400" cy="9296400"/>
  <p:custDataLst>
    <p:tags r:id="rId2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00CC"/>
    <a:srgbClr val="008000"/>
    <a:srgbClr val="66FF33"/>
    <a:srgbClr val="CC66FF"/>
    <a:srgbClr val="FF00FF"/>
    <a:srgbClr val="00FFFF"/>
    <a:srgbClr val="00FF00"/>
    <a:srgbClr val="33CC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75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notesViewPr>
    <p:cSldViewPr snapToGrid="0">
      <p:cViewPr>
        <p:scale>
          <a:sx n="70" d="100"/>
          <a:sy n="70" d="100"/>
        </p:scale>
        <p:origin x="-2424" y="42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733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D5648A-8057-441C-8486-1AFC06DCE09F}" type="datetimeFigureOut">
              <a:rPr lang="zh-CN" altLang="en-US" smtClean="0"/>
              <a:t>2020/9/16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F6CAB-9A0A-4926-864A-6FF66F1656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12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212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189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4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66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966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178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51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314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025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476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53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018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77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010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957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30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1" y="-1"/>
            <a:ext cx="9135454" cy="36456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6" b="4281"/>
          <a:stretch>
            <a:fillRect/>
          </a:stretch>
        </p:blipFill>
        <p:spPr>
          <a:xfrm>
            <a:off x="0" y="2192357"/>
            <a:ext cx="9144000" cy="295252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5595964" cy="55959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b="21678"/>
          <a:stretch>
            <a:fillRect/>
          </a:stretch>
        </p:blipFill>
        <p:spPr>
          <a:xfrm>
            <a:off x="0" y="3878663"/>
            <a:ext cx="2285900" cy="126609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2717" y="4709766"/>
            <a:ext cx="1023641" cy="51091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40" y="4539058"/>
            <a:ext cx="1534672" cy="76598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2020/9/16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1" y="-1"/>
            <a:ext cx="9135454" cy="36456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6" b="4281"/>
          <a:stretch>
            <a:fillRect/>
          </a:stretch>
        </p:blipFill>
        <p:spPr>
          <a:xfrm>
            <a:off x="0" y="2192357"/>
            <a:ext cx="9144000" cy="29525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5595964" cy="55959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b="21678"/>
          <a:stretch>
            <a:fillRect/>
          </a:stretch>
        </p:blipFill>
        <p:spPr>
          <a:xfrm>
            <a:off x="0" y="3878663"/>
            <a:ext cx="2285900" cy="12660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2020/9/16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2717" y="4709766"/>
            <a:ext cx="1023641" cy="5109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40" y="4539058"/>
            <a:ext cx="1534672" cy="765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1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1" y="-1"/>
            <a:ext cx="9135454" cy="36456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6" b="4281"/>
          <a:stretch>
            <a:fillRect/>
          </a:stretch>
        </p:blipFill>
        <p:spPr>
          <a:xfrm>
            <a:off x="-1" y="3645612"/>
            <a:ext cx="9144001" cy="14992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6EE7D-276B-4CA8-9C22-89EEC56C6BE5}" type="datetimeFigureOut">
              <a:rPr lang="zh-CN" altLang="en-US" smtClean="0"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 giao ti 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6" y="1487510"/>
            <a:ext cx="9023080" cy="3655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64920" y="689020"/>
            <a:ext cx="9144000" cy="2498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en-US" sz="8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 tí hon</a:t>
            </a:r>
            <a:endParaRPr lang="en-US" sz="8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61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5143500"/>
          </a:xfrm>
          <a:prstGeom prst="rect">
            <a:avLst/>
          </a:prstGeom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57162" y="278514"/>
            <a:ext cx="8839200" cy="31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7200" b="0" dirty="0" smtClean="0">
                <a:solidFill>
                  <a:srgbClr val="0033CC"/>
                </a:solidFill>
                <a:latin typeface="UTM Avo" pitchFamily="18" charset="0"/>
              </a:rPr>
              <a:t>Đọc từng đoạn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7200" b="0" dirty="0" smtClean="0">
                <a:solidFill>
                  <a:srgbClr val="0033CC"/>
                </a:solidFill>
                <a:latin typeface="UTM Avo" pitchFamily="18" charset="0"/>
              </a:rPr>
              <a:t>trong nhóm</a:t>
            </a:r>
          </a:p>
        </p:txBody>
      </p:sp>
    </p:spTree>
    <p:extLst>
      <p:ext uri="{BB962C8B-B14F-4D97-AF65-F5344CB8AC3E}">
        <p14:creationId xmlns:p14="http://schemas.microsoft.com/office/powerpoint/2010/main" val="4721869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5143500"/>
          </a:xfrm>
          <a:prstGeom prst="rect">
            <a:avLst/>
          </a:prstGeom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57162" y="278514"/>
            <a:ext cx="8839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7200" b="0" dirty="0" smtClean="0">
                <a:solidFill>
                  <a:srgbClr val="0033CC"/>
                </a:solidFill>
                <a:latin typeface="UTM Avo" pitchFamily="18" charset="0"/>
              </a:rPr>
              <a:t>Thi đua đọc giữa các nhóm</a:t>
            </a:r>
          </a:p>
        </p:txBody>
      </p:sp>
    </p:spTree>
    <p:extLst>
      <p:ext uri="{BB962C8B-B14F-4D97-AF65-F5344CB8AC3E}">
        <p14:creationId xmlns:p14="http://schemas.microsoft.com/office/powerpoint/2010/main" val="19098648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39799" y="216156"/>
            <a:ext cx="8839200" cy="15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7200" dirty="0" smtClean="0">
                <a:solidFill>
                  <a:srgbClr val="FF0000"/>
                </a:solidFill>
                <a:latin typeface="UTM Avo" pitchFamily="18" charset="0"/>
              </a:rPr>
              <a:t>TÌM HIỂU BÀI</a:t>
            </a:r>
          </a:p>
        </p:txBody>
      </p:sp>
      <p:pic>
        <p:nvPicPr>
          <p:cNvPr id="6" name="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7"/>
          <a:stretch/>
        </p:blipFill>
        <p:spPr>
          <a:xfrm>
            <a:off x="0" y="1796458"/>
            <a:ext cx="9144000" cy="334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360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2975" y="1493950"/>
            <a:ext cx="3032974" cy="2260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Bé</a:t>
            </a:r>
          </a:p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Thằng Hiển</a:t>
            </a:r>
          </a:p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Cái Anh</a:t>
            </a:r>
          </a:p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Cái Thanh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64783" y="74053"/>
            <a:ext cx="6420119" cy="843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có những nhân vật nào 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4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0"/>
            <a:ext cx="9153525" cy="5143500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39800" y="121112"/>
            <a:ext cx="883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Các bạn nhỏ trong bài chơi trò gì?</a:t>
            </a:r>
          </a:p>
        </p:txBody>
      </p:sp>
      <p:sp>
        <p:nvSpPr>
          <p:cNvPr id="2" name="Rectangle 1"/>
          <p:cNvSpPr/>
          <p:nvPr/>
        </p:nvSpPr>
        <p:spPr>
          <a:xfrm>
            <a:off x="139800" y="950110"/>
            <a:ext cx="8748562" cy="2895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400" dirty="0" smtClean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=&gt;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Chơi trò chơi lớp học, Bé đóng vai cô giáo, các em của Bé đóng vai học trò.</a:t>
            </a:r>
          </a:p>
          <a:p>
            <a:pPr algn="just">
              <a:lnSpc>
                <a:spcPct val="114000"/>
              </a:lnSpc>
            </a:pPr>
            <a:endParaRPr lang="en-US" altLang="en-US" sz="4400" dirty="0">
              <a:solidFill>
                <a:srgbClr val="0033CC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0"/>
            <a:ext cx="9153525" cy="5143500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" y="0"/>
            <a:ext cx="898668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2. Những cử chỉ nào của “cô giáo” Bé làm em thích thú?</a:t>
            </a:r>
            <a:r>
              <a:rPr lang="en-US" altLang="en-US" sz="4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9799" y="1447758"/>
            <a:ext cx="89255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Bé ra vẻ người lớn: kẹp lại tóc, thả ống quần xuống, lấy nón của má đội lên đầu.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465" y="1530586"/>
            <a:ext cx="89255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-"/>
            </a:pPr>
            <a:r>
              <a:rPr lang="en-US" altLang="en-US" sz="4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Bé bắt chước cô giáo vào lớp: đi khoan thai, treo nón, mặt tỉnh khô, đưa mắt nhìn đám học trò.</a:t>
            </a:r>
          </a:p>
        </p:txBody>
      </p:sp>
      <p:sp>
        <p:nvSpPr>
          <p:cNvPr id="6" name="Rectangle 5"/>
          <p:cNvSpPr/>
          <p:nvPr/>
        </p:nvSpPr>
        <p:spPr>
          <a:xfrm>
            <a:off x="96476" y="1446550"/>
            <a:ext cx="89255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-"/>
            </a:pPr>
            <a:r>
              <a:rPr lang="en-US" altLang="en-US" sz="4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Bé bắt chước cô giáo dạy học: bẻ một nhánh trâm bầu </a:t>
            </a:r>
            <a:r>
              <a:rPr lang="en-US" altLang="en-US" sz="4800" b="1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làm </a:t>
            </a:r>
            <a:r>
              <a:rPr lang="en-US" altLang="en-US" sz="4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thước, nhịp nhịp trên tấm bảng, đánh vần từng tiếng.</a:t>
            </a:r>
          </a:p>
        </p:txBody>
      </p:sp>
    </p:spTree>
    <p:extLst>
      <p:ext uri="{BB962C8B-B14F-4D97-AF65-F5344CB8AC3E}">
        <p14:creationId xmlns:p14="http://schemas.microsoft.com/office/powerpoint/2010/main" val="80988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39799" y="0"/>
            <a:ext cx="884688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 Tìm 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những hình ảnh ngộ nghĩnh, đáng yêu của đám học 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trò ?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799" y="1447758"/>
            <a:ext cx="89255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Thằng Hiển ngọng líu, nói không kịp hai đứa lớn.</a:t>
            </a:r>
          </a:p>
        </p:txBody>
      </p:sp>
      <p:sp>
        <p:nvSpPr>
          <p:cNvPr id="5" name="Rectangle 4"/>
          <p:cNvSpPr/>
          <p:nvPr/>
        </p:nvSpPr>
        <p:spPr>
          <a:xfrm>
            <a:off x="218457" y="1446550"/>
            <a:ext cx="89255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+ Cái </a:t>
            </a:r>
            <a:r>
              <a:rPr lang="en-US" altLang="en-US" sz="4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Anh hai má núng nính, ngồi gọn tròn như củ khoai, bao giờ cũng giành phần đọc xong trước.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128" y="1446550"/>
            <a:ext cx="89255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+ Cái Thanh mở to đôi mắt hiền dịu nhìn tấm bảng, vừa đọc vừa mân mê mớ tóc mai.</a:t>
            </a:r>
          </a:p>
        </p:txBody>
      </p:sp>
    </p:spTree>
    <p:extLst>
      <p:ext uri="{BB962C8B-B14F-4D97-AF65-F5344CB8AC3E}">
        <p14:creationId xmlns:p14="http://schemas.microsoft.com/office/powerpoint/2010/main" val="108790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0"/>
            <a:ext cx="9153525" cy="5143500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0" y="-7119"/>
            <a:ext cx="896674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342900" indent="-342900" algn="ctr"/>
            <a:r>
              <a:rPr lang="af-ZA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af-ZA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 muốn nói lên điều </a:t>
            </a:r>
            <a:r>
              <a:rPr lang="af-ZA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 ?</a:t>
            </a:r>
            <a:endParaRPr lang="af-ZA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2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0"/>
            <a:ext cx="9153525" cy="5143500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8107" y="62724"/>
            <a:ext cx="867932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en-US" sz="4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Bài 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cho ta thấy trò </a:t>
            </a:r>
            <a:r>
              <a:rPr lang="en-US" altLang="en-US" sz="4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lớp học 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ngộ nghĩnh của </a:t>
            </a:r>
            <a:r>
              <a:rPr lang="en-US" altLang="en-US" sz="4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nhỏ. Thể 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tình yêu đối với cô giáo và ước mơ trở thành cô giáo của Bé.</a:t>
            </a:r>
            <a:endParaRPr lang="en-US" altLang="en-US" sz="4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39799" y="216156"/>
            <a:ext cx="8839200" cy="15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7200" dirty="0" smtClean="0">
                <a:solidFill>
                  <a:srgbClr val="FF0000"/>
                </a:solidFill>
                <a:latin typeface="UTM Avo" pitchFamily="18" charset="0"/>
              </a:rPr>
              <a:t>LUYỆN ĐỌC LẠI</a:t>
            </a:r>
          </a:p>
        </p:txBody>
      </p:sp>
      <p:pic>
        <p:nvPicPr>
          <p:cNvPr id="6" name="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7"/>
          <a:stretch/>
        </p:blipFill>
        <p:spPr>
          <a:xfrm>
            <a:off x="0" y="1796458"/>
            <a:ext cx="9144000" cy="334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689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772"/>
          <a:stretch/>
        </p:blipFill>
        <p:spPr>
          <a:xfrm>
            <a:off x="0" y="3028951"/>
            <a:ext cx="9144000" cy="21145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80315" y="1732207"/>
            <a:ext cx="5383369" cy="1976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 tí hon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174640" y="297823"/>
            <a:ext cx="2524260" cy="560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0288" y="3509060"/>
            <a:ext cx="43549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000" b="1" i="1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i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b="1" i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000" b="1" i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09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000" y="235417"/>
            <a:ext cx="86461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400" b="1" dirty="0">
                <a:latin typeface="Times New Roman" panose="02020603050405020304" pitchFamily="18" charset="0"/>
              </a:rPr>
              <a:t>Bé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kẹp lại </a:t>
            </a:r>
            <a:r>
              <a:rPr lang="en-US" altLang="en-US" sz="4400" b="1" dirty="0">
                <a:latin typeface="Times New Roman" panose="02020603050405020304" pitchFamily="18" charset="0"/>
              </a:rPr>
              <a:t>tóc,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thả</a:t>
            </a:r>
            <a:r>
              <a:rPr lang="en-US" altLang="en-US" sz="4400" b="1" dirty="0">
                <a:latin typeface="Times New Roman" panose="02020603050405020304" pitchFamily="18" charset="0"/>
              </a:rPr>
              <a:t> ống quần xuống, lấy cái nón của má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đội lên </a:t>
            </a:r>
            <a:r>
              <a:rPr lang="en-US" altLang="en-US" sz="4400" b="1" dirty="0">
                <a:latin typeface="Times New Roman" panose="02020603050405020304" pitchFamily="18" charset="0"/>
              </a:rPr>
              <a:t>đầu. Nó cố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bắt chước </a:t>
            </a:r>
            <a:r>
              <a:rPr lang="en-US" altLang="en-US" sz="4400" b="1" dirty="0">
                <a:latin typeface="Times New Roman" panose="02020603050405020304" pitchFamily="18" charset="0"/>
              </a:rPr>
              <a:t>dáng đi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khoan thai </a:t>
            </a:r>
            <a:r>
              <a:rPr lang="en-US" altLang="en-US" sz="4400" b="1" dirty="0">
                <a:latin typeface="Times New Roman" panose="02020603050405020304" pitchFamily="18" charset="0"/>
              </a:rPr>
              <a:t>của cô giáo khi cô bước vào lớp. Mấy đứa nhỏ làm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 hệt </a:t>
            </a:r>
            <a:r>
              <a:rPr lang="en-US" altLang="en-US" sz="4400" b="1" dirty="0">
                <a:latin typeface="Times New Roman" panose="02020603050405020304" pitchFamily="18" charset="0"/>
              </a:rPr>
              <a:t>đám học trò, đứng cả dậy,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khúc khích </a:t>
            </a:r>
            <a:r>
              <a:rPr lang="en-US" altLang="en-US" sz="4400" b="1" dirty="0">
                <a:latin typeface="Times New Roman" panose="02020603050405020304" pitchFamily="18" charset="0"/>
              </a:rPr>
              <a:t>cười chào cô.</a:t>
            </a:r>
          </a:p>
        </p:txBody>
      </p:sp>
    </p:spTree>
    <p:extLst>
      <p:ext uri="{BB962C8B-B14F-4D97-AF65-F5344CB8AC3E}">
        <p14:creationId xmlns:p14="http://schemas.microsoft.com/office/powerpoint/2010/main" val="19228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t="2592" r="2441" b="2636"/>
          <a:stretch/>
        </p:blipFill>
        <p:spPr>
          <a:xfrm>
            <a:off x="-3723" y="0"/>
            <a:ext cx="9166023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6" name="Picture 12" descr="0 (5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72" y="3906441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3" descr="0 (5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15938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1143001" y="2628900"/>
            <a:ext cx="302419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3108128" y="4171950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1394223" y="2800350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>
            <a:off x="4663680" y="4343400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7" name="AutoShape 23"/>
          <p:cNvSpPr>
            <a:spLocks noChangeArrowheads="1"/>
          </p:cNvSpPr>
          <p:nvPr/>
        </p:nvSpPr>
        <p:spPr bwMode="auto">
          <a:xfrm>
            <a:off x="940927" y="1702625"/>
            <a:ext cx="251222" cy="3429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30" name="AutoShape 26"/>
          <p:cNvSpPr>
            <a:spLocks noChangeArrowheads="1"/>
          </p:cNvSpPr>
          <p:nvPr/>
        </p:nvSpPr>
        <p:spPr bwMode="auto">
          <a:xfrm>
            <a:off x="2651522" y="417195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1" name="AutoShape 27"/>
          <p:cNvSpPr>
            <a:spLocks noChangeArrowheads="1"/>
          </p:cNvSpPr>
          <p:nvPr/>
        </p:nvSpPr>
        <p:spPr bwMode="auto">
          <a:xfrm>
            <a:off x="1143001" y="11430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2" name="AutoShape 28"/>
          <p:cNvSpPr>
            <a:spLocks noChangeArrowheads="1"/>
          </p:cNvSpPr>
          <p:nvPr/>
        </p:nvSpPr>
        <p:spPr bwMode="auto">
          <a:xfrm>
            <a:off x="2022872" y="36576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3" name="AutoShape 29"/>
          <p:cNvSpPr>
            <a:spLocks noChangeArrowheads="1"/>
          </p:cNvSpPr>
          <p:nvPr/>
        </p:nvSpPr>
        <p:spPr bwMode="auto">
          <a:xfrm>
            <a:off x="6423422" y="49149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4" name="AutoShape 30"/>
          <p:cNvSpPr>
            <a:spLocks noChangeArrowheads="1"/>
          </p:cNvSpPr>
          <p:nvPr/>
        </p:nvSpPr>
        <p:spPr bwMode="auto">
          <a:xfrm>
            <a:off x="7584876" y="1613296"/>
            <a:ext cx="317897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5" name="AutoShape 31"/>
          <p:cNvSpPr>
            <a:spLocks noChangeArrowheads="1"/>
          </p:cNvSpPr>
          <p:nvPr/>
        </p:nvSpPr>
        <p:spPr bwMode="auto">
          <a:xfrm>
            <a:off x="1863328" y="956334"/>
            <a:ext cx="319088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7" name="AutoShape 33"/>
          <p:cNvSpPr>
            <a:spLocks noChangeArrowheads="1"/>
          </p:cNvSpPr>
          <p:nvPr/>
        </p:nvSpPr>
        <p:spPr bwMode="auto">
          <a:xfrm>
            <a:off x="1457326" y="19431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8" name="AutoShape 34"/>
          <p:cNvSpPr>
            <a:spLocks noChangeArrowheads="1"/>
          </p:cNvSpPr>
          <p:nvPr/>
        </p:nvSpPr>
        <p:spPr bwMode="auto">
          <a:xfrm>
            <a:off x="2797970" y="724025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39" name="AutoShape 35"/>
          <p:cNvSpPr>
            <a:spLocks noChangeArrowheads="1"/>
          </p:cNvSpPr>
          <p:nvPr/>
        </p:nvSpPr>
        <p:spPr bwMode="auto">
          <a:xfrm>
            <a:off x="6376757" y="664076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41" name="AutoShape 37"/>
          <p:cNvSpPr>
            <a:spLocks noChangeArrowheads="1"/>
          </p:cNvSpPr>
          <p:nvPr/>
        </p:nvSpPr>
        <p:spPr bwMode="auto">
          <a:xfrm>
            <a:off x="1143000" y="628650"/>
            <a:ext cx="3143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2" name="AutoShape 38"/>
          <p:cNvSpPr>
            <a:spLocks noChangeArrowheads="1"/>
          </p:cNvSpPr>
          <p:nvPr/>
        </p:nvSpPr>
        <p:spPr bwMode="auto">
          <a:xfrm>
            <a:off x="5715000" y="783771"/>
            <a:ext cx="188119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4" name="AutoShape 40"/>
          <p:cNvSpPr>
            <a:spLocks noChangeArrowheads="1"/>
          </p:cNvSpPr>
          <p:nvPr/>
        </p:nvSpPr>
        <p:spPr bwMode="auto">
          <a:xfrm>
            <a:off x="3217070" y="0"/>
            <a:ext cx="189310" cy="285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45" name="AutoShape 41"/>
          <p:cNvSpPr>
            <a:spLocks noChangeArrowheads="1"/>
          </p:cNvSpPr>
          <p:nvPr/>
        </p:nvSpPr>
        <p:spPr bwMode="auto">
          <a:xfrm>
            <a:off x="7241381" y="6858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7" name="AutoShape 43"/>
          <p:cNvSpPr>
            <a:spLocks noChangeArrowheads="1"/>
          </p:cNvSpPr>
          <p:nvPr/>
        </p:nvSpPr>
        <p:spPr bwMode="auto">
          <a:xfrm>
            <a:off x="7617619" y="2686050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8" name="WordArt 3"/>
          <p:cNvSpPr>
            <a:spLocks noChangeArrowheads="1" noChangeShapeType="1" noTextEdit="1"/>
          </p:cNvSpPr>
          <p:nvPr/>
        </p:nvSpPr>
        <p:spPr bwMode="auto">
          <a:xfrm>
            <a:off x="2704684" y="202072"/>
            <a:ext cx="3367657" cy="1424655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vi-VN" sz="27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4" y="1880829"/>
            <a:ext cx="9010188" cy="32727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3865" y="1867398"/>
            <a:ext cx="8796270" cy="2304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có thích chơi trò chơi lớp học không? Có thích trở </a:t>
            </a:r>
            <a:r>
              <a:rPr lang="en-US" sz="4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giáo không?</a:t>
            </a:r>
            <a:endParaRPr lang="en-US" sz="40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20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t="2592" r="2441" b="2636"/>
          <a:stretch/>
        </p:blipFill>
        <p:spPr>
          <a:xfrm>
            <a:off x="-3723" y="0"/>
            <a:ext cx="9166023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6" name="Picture 12" descr="0 (5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72" y="3906441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3" descr="0 (5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15938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1143001" y="2628900"/>
            <a:ext cx="302419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3108128" y="4171950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1394223" y="2800350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>
            <a:off x="4663680" y="4343400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7" name="AutoShape 23"/>
          <p:cNvSpPr>
            <a:spLocks noChangeArrowheads="1"/>
          </p:cNvSpPr>
          <p:nvPr/>
        </p:nvSpPr>
        <p:spPr bwMode="auto">
          <a:xfrm>
            <a:off x="940927" y="1702625"/>
            <a:ext cx="251222" cy="3429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30" name="AutoShape 26"/>
          <p:cNvSpPr>
            <a:spLocks noChangeArrowheads="1"/>
          </p:cNvSpPr>
          <p:nvPr/>
        </p:nvSpPr>
        <p:spPr bwMode="auto">
          <a:xfrm>
            <a:off x="2651522" y="417195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1" name="AutoShape 27"/>
          <p:cNvSpPr>
            <a:spLocks noChangeArrowheads="1"/>
          </p:cNvSpPr>
          <p:nvPr/>
        </p:nvSpPr>
        <p:spPr bwMode="auto">
          <a:xfrm>
            <a:off x="1143001" y="11430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2" name="AutoShape 28"/>
          <p:cNvSpPr>
            <a:spLocks noChangeArrowheads="1"/>
          </p:cNvSpPr>
          <p:nvPr/>
        </p:nvSpPr>
        <p:spPr bwMode="auto">
          <a:xfrm>
            <a:off x="2022872" y="36576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3" name="AutoShape 29"/>
          <p:cNvSpPr>
            <a:spLocks noChangeArrowheads="1"/>
          </p:cNvSpPr>
          <p:nvPr/>
        </p:nvSpPr>
        <p:spPr bwMode="auto">
          <a:xfrm>
            <a:off x="6423422" y="49149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4" name="AutoShape 30"/>
          <p:cNvSpPr>
            <a:spLocks noChangeArrowheads="1"/>
          </p:cNvSpPr>
          <p:nvPr/>
        </p:nvSpPr>
        <p:spPr bwMode="auto">
          <a:xfrm>
            <a:off x="7584876" y="1613296"/>
            <a:ext cx="317897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5" name="AutoShape 31"/>
          <p:cNvSpPr>
            <a:spLocks noChangeArrowheads="1"/>
          </p:cNvSpPr>
          <p:nvPr/>
        </p:nvSpPr>
        <p:spPr bwMode="auto">
          <a:xfrm>
            <a:off x="1863328" y="956334"/>
            <a:ext cx="319088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7" name="AutoShape 33"/>
          <p:cNvSpPr>
            <a:spLocks noChangeArrowheads="1"/>
          </p:cNvSpPr>
          <p:nvPr/>
        </p:nvSpPr>
        <p:spPr bwMode="auto">
          <a:xfrm>
            <a:off x="1457326" y="19431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8" name="AutoShape 34"/>
          <p:cNvSpPr>
            <a:spLocks noChangeArrowheads="1"/>
          </p:cNvSpPr>
          <p:nvPr/>
        </p:nvSpPr>
        <p:spPr bwMode="auto">
          <a:xfrm>
            <a:off x="2797970" y="724025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39" name="AutoShape 35"/>
          <p:cNvSpPr>
            <a:spLocks noChangeArrowheads="1"/>
          </p:cNvSpPr>
          <p:nvPr/>
        </p:nvSpPr>
        <p:spPr bwMode="auto">
          <a:xfrm>
            <a:off x="6376757" y="664076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41" name="AutoShape 37"/>
          <p:cNvSpPr>
            <a:spLocks noChangeArrowheads="1"/>
          </p:cNvSpPr>
          <p:nvPr/>
        </p:nvSpPr>
        <p:spPr bwMode="auto">
          <a:xfrm>
            <a:off x="1143000" y="628650"/>
            <a:ext cx="3143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2" name="AutoShape 38"/>
          <p:cNvSpPr>
            <a:spLocks noChangeArrowheads="1"/>
          </p:cNvSpPr>
          <p:nvPr/>
        </p:nvSpPr>
        <p:spPr bwMode="auto">
          <a:xfrm>
            <a:off x="5715000" y="783771"/>
            <a:ext cx="188119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4" name="AutoShape 40"/>
          <p:cNvSpPr>
            <a:spLocks noChangeArrowheads="1"/>
          </p:cNvSpPr>
          <p:nvPr/>
        </p:nvSpPr>
        <p:spPr bwMode="auto">
          <a:xfrm>
            <a:off x="3217070" y="0"/>
            <a:ext cx="189310" cy="285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45" name="AutoShape 41"/>
          <p:cNvSpPr>
            <a:spLocks noChangeArrowheads="1"/>
          </p:cNvSpPr>
          <p:nvPr/>
        </p:nvSpPr>
        <p:spPr bwMode="auto">
          <a:xfrm>
            <a:off x="7241381" y="6858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7" name="AutoShape 43"/>
          <p:cNvSpPr>
            <a:spLocks noChangeArrowheads="1"/>
          </p:cNvSpPr>
          <p:nvPr/>
        </p:nvSpPr>
        <p:spPr bwMode="auto">
          <a:xfrm>
            <a:off x="7617619" y="2686050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8" name="WordArt 3"/>
          <p:cNvSpPr>
            <a:spLocks noChangeArrowheads="1" noChangeShapeType="1" noTextEdit="1"/>
          </p:cNvSpPr>
          <p:nvPr/>
        </p:nvSpPr>
        <p:spPr bwMode="auto">
          <a:xfrm>
            <a:off x="1416844" y="1029167"/>
            <a:ext cx="6200775" cy="24003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7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</a:t>
            </a:r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" y="-12699"/>
            <a:ext cx="91535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6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75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39799" y="196492"/>
            <a:ext cx="8839200" cy="15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7200" dirty="0" smtClean="0">
                <a:solidFill>
                  <a:srgbClr val="FF0000"/>
                </a:solidFill>
                <a:latin typeface="UTM Avo" pitchFamily="18" charset="0"/>
              </a:rPr>
              <a:t>LUYỆN ĐỌC</a:t>
            </a:r>
          </a:p>
        </p:txBody>
      </p:sp>
      <p:pic>
        <p:nvPicPr>
          <p:cNvPr id="6" name="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7"/>
          <a:stretch/>
        </p:blipFill>
        <p:spPr>
          <a:xfrm>
            <a:off x="0" y="1796458"/>
            <a:ext cx="9144000" cy="334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75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7691" y="1799676"/>
            <a:ext cx="5867588" cy="923330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nối tiếp câu</a:t>
            </a:r>
          </a:p>
        </p:txBody>
      </p:sp>
    </p:spTree>
    <p:extLst>
      <p:ext uri="{BB962C8B-B14F-4D97-AF65-F5344CB8AC3E}">
        <p14:creationId xmlns:p14="http://schemas.microsoft.com/office/powerpoint/2010/main" val="86462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22857" y="145321"/>
            <a:ext cx="3972083" cy="118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chước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73624" y="1600398"/>
            <a:ext cx="4267201" cy="118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 thai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3624" y="3055475"/>
            <a:ext cx="4404853" cy="118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 khích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71168" y="1600398"/>
            <a:ext cx="368446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71166" y="145321"/>
            <a:ext cx="4404853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5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5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úng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nính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971165" y="2991029"/>
            <a:ext cx="4404853" cy="118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 rít</a:t>
            </a:r>
          </a:p>
        </p:txBody>
      </p:sp>
    </p:spTree>
    <p:extLst>
      <p:ext uri="{BB962C8B-B14F-4D97-AF65-F5344CB8AC3E}">
        <p14:creationId xmlns:p14="http://schemas.microsoft.com/office/powerpoint/2010/main" val="3755242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5143500"/>
          </a:xfrm>
          <a:prstGeom prst="rect">
            <a:avLst/>
          </a:prstGeom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57162" y="288346"/>
            <a:ext cx="88392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6600" b="0" dirty="0" smtClean="0">
                <a:solidFill>
                  <a:srgbClr val="0033CC"/>
                </a:solidFill>
                <a:latin typeface="UTM Avo" pitchFamily="18" charset="0"/>
              </a:rPr>
              <a:t> Ngắt, nghỉ câu dài</a:t>
            </a:r>
          </a:p>
        </p:txBody>
      </p:sp>
    </p:spTree>
    <p:extLst>
      <p:ext uri="{BB962C8B-B14F-4D97-AF65-F5344CB8AC3E}">
        <p14:creationId xmlns:p14="http://schemas.microsoft.com/office/powerpoint/2010/main" val="33774527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157316" y="840622"/>
            <a:ext cx="863272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	Nó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cố bắt chước dáng đi khoan thai của cô 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giáo 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khi cô bước vào lớp.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//</a:t>
            </a:r>
          </a:p>
          <a:p>
            <a:pPr algn="just" eaLnBrk="1" hangingPunct="1"/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	Bé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đưa mắt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nhìn đám học trò,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tay cầm nhánh trâm bầu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nhịp nhịp trên tấm bảng.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//</a:t>
            </a:r>
          </a:p>
        </p:txBody>
      </p:sp>
      <p:sp>
        <p:nvSpPr>
          <p:cNvPr id="3" name="Text Box 72"/>
          <p:cNvSpPr txBox="1">
            <a:spLocks noChangeArrowheads="1"/>
          </p:cNvSpPr>
          <p:nvPr/>
        </p:nvSpPr>
        <p:spPr bwMode="auto">
          <a:xfrm>
            <a:off x="580103" y="132736"/>
            <a:ext cx="31266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* Ngắt câu:</a:t>
            </a:r>
            <a:endParaRPr lang="en-US" altLang="en-US" sz="40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36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5143500"/>
          </a:xfrm>
          <a:prstGeom prst="rect">
            <a:avLst/>
          </a:prstGeom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57162" y="288346"/>
            <a:ext cx="8839200" cy="292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6600" b="0" smtClean="0">
                <a:solidFill>
                  <a:srgbClr val="0033CC"/>
                </a:solidFill>
                <a:latin typeface="UTM Avo" pitchFamily="18" charset="0"/>
              </a:rPr>
              <a:t>Đọc nối tiếp đoạn – giải nghĩa từ</a:t>
            </a:r>
            <a:endParaRPr lang="en-US" sz="6600" b="0" dirty="0" smtClean="0">
              <a:solidFill>
                <a:srgbClr val="0033CC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473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ram b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57940" y="4514799"/>
            <a:ext cx="2057400" cy="51435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1" dir="2928847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r>
              <a:rPr lang="en-US" sz="2400" b="1">
                <a:latin typeface="Times New Roman" pitchFamily="18" charset="0"/>
              </a:rPr>
              <a:t>cây trâm bầu</a:t>
            </a:r>
          </a:p>
        </p:txBody>
      </p:sp>
    </p:spTree>
    <p:extLst>
      <p:ext uri="{BB962C8B-B14F-4D97-AF65-F5344CB8AC3E}">
        <p14:creationId xmlns:p14="http://schemas.microsoft.com/office/powerpoint/2010/main" val="4192288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40&quot;/&gt;&lt;/object&gt;&lt;object type=&quot;3&quot; unique_id=&quot;10004&quot;&gt;&lt;property id=&quot;20148&quot; value=&quot;5&quot;/&gt;&lt;property id=&quot;20300&quot; value=&quot;Slide 3&quot;/&gt;&lt;property id=&quot;20307&quot; value=&quot;348&quot;/&gt;&lt;/object&gt;&lt;object type=&quot;3&quot; unique_id=&quot;10005&quot;&gt;&lt;property id=&quot;20148&quot; value=&quot;5&quot;/&gt;&lt;property id=&quot;20300&quot; value=&quot;Slide 4&quot;/&gt;&lt;property id=&quot;20307&quot; value=&quot;292&quot;/&gt;&lt;/object&gt;&lt;object type=&quot;3&quot; unique_id=&quot;10006&quot;&gt;&lt;property id=&quot;20148&quot; value=&quot;5&quot;/&gt;&lt;property id=&quot;20300&quot; value=&quot;Slide 5&quot;/&gt;&lt;property id=&quot;20307&quot; value=&quot;347&quot;/&gt;&lt;/object&gt;&lt;object type=&quot;3&quot; unique_id=&quot;10007&quot;&gt;&lt;property id=&quot;20148&quot; value=&quot;5&quot;/&gt;&lt;property id=&quot;20300&quot; value=&quot;Slide 6&quot;/&gt;&lt;property id=&quot;20307&quot; value=&quot;394&quot;/&gt;&lt;/object&gt;&lt;object type=&quot;3&quot; unique_id=&quot;10008&quot;&gt;&lt;property id=&quot;20148&quot; value=&quot;5&quot;/&gt;&lt;property id=&quot;20300&quot; value=&quot;Slide 7&quot;/&gt;&lt;property id=&quot;20307&quot; value=&quot;307&quot;/&gt;&lt;/object&gt;&lt;object type=&quot;3&quot; unique_id=&quot;10010&quot;&gt;&lt;property id=&quot;20148&quot; value=&quot;5&quot;/&gt;&lt;property id=&quot;20300&quot; value=&quot;Slide 9&quot;/&gt;&lt;property id=&quot;20307&quot; value=&quot;393&quot;/&gt;&lt;/object&gt;&lt;object type=&quot;3&quot; unique_id=&quot;10011&quot;&gt;&lt;property id=&quot;20148&quot; value=&quot;5&quot;/&gt;&lt;property id=&quot;20300&quot; value=&quot;Slide 10&quot;/&gt;&lt;property id=&quot;20307&quot; value=&quot;309&quot;/&gt;&lt;/object&gt;&lt;object type=&quot;3&quot; unique_id=&quot;10013&quot;&gt;&lt;property id=&quot;20148&quot; value=&quot;5&quot;/&gt;&lt;property id=&quot;20300&quot; value=&quot;Slide 12&quot;/&gt;&lt;property id=&quot;20307&quot; value=&quot;395&quot;/&gt;&lt;/object&gt;&lt;object type=&quot;3&quot; unique_id=&quot;10014&quot;&gt;&lt;property id=&quot;20148&quot; value=&quot;5&quot;/&gt;&lt;property id=&quot;20300&quot; value=&quot;Slide 13&quot;/&gt;&lt;property id=&quot;20307&quot; value=&quot;273&quot;/&gt;&lt;/object&gt;&lt;object type=&quot;3&quot; unique_id=&quot;10015&quot;&gt;&lt;property id=&quot;20148&quot; value=&quot;5&quot;/&gt;&lt;property id=&quot;20300&quot; value=&quot;Slide 14&quot;/&gt;&lt;property id=&quot;20307&quot; value=&quot;302&quot;/&gt;&lt;/object&gt;&lt;object type=&quot;3&quot; unique_id=&quot;10016&quot;&gt;&lt;property id=&quot;20148&quot; value=&quot;5&quot;/&gt;&lt;property id=&quot;20300&quot; value=&quot;Slide 15&quot;/&gt;&lt;property id=&quot;20307&quot; value=&quot;357&quot;/&gt;&lt;/object&gt;&lt;object type=&quot;3&quot; unique_id=&quot;10017&quot;&gt;&lt;property id=&quot;20148&quot; value=&quot;5&quot;/&gt;&lt;property id=&quot;20300&quot; value=&quot;Slide 16&quot;/&gt;&lt;property id=&quot;20307&quot; value=&quot;311&quot;/&gt;&lt;/object&gt;&lt;object type=&quot;3&quot; unique_id=&quot;10018&quot;&gt;&lt;property id=&quot;20148&quot; value=&quot;5&quot;/&gt;&lt;property id=&quot;20300&quot; value=&quot;Slide 17&quot;/&gt;&lt;property id=&quot;20307&quot; value=&quot;355&quot;/&gt;&lt;/object&gt;&lt;object type=&quot;3&quot; unique_id=&quot;10019&quot;&gt;&lt;property id=&quot;20148&quot; value=&quot;5&quot;/&gt;&lt;property id=&quot;20300&quot; value=&quot;Slide 18&quot;/&gt;&lt;property id=&quot;20307&quot; value=&quot;354&quot;/&gt;&lt;/object&gt;&lt;object type=&quot;3&quot; unique_id=&quot;10020&quot;&gt;&lt;property id=&quot;20148&quot; value=&quot;5&quot;/&gt;&lt;property id=&quot;20300&quot; value=&quot;Slide 19&quot;/&gt;&lt;property id=&quot;20307&quot; value=&quot;358&quot;/&gt;&lt;/object&gt;&lt;object type=&quot;3&quot; unique_id=&quot;10021&quot;&gt;&lt;property id=&quot;20148&quot; value=&quot;5&quot;/&gt;&lt;property id=&quot;20300&quot; value=&quot;Slide 20&quot;/&gt;&lt;property id=&quot;20307&quot; value=&quot;313&quot;/&gt;&lt;/object&gt;&lt;object type=&quot;3&quot; unique_id=&quot;10022&quot;&gt;&lt;property id=&quot;20148&quot; value=&quot;5&quot;/&gt;&lt;property id=&quot;20300&quot; value=&quot;Slide 21&quot;/&gt;&lt;property id=&quot;20307&quot; value=&quot;366&quot;/&gt;&lt;/object&gt;&lt;object type=&quot;3&quot; unique_id=&quot;10023&quot;&gt;&lt;property id=&quot;20148&quot; value=&quot;5&quot;/&gt;&lt;property id=&quot;20300&quot; value=&quot;Slide 22&quot;/&gt;&lt;property id=&quot;20307&quot; value=&quot;406&quot;/&gt;&lt;/object&gt;&lt;object type=&quot;3&quot; unique_id=&quot;10024&quot;&gt;&lt;property id=&quot;20148&quot; value=&quot;5&quot;/&gt;&lt;property id=&quot;20300&quot; value=&quot;Slide 23&quot;/&gt;&lt;property id=&quot;20307&quot; value=&quot;399&quot;/&gt;&lt;/object&gt;&lt;object type=&quot;3&quot; unique_id=&quot;10025&quot;&gt;&lt;property id=&quot;20148&quot; value=&quot;5&quot;/&gt;&lt;property id=&quot;20300&quot; value=&quot;Slide 24&quot;/&gt;&lt;property id=&quot;20307&quot; value=&quot;398&quot;/&gt;&lt;/object&gt;&lt;object type=&quot;3&quot; unique_id=&quot;10026&quot;&gt;&lt;property id=&quot;20148&quot; value=&quot;5&quot;/&gt;&lt;property id=&quot;20300&quot; value=&quot;Slide 25&quot;/&gt;&lt;property id=&quot;20307&quot; value=&quot;400&quot;/&gt;&lt;/object&gt;&lt;object type=&quot;3&quot; unique_id=&quot;10027&quot;&gt;&lt;property id=&quot;20148&quot; value=&quot;5&quot;/&gt;&lt;property id=&quot;20300&quot; value=&quot;Slide 26&quot;/&gt;&lt;property id=&quot;20307&quot; value=&quot;403&quot;/&gt;&lt;/object&gt;&lt;object type=&quot;3&quot; unique_id=&quot;10028&quot;&gt;&lt;property id=&quot;20148&quot; value=&quot;5&quot;/&gt;&lt;property id=&quot;20300&quot; value=&quot;Slide 27&quot;/&gt;&lt;property id=&quot;20307&quot; value=&quot;407&quot;/&gt;&lt;/object&gt;&lt;object type=&quot;3&quot; unique_id=&quot;10029&quot;&gt;&lt;property id=&quot;20148&quot; value=&quot;5&quot;/&gt;&lt;property id=&quot;20300&quot; value=&quot;Slide 28&quot;/&gt;&lt;property id=&quot;20307&quot; value=&quot;364&quot;/&gt;&lt;/object&gt;&lt;object type=&quot;3&quot; unique_id=&quot;10032&quot;&gt;&lt;property id=&quot;20148&quot; value=&quot;5&quot;/&gt;&lt;property id=&quot;20300&quot; value=&quot;Slide 29&quot;/&gt;&lt;property id=&quot;20307&quot; value=&quot;367&quot;/&gt;&lt;/object&gt;&lt;object type=&quot;3&quot; unique_id=&quot;10033&quot;&gt;&lt;property id=&quot;20148&quot; value=&quot;5&quot;/&gt;&lt;property id=&quot;20300&quot; value=&quot;Slide 30&quot;/&gt;&lt;property id=&quot;20307&quot; value=&quot;359&quot;/&gt;&lt;/object&gt;&lt;object type=&quot;3&quot; unique_id=&quot;10034&quot;&gt;&lt;property id=&quot;20148&quot; value=&quot;5&quot;/&gt;&lt;property id=&quot;20300&quot; value=&quot;Slide 31&quot;/&gt;&lt;property id=&quot;20307&quot; value=&quot;375&quot;/&gt;&lt;/object&gt;&lt;object type=&quot;3&quot; unique_id=&quot;10035&quot;&gt;&lt;property id=&quot;20148&quot; value=&quot;5&quot;/&gt;&lt;property id=&quot;20300&quot; value=&quot;Slide 32&quot;/&gt;&lt;property id=&quot;20307&quot; value=&quot;381&quot;/&gt;&lt;/object&gt;&lt;object type=&quot;3&quot; unique_id=&quot;10037&quot;&gt;&lt;property id=&quot;20148&quot; value=&quot;5&quot;/&gt;&lt;property id=&quot;20300&quot; value=&quot;Slide 33&quot;/&gt;&lt;property id=&quot;20307&quot; value=&quot;376&quot;/&gt;&lt;/object&gt;&lt;object type=&quot;3&quot; unique_id=&quot;10038&quot;&gt;&lt;property id=&quot;20148&quot; value=&quot;5&quot;/&gt;&lt;property id=&quot;20300&quot; value=&quot;Slide 34&quot;/&gt;&lt;property id=&quot;20307&quot; value=&quot;378&quot;/&gt;&lt;/object&gt;&lt;object type=&quot;3&quot; unique_id=&quot;10040&quot;&gt;&lt;property id=&quot;20148&quot; value=&quot;5&quot;/&gt;&lt;property id=&quot;20300&quot; value=&quot;Slide 35&quot;/&gt;&lt;property id=&quot;20307&quot; value=&quot;404&quot;/&gt;&lt;/object&gt;&lt;object type=&quot;3&quot; unique_id=&quot;10041&quot;&gt;&lt;property id=&quot;20148&quot; value=&quot;5&quot;/&gt;&lt;property id=&quot;20300&quot; value=&quot;Slide 36&quot;/&gt;&lt;property id=&quot;20307&quot; value=&quot;380&quot;/&gt;&lt;/object&gt;&lt;object type=&quot;3&quot; unique_id=&quot;10043&quot;&gt;&lt;property id=&quot;20148&quot; value=&quot;5&quot;/&gt;&lt;property id=&quot;20300&quot; value=&quot;Slide 37&quot;/&gt;&lt;property id=&quot;20307&quot; value=&quot;408&quot;/&gt;&lt;/object&gt;&lt;object type=&quot;3&quot; unique_id=&quot;10044&quot;&gt;&lt;property id=&quot;20148&quot; value=&quot;5&quot;/&gt;&lt;property id=&quot;20300&quot; value=&quot;Slide 38&quot;/&gt;&lt;property id=&quot;20307&quot; value=&quot;405&quot;/&gt;&lt;/object&gt;&lt;object type=&quot;3&quot; unique_id=&quot;10045&quot;&gt;&lt;property id=&quot;20148&quot; value=&quot;5&quot;/&gt;&lt;property id=&quot;20300&quot; value=&quot;Slide 39&quot;/&gt;&lt;property id=&quot;20307&quot; value=&quot;289&quot;/&gt;&lt;/object&gt;&lt;object type=&quot;3&quot; unique_id=&quot;10046&quot;&gt;&lt;property id=&quot;20148&quot; value=&quot;5&quot;/&gt;&lt;property id=&quot;20300&quot; value=&quot;Slide 40&quot;/&gt;&lt;property id=&quot;20307&quot; value=&quot;328&quot;/&gt;&lt;/object&gt;&lt;object type=&quot;3&quot; unique_id=&quot;10047&quot;&gt;&lt;property id=&quot;20148&quot; value=&quot;5&quot;/&gt;&lt;property id=&quot;20300&quot; value=&quot;Slide 41&quot;/&gt;&lt;property id=&quot;20307&quot; value=&quot;288&quot;/&gt;&lt;/object&gt;&lt;object type=&quot;3&quot; unique_id=&quot;10491&quot;&gt;&lt;property id=&quot;20148&quot; value=&quot;5&quot;/&gt;&lt;property id=&quot;20300&quot; value=&quot;Slide 8&quot;/&gt;&lt;property id=&quot;20307&quot; value=&quot;410&quot;/&gt;&lt;/object&gt;&lt;object type=&quot;3&quot; unique_id=&quot;10492&quot;&gt;&lt;property id=&quot;20148&quot; value=&quot;5&quot;/&gt;&lt;property id=&quot;20300&quot; value=&quot;Slide 11&quot;/&gt;&lt;property id=&quot;20307&quot; value=&quot;409&quot;/&gt;&lt;/object&gt;&lt;object type=&quot;3&quot; unique_id=&quot;10629&quot;&gt;&lt;property id=&quot;20148&quot; value=&quot;5&quot;/&gt;&lt;property id=&quot;20300&quot; value=&quot;Slide 2&quot;/&gt;&lt;property id=&quot;20307&quot; value=&quot;411&quot;/&gt;&lt;/object&gt;&lt;/object&gt;&lt;object type=&quot;8&quot; unique_id=&quot;1009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5249</TotalTime>
  <Words>403</Words>
  <Application>Microsoft Office PowerPoint</Application>
  <PresentationFormat>On-screen Show (16:9)</PresentationFormat>
  <Paragraphs>60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宋体</vt:lpstr>
      <vt:lpstr>.VnTime</vt:lpstr>
      <vt:lpstr>Arial</vt:lpstr>
      <vt:lpstr>Calibri</vt:lpstr>
      <vt:lpstr>DFPOP1-W9</vt:lpstr>
      <vt:lpstr>Times New Roman</vt:lpstr>
      <vt:lpstr>UTM Avo</vt:lpstr>
      <vt:lpstr>华康少女文字W5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HP</cp:lastModifiedBy>
  <cp:revision>300</cp:revision>
  <dcterms:created xsi:type="dcterms:W3CDTF">2016-09-02T00:29:00Z</dcterms:created>
  <dcterms:modified xsi:type="dcterms:W3CDTF">2020-09-16T01:17:18Z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