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F3AAEE0-02BA-40EA-AD37-B8C819C24E6D}" type="datetimeFigureOut">
              <a:rPr lang="en-US" smtClean="0"/>
              <a:t>18/06/2020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907092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3AAEE0-02BA-40EA-AD37-B8C819C24E6D}" type="datetimeFigureOut">
              <a:rPr lang="en-US" smtClean="0"/>
              <a:t>18/06/2020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2529434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3AAEE0-02BA-40EA-AD37-B8C819C24E6D}" type="datetimeFigureOut">
              <a:rPr lang="en-US" smtClean="0"/>
              <a:t>18/06/2020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2790585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pPr>
              <a:defRPr/>
            </a:pPr>
            <a:fld id="{1B5F0B4E-929B-41D2-8F2A-6E9E5A99701F}" type="slidenum">
              <a:rPr lang="en-US"/>
              <a:pPr>
                <a:defRPr/>
              </a:pPr>
              <a:t>‹#›</a:t>
            </a:fld>
            <a:endParaRPr lang="en-US"/>
          </a:p>
        </p:txBody>
      </p:sp>
    </p:spTree>
    <p:extLst>
      <p:ext uri="{BB962C8B-B14F-4D97-AF65-F5344CB8AC3E}">
        <p14:creationId xmlns:p14="http://schemas.microsoft.com/office/powerpoint/2010/main" val="2094033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Ngữ cảnh">
    <p:spTree>
      <p:nvGrpSpPr>
        <p:cNvPr id="1" name=""/>
        <p:cNvGrpSpPr/>
        <p:nvPr/>
      </p:nvGrpSpPr>
      <p:grpSpPr>
        <a:xfrm>
          <a:off x="0" y="0"/>
          <a:ext cx="0" cy="0"/>
          <a:chOff x="0" y="0"/>
          <a:chExt cx="0" cy="0"/>
        </a:xfrm>
      </p:grpSpPr>
      <p:sp>
        <p:nvSpPr>
          <p:cNvPr id="2" name="Nơi giữ chỗ cho Nội dung 1"/>
          <p:cNvSpPr>
            <a:spLocks noGrp="1"/>
          </p:cNvSpPr>
          <p:nvPr>
            <p:ph/>
          </p:nvPr>
        </p:nvSpPr>
        <p:spPr>
          <a:xfrm>
            <a:off x="301625" y="228600"/>
            <a:ext cx="8540750" cy="58705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3" name="Nơi giữ chỗ cho Ngày tháng 2"/>
          <p:cNvSpPr>
            <a:spLocks noGrp="1"/>
          </p:cNvSpPr>
          <p:nvPr>
            <p:ph type="dt" sz="half" idx="10"/>
          </p:nvPr>
        </p:nvSpPr>
        <p:spPr>
          <a:xfrm>
            <a:off x="304800" y="6245225"/>
            <a:ext cx="2286000" cy="476250"/>
          </a:xfrm>
        </p:spPr>
        <p:txBody>
          <a:bodyPr/>
          <a:lstStyle>
            <a:lvl1pPr>
              <a:defRPr/>
            </a:lvl1pPr>
          </a:lstStyle>
          <a:p>
            <a:pPr>
              <a:defRPr/>
            </a:pPr>
            <a:endParaRPr lang="en-US"/>
          </a:p>
        </p:txBody>
      </p:sp>
      <p:sp>
        <p:nvSpPr>
          <p:cNvPr id="4" name="Nơi giữ chỗ cho Chân trang 3"/>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5" name="Nơi giữ chỗ cho Số hiệu Bản chiếu 4"/>
          <p:cNvSpPr>
            <a:spLocks noGrp="1"/>
          </p:cNvSpPr>
          <p:nvPr>
            <p:ph type="sldNum" sz="quarter" idx="12"/>
          </p:nvPr>
        </p:nvSpPr>
        <p:spPr>
          <a:xfrm>
            <a:off x="6553200" y="6245225"/>
            <a:ext cx="2286000" cy="476250"/>
          </a:xfrm>
        </p:spPr>
        <p:txBody>
          <a:bodyPr/>
          <a:lstStyle>
            <a:lvl1pPr>
              <a:defRPr/>
            </a:lvl1pPr>
          </a:lstStyle>
          <a:p>
            <a:pPr>
              <a:defRPr/>
            </a:pPr>
            <a:fld id="{50E9E23A-EA13-49B3-AE70-6AF3FA462C3E}" type="slidenum">
              <a:rPr lang="en-US"/>
              <a:pPr>
                <a:defRPr/>
              </a:pPr>
              <a:t>‹#›</a:t>
            </a:fld>
            <a:endParaRPr lang="en-US"/>
          </a:p>
        </p:txBody>
      </p:sp>
    </p:spTree>
    <p:extLst>
      <p:ext uri="{BB962C8B-B14F-4D97-AF65-F5344CB8AC3E}">
        <p14:creationId xmlns:p14="http://schemas.microsoft.com/office/powerpoint/2010/main" val="2412681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cSld name="Tiêu đề, Nội dung và 2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301625" y="228600"/>
            <a:ext cx="8510588" cy="1325563"/>
          </a:xfrm>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301625" y="1676400"/>
            <a:ext cx="4194175" cy="44227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quarter" idx="2"/>
          </p:nvPr>
        </p:nvSpPr>
        <p:spPr>
          <a:xfrm>
            <a:off x="4648200" y="1676400"/>
            <a:ext cx="4194175" cy="2135188"/>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Nội dung 4"/>
          <p:cNvSpPr>
            <a:spLocks noGrp="1"/>
          </p:cNvSpPr>
          <p:nvPr>
            <p:ph sz="quarter" idx="3"/>
          </p:nvPr>
        </p:nvSpPr>
        <p:spPr>
          <a:xfrm>
            <a:off x="4648200" y="3963988"/>
            <a:ext cx="4194175" cy="2135187"/>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6" name="Nơi giữ chỗ cho Ngày tháng 5"/>
          <p:cNvSpPr>
            <a:spLocks noGrp="1"/>
          </p:cNvSpPr>
          <p:nvPr>
            <p:ph type="dt" sz="half" idx="10"/>
          </p:nvPr>
        </p:nvSpPr>
        <p:spPr>
          <a:xfrm>
            <a:off x="304800" y="6245225"/>
            <a:ext cx="2286000" cy="476250"/>
          </a:xfrm>
        </p:spPr>
        <p:txBody>
          <a:bodyPr/>
          <a:lstStyle>
            <a:lvl1pPr>
              <a:defRPr/>
            </a:lvl1pPr>
          </a:lstStyle>
          <a:p>
            <a:pPr>
              <a:defRPr/>
            </a:pPr>
            <a:endParaRPr lang="en-US"/>
          </a:p>
        </p:txBody>
      </p:sp>
      <p:sp>
        <p:nvSpPr>
          <p:cNvPr id="7" name="Nơi giữ chỗ cho Chân trang 6"/>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8" name="Nơi giữ chỗ cho Số hiệu Bản chiếu 7"/>
          <p:cNvSpPr>
            <a:spLocks noGrp="1"/>
          </p:cNvSpPr>
          <p:nvPr>
            <p:ph type="sldNum" sz="quarter" idx="12"/>
          </p:nvPr>
        </p:nvSpPr>
        <p:spPr>
          <a:xfrm>
            <a:off x="6553200" y="6245225"/>
            <a:ext cx="2286000" cy="476250"/>
          </a:xfrm>
        </p:spPr>
        <p:txBody>
          <a:bodyPr/>
          <a:lstStyle>
            <a:lvl1pPr>
              <a:defRPr/>
            </a:lvl1pPr>
          </a:lstStyle>
          <a:p>
            <a:pPr>
              <a:defRPr/>
            </a:pPr>
            <a:fld id="{51E1F9AD-EC32-454F-8726-C8BF9E26FF5C}" type="slidenum">
              <a:rPr lang="en-US"/>
              <a:pPr>
                <a:defRPr/>
              </a:pPr>
              <a:t>‹#›</a:t>
            </a:fld>
            <a:endParaRPr lang="en-US"/>
          </a:p>
        </p:txBody>
      </p:sp>
    </p:spTree>
    <p:extLst>
      <p:ext uri="{BB962C8B-B14F-4D97-AF65-F5344CB8AC3E}">
        <p14:creationId xmlns:p14="http://schemas.microsoft.com/office/powerpoint/2010/main" val="25610694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cSld name="Tiêu đề, Văn bản và 2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301625" y="228600"/>
            <a:ext cx="8510588" cy="1325563"/>
          </a:xfrm>
        </p:spPr>
        <p:txBody>
          <a:bodyPr/>
          <a:lstStyle/>
          <a:p>
            <a:r>
              <a:rPr lang="vi-VN" smtClean="0"/>
              <a:t>Bấm &amp; sửa kiểu tiêu đề</a:t>
            </a:r>
            <a:endParaRPr lang="en-US"/>
          </a:p>
        </p:txBody>
      </p:sp>
      <p:sp>
        <p:nvSpPr>
          <p:cNvPr id="3" name="Nơi giữ chỗ cho Văn bản 2"/>
          <p:cNvSpPr>
            <a:spLocks noGrp="1"/>
          </p:cNvSpPr>
          <p:nvPr>
            <p:ph type="body" sz="half" idx="1"/>
          </p:nvPr>
        </p:nvSpPr>
        <p:spPr>
          <a:xfrm>
            <a:off x="301625" y="1676400"/>
            <a:ext cx="4194175" cy="44227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quarter" idx="2"/>
          </p:nvPr>
        </p:nvSpPr>
        <p:spPr>
          <a:xfrm>
            <a:off x="4648200" y="1676400"/>
            <a:ext cx="4194175" cy="2135188"/>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Nội dung 4"/>
          <p:cNvSpPr>
            <a:spLocks noGrp="1"/>
          </p:cNvSpPr>
          <p:nvPr>
            <p:ph sz="quarter" idx="3"/>
          </p:nvPr>
        </p:nvSpPr>
        <p:spPr>
          <a:xfrm>
            <a:off x="4648200" y="3963988"/>
            <a:ext cx="4194175" cy="2135187"/>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6" name="Nơi giữ chỗ cho Ngày tháng 5"/>
          <p:cNvSpPr>
            <a:spLocks noGrp="1"/>
          </p:cNvSpPr>
          <p:nvPr>
            <p:ph type="dt" sz="half" idx="10"/>
          </p:nvPr>
        </p:nvSpPr>
        <p:spPr>
          <a:xfrm>
            <a:off x="304800" y="6245225"/>
            <a:ext cx="2286000" cy="476250"/>
          </a:xfrm>
        </p:spPr>
        <p:txBody>
          <a:bodyPr/>
          <a:lstStyle>
            <a:lvl1pPr>
              <a:defRPr/>
            </a:lvl1pPr>
          </a:lstStyle>
          <a:p>
            <a:pPr>
              <a:defRPr/>
            </a:pPr>
            <a:endParaRPr lang="en-US"/>
          </a:p>
        </p:txBody>
      </p:sp>
      <p:sp>
        <p:nvSpPr>
          <p:cNvPr id="7" name="Nơi giữ chỗ cho Chân trang 6"/>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8" name="Nơi giữ chỗ cho Số hiệu Bản chiếu 7"/>
          <p:cNvSpPr>
            <a:spLocks noGrp="1"/>
          </p:cNvSpPr>
          <p:nvPr>
            <p:ph type="sldNum" sz="quarter" idx="12"/>
          </p:nvPr>
        </p:nvSpPr>
        <p:spPr>
          <a:xfrm>
            <a:off x="6553200" y="6245225"/>
            <a:ext cx="2286000" cy="476250"/>
          </a:xfrm>
        </p:spPr>
        <p:txBody>
          <a:bodyPr/>
          <a:lstStyle>
            <a:lvl1pPr>
              <a:defRPr/>
            </a:lvl1pPr>
          </a:lstStyle>
          <a:p>
            <a:pPr>
              <a:defRPr/>
            </a:pPr>
            <a:fld id="{5B2CB5FB-C0BE-4909-833D-ACAD25004557}" type="slidenum">
              <a:rPr lang="en-US"/>
              <a:pPr>
                <a:defRPr/>
              </a:pPr>
              <a:t>‹#›</a:t>
            </a:fld>
            <a:endParaRPr lang="en-US"/>
          </a:p>
        </p:txBody>
      </p:sp>
    </p:spTree>
    <p:extLst>
      <p:ext uri="{BB962C8B-B14F-4D97-AF65-F5344CB8AC3E}">
        <p14:creationId xmlns:p14="http://schemas.microsoft.com/office/powerpoint/2010/main" val="1850790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3AAEE0-02BA-40EA-AD37-B8C819C24E6D}" type="datetimeFigureOut">
              <a:rPr lang="en-US" smtClean="0"/>
              <a:t>18/06/2020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3373363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3AAEE0-02BA-40EA-AD37-B8C819C24E6D}" type="datetimeFigureOut">
              <a:rPr lang="en-US" smtClean="0"/>
              <a:t>18/06/2020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3999752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3AAEE0-02BA-40EA-AD37-B8C819C24E6D}" type="datetimeFigureOut">
              <a:rPr lang="en-US" smtClean="0"/>
              <a:t>18/06/2020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1146981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3AAEE0-02BA-40EA-AD37-B8C819C24E6D}" type="datetimeFigureOut">
              <a:rPr lang="en-US" smtClean="0"/>
              <a:t>18/06/2020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895758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3AAEE0-02BA-40EA-AD37-B8C819C24E6D}" type="datetimeFigureOut">
              <a:rPr lang="en-US" smtClean="0"/>
              <a:t>18/06/2020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1301371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AAEE0-02BA-40EA-AD37-B8C819C24E6D}" type="datetimeFigureOut">
              <a:rPr lang="en-US" smtClean="0"/>
              <a:t>18/06/2020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1721016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3AAEE0-02BA-40EA-AD37-B8C819C24E6D}" type="datetimeFigureOut">
              <a:rPr lang="en-US" smtClean="0"/>
              <a:t>18/06/2020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1491860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3AAEE0-02BA-40EA-AD37-B8C819C24E6D}" type="datetimeFigureOut">
              <a:rPr lang="en-US" smtClean="0"/>
              <a:t>18/06/2020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99034C-C1C0-4F61-AE92-25A885E5F63C}" type="slidenum">
              <a:rPr lang="en-US" smtClean="0"/>
              <a:t>‹#›</a:t>
            </a:fld>
            <a:endParaRPr lang="en-US"/>
          </a:p>
        </p:txBody>
      </p:sp>
    </p:spTree>
    <p:extLst>
      <p:ext uri="{BB962C8B-B14F-4D97-AF65-F5344CB8AC3E}">
        <p14:creationId xmlns:p14="http://schemas.microsoft.com/office/powerpoint/2010/main" val="2275602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AAEE0-02BA-40EA-AD37-B8C819C24E6D}" type="datetimeFigureOut">
              <a:rPr lang="en-US" smtClean="0"/>
              <a:t>18/06/2020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99034C-C1C0-4F61-AE92-25A885E5F63C}" type="slidenum">
              <a:rPr lang="en-US" smtClean="0"/>
              <a:t>‹#›</a:t>
            </a:fld>
            <a:endParaRPr lang="en-US"/>
          </a:p>
        </p:txBody>
      </p:sp>
    </p:spTree>
    <p:extLst>
      <p:ext uri="{BB962C8B-B14F-4D97-AF65-F5344CB8AC3E}">
        <p14:creationId xmlns:p14="http://schemas.microsoft.com/office/powerpoint/2010/main" val="1424432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1.xml"/><Relationship Id="rId1" Type="http://schemas.openxmlformats.org/officeDocument/2006/relationships/audio" Target="file:///D:\G.AN%20THAO\giao%20an%20dien%20tu\TLV%2031\Track09.MP3" TargetMode="Externa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3.xml"/><Relationship Id="rId1" Type="http://schemas.openxmlformats.org/officeDocument/2006/relationships/video" Target="file:///D:\G.AN%20THAO\PHIM\PHIM%20THAO\QUET%20NHA%202.mp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4.xml"/><Relationship Id="rId1" Type="http://schemas.openxmlformats.org/officeDocument/2006/relationships/video" Target="file:///D:\G.AN%20THAO\PHIM\PHIM%20THAO\DO%20DEP%20QUA.mp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5.xml"/><Relationship Id="rId1" Type="http://schemas.openxmlformats.org/officeDocument/2006/relationships/video" Target="file:///D:\G.AN%20THAO\PHIM\PHIM%20THAO\VUT%20DA%202.mp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Layout" Target="../slideLayouts/slideLayout15.xml"/><Relationship Id="rId1" Type="http://schemas.openxmlformats.org/officeDocument/2006/relationships/audio" Target="file:///C:\My%20Documents\Track02.MP3" TargetMode="External"/><Relationship Id="rId6" Type="http://schemas.openxmlformats.org/officeDocument/2006/relationships/image" Target="../media/image1.jpeg"/><Relationship Id="rId5" Type="http://schemas.openxmlformats.org/officeDocument/2006/relationships/image" Target="../media/image9.png"/><Relationship Id="rId4" Type="http://schemas.openxmlformats.org/officeDocument/2006/relationships/image" Target="../media/image8.gif"/></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êu đề 1"/>
          <p:cNvSpPr>
            <a:spLocks noGrp="1"/>
          </p:cNvSpPr>
          <p:nvPr>
            <p:ph type="ctrTitle"/>
          </p:nvPr>
        </p:nvSpPr>
        <p:spPr/>
        <p:txBody>
          <a:bodyPr/>
          <a:lstStyle/>
          <a:p>
            <a:pPr eaLnBrk="1" hangingPunct="1"/>
            <a:endParaRPr lang="en-US" smtClean="0"/>
          </a:p>
        </p:txBody>
      </p:sp>
      <p:sp>
        <p:nvSpPr>
          <p:cNvPr id="3" name="Tiêu đề phụ 2"/>
          <p:cNvSpPr>
            <a:spLocks noGrp="1"/>
          </p:cNvSpPr>
          <p:nvPr>
            <p:ph type="subTitle" idx="1"/>
          </p:nvPr>
        </p:nvSpPr>
        <p:spPr/>
        <p:txBody>
          <a:bodyPr/>
          <a:lstStyle/>
          <a:p>
            <a:pPr eaLnBrk="1" hangingPunct="1">
              <a:defRPr/>
            </a:pPr>
            <a:endParaRPr lang="en-US"/>
          </a:p>
        </p:txBody>
      </p:sp>
      <p:pic>
        <p:nvPicPr>
          <p:cNvPr id="6148" name="Picture 35" descr="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0"/>
            <a:ext cx="7086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74169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4"/>
          <p:cNvSpPr txBox="1">
            <a:spLocks noChangeArrowheads="1"/>
          </p:cNvSpPr>
          <p:nvPr/>
        </p:nvSpPr>
        <p:spPr bwMode="auto">
          <a:xfrm>
            <a:off x="0" y="0"/>
            <a:ext cx="8893175" cy="1077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u="sng">
                <a:solidFill>
                  <a:srgbClr val="0000FF"/>
                </a:solidFill>
                <a:latin typeface=".VnTime" pitchFamily="34" charset="0"/>
                <a:cs typeface="Arial" charset="0"/>
              </a:rPr>
              <a:t>Bài3</a:t>
            </a:r>
            <a:r>
              <a:rPr lang="en-US" sz="3200" b="1">
                <a:solidFill>
                  <a:srgbClr val="0000FF"/>
                </a:solidFill>
                <a:latin typeface=".VnTime" pitchFamily="34" charset="0"/>
                <a:cs typeface="Arial" charset="0"/>
              </a:rPr>
              <a:t>: </a:t>
            </a:r>
            <a:r>
              <a:rPr lang="en-US" sz="3200" b="1"/>
              <a:t>Dựa vào những </a:t>
            </a:r>
            <a:r>
              <a:rPr lang="vi-VN" sz="3200" b="1"/>
              <a:t>câu trả lời ở bài 2, viết một đoạn từ 3 đến 4 câu về ảnh Bác Hồ.</a:t>
            </a:r>
          </a:p>
        </p:txBody>
      </p:sp>
      <p:sp>
        <p:nvSpPr>
          <p:cNvPr id="15363" name="Content Placeholder 4"/>
          <p:cNvSpPr>
            <a:spLocks noGrp="1"/>
          </p:cNvSpPr>
          <p:nvPr>
            <p:ph sz="half" idx="1"/>
          </p:nvPr>
        </p:nvSpPr>
        <p:spPr>
          <a:xfrm>
            <a:off x="301625" y="1676400"/>
            <a:ext cx="8537575" cy="4422775"/>
          </a:xfrm>
        </p:spPr>
        <p:txBody>
          <a:bodyPr/>
          <a:lstStyle/>
          <a:p>
            <a:pPr algn="just">
              <a:buFont typeface="Arial" charset="0"/>
              <a:buNone/>
            </a:pPr>
            <a:r>
              <a:rPr lang="en-US" sz="4400" b="1" i="1" smtClean="0">
                <a:solidFill>
                  <a:srgbClr val="0000FF"/>
                </a:solidFill>
                <a:latin typeface="Times New Roman" pitchFamily="18" charset="0"/>
                <a:cs typeface="Times New Roman" pitchFamily="18" charset="0"/>
              </a:rPr>
              <a:t>		a, Ảnh Bác Hồ được treo trên 			bức tường, chính giữa phía  		trên bảng lớp học của em.</a:t>
            </a:r>
            <a:endParaRPr lang="en-US" sz="4400" smtClean="0"/>
          </a:p>
        </p:txBody>
      </p:sp>
    </p:spTree>
    <p:extLst>
      <p:ext uri="{BB962C8B-B14F-4D97-AF65-F5344CB8AC3E}">
        <p14:creationId xmlns:p14="http://schemas.microsoft.com/office/powerpoint/2010/main" val="119257367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4"/>
          <p:cNvSpPr>
            <a:spLocks noGrp="1"/>
          </p:cNvSpPr>
          <p:nvPr>
            <p:ph sz="half" idx="1"/>
          </p:nvPr>
        </p:nvSpPr>
        <p:spPr>
          <a:xfrm>
            <a:off x="301625" y="762000"/>
            <a:ext cx="8537575" cy="4422775"/>
          </a:xfrm>
        </p:spPr>
        <p:txBody>
          <a:bodyPr/>
          <a:lstStyle/>
          <a:p>
            <a:pPr algn="just">
              <a:buFont typeface="Arial" charset="0"/>
              <a:buNone/>
            </a:pPr>
            <a:r>
              <a:rPr lang="en-US" sz="4400" b="1" i="1" smtClean="0">
                <a:solidFill>
                  <a:srgbClr val="0000FF"/>
                </a:solidFill>
                <a:latin typeface="Times New Roman" pitchFamily="18" charset="0"/>
                <a:cs typeface="Times New Roman" pitchFamily="18" charset="0"/>
              </a:rPr>
              <a:t>			b, Bác như luôn mỉm cười 	với chúng em. Mái tóc và râu  	Bác bạc phơ như ông tiên trong 	các câu chuyện cổ tích. Vầng 	trán Bác cao và rộng. Đôi mắt Bác sáng ngời như… Đôi má Bác </a:t>
            </a:r>
            <a:endParaRPr lang="en-US" sz="4400" smtClean="0"/>
          </a:p>
        </p:txBody>
      </p:sp>
    </p:spTree>
    <p:extLst>
      <p:ext uri="{BB962C8B-B14F-4D97-AF65-F5344CB8AC3E}">
        <p14:creationId xmlns:p14="http://schemas.microsoft.com/office/powerpoint/2010/main" val="249761887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4"/>
          <p:cNvSpPr>
            <a:spLocks noGrp="1"/>
          </p:cNvSpPr>
          <p:nvPr>
            <p:ph sz="half" idx="1"/>
          </p:nvPr>
        </p:nvSpPr>
        <p:spPr>
          <a:xfrm>
            <a:off x="301625" y="1676400"/>
            <a:ext cx="8537575" cy="4422775"/>
          </a:xfrm>
        </p:spPr>
        <p:txBody>
          <a:bodyPr/>
          <a:lstStyle/>
          <a:p>
            <a:pPr algn="just">
              <a:buFont typeface="Arial" charset="0"/>
              <a:buNone/>
            </a:pPr>
            <a:r>
              <a:rPr lang="en-US" sz="4400" b="1" i="1" smtClean="0">
                <a:solidFill>
                  <a:srgbClr val="0000FF"/>
                </a:solidFill>
                <a:latin typeface="Times New Roman" pitchFamily="18" charset="0"/>
                <a:cs typeface="Times New Roman" pitchFamily="18" charset="0"/>
              </a:rPr>
              <a:t>		c, Em nhìn ảnh Bác  và thầm 	hứa sẽ luôn cố gắng chăm 	ngoan, học giỏi để bố mẹ - thầy 	cô vui lòng và để xứng đáng là 	cháu ngoan Bác Hồ.</a:t>
            </a:r>
            <a:endParaRPr lang="en-US" sz="4400" smtClean="0"/>
          </a:p>
        </p:txBody>
      </p:sp>
    </p:spTree>
    <p:extLst>
      <p:ext uri="{BB962C8B-B14F-4D97-AF65-F5344CB8AC3E}">
        <p14:creationId xmlns:p14="http://schemas.microsoft.com/office/powerpoint/2010/main" val="3326982350"/>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014663" y="2095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18435" name="Picture 11" descr="stars"/>
          <p:cNvPicPr>
            <a:picLocks noGrp="1" noChangeAspect="1" noChangeArrowheads="1" noCrop="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6688138" y="2686050"/>
            <a:ext cx="117475" cy="112713"/>
          </a:xfrm>
          <a:noFill/>
        </p:spPr>
      </p:pic>
      <p:sp>
        <p:nvSpPr>
          <p:cNvPr id="18436" name="Rectangle 5"/>
          <p:cNvSpPr>
            <a:spLocks noChangeArrowheads="1"/>
          </p:cNvSpPr>
          <p:nvPr/>
        </p:nvSpPr>
        <p:spPr bwMode="auto">
          <a:xfrm>
            <a:off x="3375025" y="4114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8437" name="Text Box 6"/>
          <p:cNvSpPr txBox="1">
            <a:spLocks noChangeArrowheads="1"/>
          </p:cNvSpPr>
          <p:nvPr/>
        </p:nvSpPr>
        <p:spPr bwMode="auto">
          <a:xfrm>
            <a:off x="762000" y="360363"/>
            <a:ext cx="79248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a:solidFill>
                <a:srgbClr val="6600CC"/>
              </a:solidFill>
              <a:latin typeface="VNI-Times" pitchFamily="2" charset="0"/>
            </a:endParaRPr>
          </a:p>
          <a:p>
            <a:pPr algn="ctr"/>
            <a:endParaRPr lang="en-US" sz="2800">
              <a:solidFill>
                <a:srgbClr val="6600CC"/>
              </a:solidFill>
              <a:latin typeface="VNI-Times" pitchFamily="2" charset="0"/>
            </a:endParaRPr>
          </a:p>
          <a:p>
            <a:pPr algn="ctr"/>
            <a:endParaRPr lang="en-US" sz="2800" u="sng">
              <a:solidFill>
                <a:srgbClr val="6600CC"/>
              </a:solidFill>
              <a:latin typeface="VNI-Times" pitchFamily="2" charset="0"/>
            </a:endParaRPr>
          </a:p>
        </p:txBody>
      </p:sp>
      <p:sp>
        <p:nvSpPr>
          <p:cNvPr id="18438" name="Text Box 7"/>
          <p:cNvSpPr txBox="1">
            <a:spLocks noChangeArrowheads="1"/>
          </p:cNvSpPr>
          <p:nvPr/>
        </p:nvSpPr>
        <p:spPr bwMode="auto">
          <a:xfrm>
            <a:off x="0" y="76200"/>
            <a:ext cx="901382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2000" b="1">
              <a:solidFill>
                <a:srgbClr val="3333CC"/>
              </a:solidFill>
              <a:latin typeface="VNI-Times" pitchFamily="2" charset="0"/>
            </a:endParaRPr>
          </a:p>
          <a:p>
            <a:pPr algn="ctr"/>
            <a:endParaRPr lang="en-US" sz="3200" b="1">
              <a:latin typeface="VNI-Times" pitchFamily="2" charset="0"/>
            </a:endParaRPr>
          </a:p>
        </p:txBody>
      </p:sp>
      <p:sp>
        <p:nvSpPr>
          <p:cNvPr id="18439" name="Text Box 8"/>
          <p:cNvSpPr txBox="1">
            <a:spLocks noChangeArrowheads="1"/>
          </p:cNvSpPr>
          <p:nvPr/>
        </p:nvSpPr>
        <p:spPr bwMode="auto">
          <a:xfrm>
            <a:off x="0" y="0"/>
            <a:ext cx="9144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3200" b="1">
              <a:solidFill>
                <a:srgbClr val="6600CC"/>
              </a:solidFill>
              <a:latin typeface="VNI-Times" pitchFamily="2" charset="0"/>
            </a:endParaRPr>
          </a:p>
        </p:txBody>
      </p:sp>
      <p:sp>
        <p:nvSpPr>
          <p:cNvPr id="18440" name="Rectangle 9"/>
          <p:cNvSpPr>
            <a:spLocks noChangeArrowheads="1"/>
          </p:cNvSpPr>
          <p:nvPr/>
        </p:nvSpPr>
        <p:spPr bwMode="auto">
          <a:xfrm>
            <a:off x="3352800" y="43434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8441" name="Rectangle 10"/>
          <p:cNvSpPr>
            <a:spLocks noChangeArrowheads="1"/>
          </p:cNvSpPr>
          <p:nvPr/>
        </p:nvSpPr>
        <p:spPr bwMode="auto">
          <a:xfrm>
            <a:off x="3429000" y="6019800"/>
            <a:ext cx="1841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spcBef>
                <a:spcPct val="20000"/>
              </a:spcBef>
            </a:pPr>
            <a:endParaRPr lang="en-US" sz="1900" b="1">
              <a:latin typeface="Times New Roman" pitchFamily="18" charset="0"/>
            </a:endParaRPr>
          </a:p>
        </p:txBody>
      </p:sp>
      <p:sp>
        <p:nvSpPr>
          <p:cNvPr id="18442" name="Text Box 34"/>
          <p:cNvSpPr txBox="1">
            <a:spLocks noChangeArrowheads="1"/>
          </p:cNvSpPr>
          <p:nvPr/>
        </p:nvSpPr>
        <p:spPr bwMode="auto">
          <a:xfrm>
            <a:off x="0" y="533400"/>
            <a:ext cx="83518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a:solidFill>
                  <a:srgbClr val="0000FF"/>
                </a:solidFill>
                <a:latin typeface="Times New Roman" pitchFamily="18" charset="0"/>
                <a:cs typeface="Times New Roman" pitchFamily="18" charset="0"/>
              </a:rPr>
              <a:t>3. Viết một đoạn 3 – 5 câu về ảnh Bác Hồ </a:t>
            </a:r>
          </a:p>
        </p:txBody>
      </p:sp>
      <p:sp>
        <p:nvSpPr>
          <p:cNvPr id="18443" name="Text Box 35"/>
          <p:cNvSpPr txBox="1">
            <a:spLocks noChangeArrowheads="1"/>
          </p:cNvSpPr>
          <p:nvPr/>
        </p:nvSpPr>
        <p:spPr bwMode="auto">
          <a:xfrm>
            <a:off x="2743200" y="1219200"/>
            <a:ext cx="40259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3200" b="1">
                <a:solidFill>
                  <a:srgbClr val="0000FF"/>
                </a:solidFill>
                <a:latin typeface="Times New Roman" pitchFamily="18" charset="0"/>
                <a:cs typeface="Times New Roman" pitchFamily="18" charset="0"/>
              </a:rPr>
              <a:t>Bài làm</a:t>
            </a:r>
          </a:p>
        </p:txBody>
      </p:sp>
      <p:sp>
        <p:nvSpPr>
          <p:cNvPr id="18444" name="Text Box 37"/>
          <p:cNvSpPr txBox="1">
            <a:spLocks noChangeArrowheads="1"/>
          </p:cNvSpPr>
          <p:nvPr/>
        </p:nvSpPr>
        <p:spPr bwMode="auto">
          <a:xfrm>
            <a:off x="228600" y="1828800"/>
            <a:ext cx="89154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Low" eaLnBrk="1" hangingPunct="1">
              <a:spcBef>
                <a:spcPct val="50000"/>
              </a:spcBef>
            </a:pPr>
            <a:r>
              <a:rPr lang="en-US" sz="3200" b="1" i="1">
                <a:solidFill>
                  <a:srgbClr val="0000FF"/>
                </a:solidFill>
                <a:latin typeface="Times New Roman" pitchFamily="18" charset="0"/>
                <a:cs typeface="Times New Roman" pitchFamily="18" charset="0"/>
              </a:rPr>
              <a:t>     </a:t>
            </a:r>
            <a:r>
              <a:rPr lang="en-US" sz="4000" b="1" i="1">
                <a:solidFill>
                  <a:srgbClr val="0000FF"/>
                </a:solidFill>
                <a:latin typeface="Times New Roman" pitchFamily="18" charset="0"/>
                <a:cs typeface="Times New Roman" pitchFamily="18" charset="0"/>
              </a:rPr>
              <a:t>Ảnh Bác Hồ được treo trên bức tường, chính giữa trên bảng lớp học của em. Trong ảnh Bác Hồ có râu, tóc bạc phơ. Da Bác hồng hào, vầng trán Bác cao và rộng. Đôi mắt Bác hiền từ, lúc nào cũng nhìn chúng em trìu mến. Em muốn hứa với Bác sẽ chăm ngoan học giỏi, để xứng đáng là cháu ngoan của Bác.</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172352675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220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084" name="Rectangle 4"/>
          <p:cNvSpPr>
            <a:spLocks noChangeArrowheads="1"/>
          </p:cNvSpPr>
          <p:nvPr/>
        </p:nvSpPr>
        <p:spPr bwMode="auto">
          <a:xfrm>
            <a:off x="1066800" y="1676400"/>
            <a:ext cx="6400800" cy="609600"/>
          </a:xfrm>
          <a:prstGeom prst="rect">
            <a:avLst/>
          </a:prstGeom>
          <a:noFill/>
          <a:ln w="9525">
            <a:noFill/>
            <a:miter lim="800000"/>
            <a:headEnd/>
            <a:tailEnd/>
          </a:ln>
          <a:effectLst/>
        </p:spPr>
        <p:txBody>
          <a:bodyPr/>
          <a:lstStyle/>
          <a:p>
            <a:pPr algn="ctr" eaLnBrk="1" hangingPunct="1">
              <a:spcBef>
                <a:spcPct val="20000"/>
              </a:spcBef>
              <a:buClr>
                <a:schemeClr val="hlink"/>
              </a:buClr>
              <a:buFont typeface="Wingdings" pitchFamily="2" charset="2"/>
              <a:buNone/>
              <a:defRPr/>
            </a:pPr>
            <a:endParaRPr lang="en-US" sz="3200">
              <a:effectLst>
                <a:outerShdw blurRad="38100" dist="38100" dir="2700000" algn="tl">
                  <a:srgbClr val="000000"/>
                </a:outerShdw>
              </a:effectLst>
              <a:latin typeface="VNI-Times" pitchFamily="2" charset="0"/>
            </a:endParaRPr>
          </a:p>
        </p:txBody>
      </p:sp>
      <p:pic>
        <p:nvPicPr>
          <p:cNvPr id="174090" name="Track09.MP3">
            <a:hlinkClick r:id="" action="ppaction://media"/>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8839200" y="5791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WordArt 11"/>
          <p:cNvSpPr>
            <a:spLocks noChangeArrowheads="1" noChangeShapeType="1" noTextEdit="1"/>
          </p:cNvSpPr>
          <p:nvPr/>
        </p:nvSpPr>
        <p:spPr bwMode="auto">
          <a:xfrm>
            <a:off x="1447800" y="1219200"/>
            <a:ext cx="6172200" cy="4837113"/>
          </a:xfrm>
          <a:prstGeom prst="rect">
            <a:avLst/>
          </a:prstGeom>
        </p:spPr>
        <p:txBody>
          <a:bodyPr wrap="none" fromWordArt="1">
            <a:prstTxWarp prst="textCascadeUp">
              <a:avLst>
                <a:gd name="adj" fmla="val 44444"/>
              </a:avLst>
            </a:prstTxWarp>
            <a:scene3d>
              <a:camera prst="legacyPerspectiveFront">
                <a:rot lat="20519985"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rPr>
              <a:t>CHÀO CÁC EM !</a:t>
            </a:r>
          </a:p>
        </p:txBody>
      </p:sp>
    </p:spTree>
    <p:extLst>
      <p:ext uri="{BB962C8B-B14F-4D97-AF65-F5344CB8AC3E}">
        <p14:creationId xmlns:p14="http://schemas.microsoft.com/office/powerpoint/2010/main" val="3031797866"/>
      </p:ext>
    </p:extLst>
  </p:cSld>
  <p:clrMapOvr>
    <a:masterClrMapping/>
  </p:clrMapOvr>
  <p:transition spd="med" advClick="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64774" fill="hold"/>
                                        <p:tgtEl>
                                          <p:spTgt spid="17409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74090"/>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8" descr="C:\Documents and Settings\HHHH\Desktop\tải xuống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0878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6"/>
          <p:cNvSpPr>
            <a:spLocks noChangeArrowheads="1" noChangeShapeType="1" noTextEdit="1"/>
          </p:cNvSpPr>
          <p:nvPr/>
        </p:nvSpPr>
        <p:spPr bwMode="auto">
          <a:xfrm>
            <a:off x="990600" y="1295400"/>
            <a:ext cx="7315200" cy="1406525"/>
          </a:xfrm>
          <a:prstGeom prst="rect">
            <a:avLst/>
          </a:prstGeom>
        </p:spPr>
        <p:txBody>
          <a:bodyPr wrap="none" fromWordArt="1">
            <a:prstTxWarp prst="textPlain">
              <a:avLst>
                <a:gd name="adj" fmla="val 50000"/>
              </a:avLst>
            </a:prstTxWarp>
          </a:bodyPr>
          <a:lstStyle/>
          <a:p>
            <a:pPr algn="ctr"/>
            <a:r>
              <a:rPr lang="en-US" sz="3600" b="1" kern="10">
                <a:ln w="9525">
                  <a:solidFill>
                    <a:srgbClr val="0000FF"/>
                  </a:solidFill>
                  <a:round/>
                  <a:headEnd/>
                  <a:tailEnd/>
                </a:ln>
                <a:solidFill>
                  <a:srgbClr val="000000"/>
                </a:solidFill>
                <a:effectLst>
                  <a:outerShdw dist="53882" dir="2700000" algn="ctr" rotWithShape="0">
                    <a:srgbClr val="9999FF">
                      <a:alpha val="79999"/>
                    </a:srgbClr>
                  </a:outerShdw>
                </a:effectLst>
                <a:latin typeface="Times New Roman"/>
                <a:cs typeface="Times New Roman"/>
              </a:rPr>
              <a:t>TẬP LÀM VĂN</a:t>
            </a:r>
          </a:p>
        </p:txBody>
      </p:sp>
      <p:sp>
        <p:nvSpPr>
          <p:cNvPr id="8195" name="WordArt 7"/>
          <p:cNvSpPr>
            <a:spLocks noChangeArrowheads="1" noChangeShapeType="1" noTextEdit="1"/>
          </p:cNvSpPr>
          <p:nvPr/>
        </p:nvSpPr>
        <p:spPr bwMode="auto">
          <a:xfrm>
            <a:off x="304800" y="3352800"/>
            <a:ext cx="8534400" cy="1524000"/>
          </a:xfrm>
          <a:prstGeom prst="rect">
            <a:avLst/>
          </a:prstGeom>
        </p:spPr>
        <p:txBody>
          <a:bodyPr wrap="none" fromWordArt="1">
            <a:prstTxWarp prst="textPlain">
              <a:avLst>
                <a:gd name="adj" fmla="val 50000"/>
              </a:avLst>
            </a:prstTxWarp>
          </a:bodyPr>
          <a:lstStyle/>
          <a:p>
            <a:pPr algn="ctr"/>
            <a:r>
              <a:rPr lang="en-US"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ĐÁP LỜI KHEN NGỢI</a:t>
            </a:r>
          </a:p>
          <a:p>
            <a:pPr algn="ctr"/>
            <a:r>
              <a:rPr lang="en-US"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TẢ NGẮN VỀ BÁC HỒ</a:t>
            </a:r>
          </a:p>
        </p:txBody>
      </p:sp>
      <p:pic>
        <p:nvPicPr>
          <p:cNvPr id="8196" name="Picture 37" descr="Margari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441590">
            <a:off x="2551113" y="5305425"/>
            <a:ext cx="2411412"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1234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6" name="Text Box 8"/>
          <p:cNvSpPr txBox="1">
            <a:spLocks noChangeArrowheads="1"/>
          </p:cNvSpPr>
          <p:nvPr/>
        </p:nvSpPr>
        <p:spPr bwMode="auto">
          <a:xfrm>
            <a:off x="1219200" y="1600200"/>
            <a:ext cx="7391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u="sng"/>
              <a:t>Bài 1</a:t>
            </a:r>
            <a:r>
              <a:rPr lang="en-US" sz="3200"/>
              <a:t>: Nói lời đáp của em trong những trường hợp sau:</a:t>
            </a:r>
          </a:p>
        </p:txBody>
      </p:sp>
      <p:sp>
        <p:nvSpPr>
          <p:cNvPr id="12297" name="Text Box 9"/>
          <p:cNvSpPr txBox="1">
            <a:spLocks noChangeArrowheads="1"/>
          </p:cNvSpPr>
          <p:nvPr/>
        </p:nvSpPr>
        <p:spPr bwMode="auto">
          <a:xfrm>
            <a:off x="1219200" y="2743200"/>
            <a:ext cx="7239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t>a. Em quét dọn nhà cửa sạch sẽ, được cha mẹ khen.</a:t>
            </a:r>
          </a:p>
        </p:txBody>
      </p:sp>
      <p:sp>
        <p:nvSpPr>
          <p:cNvPr id="12298" name="Text Box 10"/>
          <p:cNvSpPr txBox="1">
            <a:spLocks noChangeArrowheads="1"/>
          </p:cNvSpPr>
          <p:nvPr/>
        </p:nvSpPr>
        <p:spPr bwMode="auto">
          <a:xfrm>
            <a:off x="1219200" y="3810000"/>
            <a:ext cx="6858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t>b. Em mặc đẹp, được các bạn khen.</a:t>
            </a:r>
          </a:p>
        </p:txBody>
      </p:sp>
      <p:sp>
        <p:nvSpPr>
          <p:cNvPr id="12299" name="Text Box 11"/>
          <p:cNvSpPr txBox="1">
            <a:spLocks noChangeArrowheads="1"/>
          </p:cNvSpPr>
          <p:nvPr/>
        </p:nvSpPr>
        <p:spPr bwMode="auto">
          <a:xfrm>
            <a:off x="1219200" y="4419600"/>
            <a:ext cx="723900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t>c. Em vứt một hòn đá nằm giữa đường sang bên đường để người qua lại khỏi vấp; một cụ già nhìn thấy, khen em. </a:t>
            </a:r>
          </a:p>
        </p:txBody>
      </p:sp>
    </p:spTree>
    <p:extLst>
      <p:ext uri="{BB962C8B-B14F-4D97-AF65-F5344CB8AC3E}">
        <p14:creationId xmlns:p14="http://schemas.microsoft.com/office/powerpoint/2010/main" val="3749732353"/>
      </p:ext>
    </p:extLst>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296"/>
                                        </p:tgtEl>
                                        <p:attrNameLst>
                                          <p:attrName>style.visibility</p:attrName>
                                        </p:attrNameLst>
                                      </p:cBhvr>
                                      <p:to>
                                        <p:strVal val="visible"/>
                                      </p:to>
                                    </p:set>
                                    <p:animEffect transition="in" filter="diamond(in)">
                                      <p:cBhvr>
                                        <p:cTn id="7" dur="2000"/>
                                        <p:tgtEl>
                                          <p:spTgt spid="122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2297"/>
                                        </p:tgtEl>
                                        <p:attrNameLst>
                                          <p:attrName>style.visibility</p:attrName>
                                        </p:attrNameLst>
                                      </p:cBhvr>
                                      <p:to>
                                        <p:strVal val="visible"/>
                                      </p:to>
                                    </p:set>
                                    <p:anim calcmode="lin" valueType="num">
                                      <p:cBhvr additive="base">
                                        <p:cTn id="12" dur="500" fill="hold"/>
                                        <p:tgtEl>
                                          <p:spTgt spid="12297"/>
                                        </p:tgtEl>
                                        <p:attrNameLst>
                                          <p:attrName>ppt_x</p:attrName>
                                        </p:attrNameLst>
                                      </p:cBhvr>
                                      <p:tavLst>
                                        <p:tav tm="0">
                                          <p:val>
                                            <p:strVal val="#ppt_x"/>
                                          </p:val>
                                        </p:tav>
                                        <p:tav tm="100000">
                                          <p:val>
                                            <p:strVal val="#ppt_x"/>
                                          </p:val>
                                        </p:tav>
                                      </p:tavLst>
                                    </p:anim>
                                    <p:anim calcmode="lin" valueType="num">
                                      <p:cBhvr additive="base">
                                        <p:cTn id="13" dur="500" fill="hold"/>
                                        <p:tgtEl>
                                          <p:spTgt spid="12297"/>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2298"/>
                                        </p:tgtEl>
                                        <p:attrNameLst>
                                          <p:attrName>style.visibility</p:attrName>
                                        </p:attrNameLst>
                                      </p:cBhvr>
                                      <p:to>
                                        <p:strVal val="visible"/>
                                      </p:to>
                                    </p:set>
                                    <p:animEffect transition="in" filter="box(in)">
                                      <p:cBhvr>
                                        <p:cTn id="18" dur="500"/>
                                        <p:tgtEl>
                                          <p:spTgt spid="1229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2299"/>
                                        </p:tgtEl>
                                        <p:attrNameLst>
                                          <p:attrName>style.visibility</p:attrName>
                                        </p:attrNameLst>
                                      </p:cBhvr>
                                      <p:to>
                                        <p:strVal val="visible"/>
                                      </p:to>
                                    </p:set>
                                    <p:animEffect transition="in" filter="blinds(horizontal)">
                                      <p:cBhvr>
                                        <p:cTn id="23"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p:bldP spid="12297" grpId="0"/>
      <p:bldP spid="12298" grpId="0"/>
      <p:bldP spid="1229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8"/>
          <p:cNvSpPr txBox="1">
            <a:spLocks noChangeArrowheads="1"/>
          </p:cNvSpPr>
          <p:nvPr/>
        </p:nvSpPr>
        <p:spPr bwMode="auto">
          <a:xfrm>
            <a:off x="0" y="3124200"/>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en-US">
              <a:solidFill>
                <a:srgbClr val="3333FF"/>
              </a:solidFill>
            </a:endParaRPr>
          </a:p>
        </p:txBody>
      </p:sp>
      <p:pic>
        <p:nvPicPr>
          <p:cNvPr id="82984" name="QUET NHA 2.mpg">
            <a:hlinkClick r:id="" action="ppaction://media"/>
          </p:cNvPr>
          <p:cNvPicPr>
            <a:picLocks noGrp="1" noRot="1" noChangeAspect="1" noChangeArrowheads="1"/>
          </p:cNvPicPr>
          <p:nvPr>
            <p:ph/>
            <a:videoFile r:link="rId1"/>
          </p:nvPr>
        </p:nvPicPr>
        <p:blipFill>
          <a:blip r:embed="rId3">
            <a:lum bright="-6000"/>
            <a:extLst>
              <a:ext uri="{28A0092B-C50C-407E-A947-70E740481C1C}">
                <a14:useLocalDpi xmlns:a14="http://schemas.microsoft.com/office/drawing/2010/main" val="0"/>
              </a:ext>
            </a:extLst>
          </a:blip>
          <a:srcRect/>
          <a:stretch>
            <a:fillRect/>
          </a:stretch>
        </p:blipFill>
        <p:spPr>
          <a:xfrm>
            <a:off x="0" y="2209800"/>
            <a:ext cx="9144000" cy="4648200"/>
          </a:xfrm>
        </p:spPr>
      </p:pic>
      <p:sp>
        <p:nvSpPr>
          <p:cNvPr id="82986" name="Text Box 42"/>
          <p:cNvSpPr txBox="1">
            <a:spLocks noChangeArrowheads="1"/>
          </p:cNvSpPr>
          <p:nvPr/>
        </p:nvSpPr>
        <p:spPr bwMode="auto">
          <a:xfrm>
            <a:off x="-25400" y="785813"/>
            <a:ext cx="4343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a:solidFill>
                  <a:srgbClr val="0000FF"/>
                </a:solidFill>
                <a:latin typeface=".VnTime" pitchFamily="34" charset="0"/>
                <a:cs typeface="Arial" charset="0"/>
              </a:rPr>
              <a:t>- </a:t>
            </a:r>
            <a:r>
              <a:rPr lang="en-US" sz="3200" b="1" i="1">
                <a:latin typeface="Times New Roman" pitchFamily="18" charset="0"/>
                <a:cs typeface="Times New Roman" pitchFamily="18" charset="0"/>
              </a:rPr>
              <a:t>Con cảm ơn bố mẹ ạ .</a:t>
            </a:r>
            <a:endParaRPr lang="vi-VN" sz="3200" b="1" i="1">
              <a:latin typeface="Times New Roman" pitchFamily="18" charset="0"/>
              <a:cs typeface="Times New Roman" pitchFamily="18" charset="0"/>
            </a:endParaRPr>
          </a:p>
        </p:txBody>
      </p:sp>
      <p:sp>
        <p:nvSpPr>
          <p:cNvPr id="82987" name="Text Box 43"/>
          <p:cNvSpPr txBox="1">
            <a:spLocks noChangeArrowheads="1"/>
          </p:cNvSpPr>
          <p:nvPr/>
        </p:nvSpPr>
        <p:spPr bwMode="auto">
          <a:xfrm>
            <a:off x="-50800" y="1219200"/>
            <a:ext cx="91440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t>- </a:t>
            </a:r>
            <a:r>
              <a:rPr lang="en-US" sz="3200" b="1" i="1"/>
              <a:t>Thật thế hả mẹ? Vậy ngày nào con cũng sẽ quét </a:t>
            </a:r>
            <a:r>
              <a:rPr lang="vi-VN" sz="3200" b="1" i="1"/>
              <a:t>nhà thật sạch để ba mẹ vui.</a:t>
            </a:r>
          </a:p>
        </p:txBody>
      </p:sp>
      <p:sp>
        <p:nvSpPr>
          <p:cNvPr id="10246" name="Text Box 44"/>
          <p:cNvSpPr txBox="1">
            <a:spLocks noChangeArrowheads="1"/>
          </p:cNvSpPr>
          <p:nvPr/>
        </p:nvSpPr>
        <p:spPr bwMode="auto">
          <a:xfrm>
            <a:off x="-25400" y="0"/>
            <a:ext cx="9296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t>Em quét dọn nhà cửa sạch sẽ, được cha mẹ khen</a:t>
            </a:r>
            <a:r>
              <a:rPr lang="en-US" sz="3200" b="1">
                <a:latin typeface="VNI-Times" pitchFamily="2" charset="0"/>
              </a:rPr>
              <a:t>.</a:t>
            </a:r>
          </a:p>
        </p:txBody>
      </p:sp>
    </p:spTree>
    <p:extLst>
      <p:ext uri="{BB962C8B-B14F-4D97-AF65-F5344CB8AC3E}">
        <p14:creationId xmlns:p14="http://schemas.microsoft.com/office/powerpoint/2010/main" val="178141246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6662" fill="hold"/>
                                        <p:tgtEl>
                                          <p:spTgt spid="82984"/>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82986"/>
                                        </p:tgtEl>
                                        <p:attrNameLst>
                                          <p:attrName>style.visibility</p:attrName>
                                        </p:attrNameLst>
                                      </p:cBhvr>
                                      <p:to>
                                        <p:strVal val="visible"/>
                                      </p:to>
                                    </p:set>
                                    <p:animEffect transition="in" filter="fade">
                                      <p:cBhvr>
                                        <p:cTn id="11" dur="1000"/>
                                        <p:tgtEl>
                                          <p:spTgt spid="82986"/>
                                        </p:tgtEl>
                                      </p:cBhvr>
                                    </p:animEffect>
                                    <p:anim calcmode="lin" valueType="num">
                                      <p:cBhvr>
                                        <p:cTn id="12" dur="1000" fill="hold"/>
                                        <p:tgtEl>
                                          <p:spTgt spid="82986"/>
                                        </p:tgtEl>
                                        <p:attrNameLst>
                                          <p:attrName>ppt_x</p:attrName>
                                        </p:attrNameLst>
                                      </p:cBhvr>
                                      <p:tavLst>
                                        <p:tav tm="0">
                                          <p:val>
                                            <p:strVal val="#ppt_x"/>
                                          </p:val>
                                        </p:tav>
                                        <p:tav tm="100000">
                                          <p:val>
                                            <p:strVal val="#ppt_x"/>
                                          </p:val>
                                        </p:tav>
                                      </p:tavLst>
                                    </p:anim>
                                    <p:anim calcmode="lin" valueType="num">
                                      <p:cBhvr>
                                        <p:cTn id="13" dur="900" decel="100000" fill="hold"/>
                                        <p:tgtEl>
                                          <p:spTgt spid="82986"/>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82986"/>
                                        </p:tgtEl>
                                        <p:attrNameLst>
                                          <p:attrName>ppt_y</p:attrName>
                                        </p:attrNameLst>
                                      </p:cBhvr>
                                      <p:tavLst>
                                        <p:tav tm="0">
                                          <p:val>
                                            <p:strVal val="#ppt_y-.03"/>
                                          </p:val>
                                        </p:tav>
                                        <p:tav tm="100000">
                                          <p:val>
                                            <p:strVal val="#ppt_y"/>
                                          </p:val>
                                        </p:tav>
                                      </p:tavLst>
                                    </p:anim>
                                  </p:childTnLst>
                                </p:cTn>
                              </p:par>
                            </p:childTnLst>
                          </p:cTn>
                        </p:par>
                        <p:par>
                          <p:cTn id="15" fill="hold" nodeType="afterGroup">
                            <p:stCondLst>
                              <p:cond delay="1000"/>
                            </p:stCondLst>
                            <p:childTnLst>
                              <p:par>
                                <p:cTn id="16" presetID="37" presetClass="entr" presetSubtype="0" fill="hold" grpId="0" nodeType="afterEffect">
                                  <p:stCondLst>
                                    <p:cond delay="0"/>
                                  </p:stCondLst>
                                  <p:childTnLst>
                                    <p:set>
                                      <p:cBhvr>
                                        <p:cTn id="17" dur="1" fill="hold">
                                          <p:stCondLst>
                                            <p:cond delay="0"/>
                                          </p:stCondLst>
                                        </p:cTn>
                                        <p:tgtEl>
                                          <p:spTgt spid="82987"/>
                                        </p:tgtEl>
                                        <p:attrNameLst>
                                          <p:attrName>style.visibility</p:attrName>
                                        </p:attrNameLst>
                                      </p:cBhvr>
                                      <p:to>
                                        <p:strVal val="visible"/>
                                      </p:to>
                                    </p:set>
                                    <p:animEffect transition="in" filter="fade">
                                      <p:cBhvr>
                                        <p:cTn id="18" dur="1000"/>
                                        <p:tgtEl>
                                          <p:spTgt spid="82987"/>
                                        </p:tgtEl>
                                      </p:cBhvr>
                                    </p:animEffect>
                                    <p:anim calcmode="lin" valueType="num">
                                      <p:cBhvr>
                                        <p:cTn id="19" dur="1000" fill="hold"/>
                                        <p:tgtEl>
                                          <p:spTgt spid="82987"/>
                                        </p:tgtEl>
                                        <p:attrNameLst>
                                          <p:attrName>ppt_x</p:attrName>
                                        </p:attrNameLst>
                                      </p:cBhvr>
                                      <p:tavLst>
                                        <p:tav tm="0">
                                          <p:val>
                                            <p:strVal val="#ppt_x"/>
                                          </p:val>
                                        </p:tav>
                                        <p:tav tm="100000">
                                          <p:val>
                                            <p:strVal val="#ppt_x"/>
                                          </p:val>
                                        </p:tav>
                                      </p:tavLst>
                                    </p:anim>
                                    <p:anim calcmode="lin" valueType="num">
                                      <p:cBhvr>
                                        <p:cTn id="20" dur="900" decel="100000" fill="hold"/>
                                        <p:tgtEl>
                                          <p:spTgt spid="82987"/>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8298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22" restart="whenNotActive" fill="hold" evtFilter="cancelBubble" nodeType="interactiveSeq">
                <p:stCondLst>
                  <p:cond evt="onClick" delay="0">
                    <p:tgtEl>
                      <p:spTgt spid="82984"/>
                    </p:tgtEl>
                  </p:cond>
                </p:stCondLst>
                <p:endSync evt="end" delay="0">
                  <p:rtn val="all"/>
                </p:endSync>
                <p:childTnLst>
                  <p:par>
                    <p:cTn id="23" fill="hold" nodeType="clickPar">
                      <p:stCondLst>
                        <p:cond delay="0"/>
                      </p:stCondLst>
                      <p:childTnLst>
                        <p:par>
                          <p:cTn id="24" fill="hold" nodeType="withGroup">
                            <p:stCondLst>
                              <p:cond delay="0"/>
                            </p:stCondLst>
                            <p:childTnLst>
                              <p:par>
                                <p:cTn id="25" presetID="2" presetClass="mediacall" presetSubtype="0" fill="hold" nodeType="clickEffect">
                                  <p:stCondLst>
                                    <p:cond delay="0"/>
                                  </p:stCondLst>
                                  <p:childTnLst>
                                    <p:cmd type="call" cmd="togglePause">
                                      <p:cBhvr>
                                        <p:cTn id="26" dur="1" fill="hold"/>
                                        <p:tgtEl>
                                          <p:spTgt spid="82984"/>
                                        </p:tgtEl>
                                      </p:cBhvr>
                                    </p:cmd>
                                  </p:childTnLst>
                                </p:cTn>
                              </p:par>
                            </p:childTnLst>
                          </p:cTn>
                        </p:par>
                      </p:childTnLst>
                    </p:cTn>
                  </p:par>
                </p:childTnLst>
              </p:cTn>
              <p:nextCondLst>
                <p:cond evt="onClick" delay="0">
                  <p:tgtEl>
                    <p:spTgt spid="82984"/>
                  </p:tgtEl>
                </p:cond>
              </p:nextCondLst>
            </p:seq>
            <p:video>
              <p:cMediaNode>
                <p:cTn id="27" fill="hold" display="0">
                  <p:stCondLst>
                    <p:cond delay="indefinite"/>
                  </p:stCondLst>
                  <p:endCondLst>
                    <p:cond evt="onNext" delay="0">
                      <p:tgtEl>
                        <p:sldTgt/>
                      </p:tgtEl>
                    </p:cond>
                    <p:cond evt="onPrev" delay="0">
                      <p:tgtEl>
                        <p:sldTgt/>
                      </p:tgtEl>
                    </p:cond>
                  </p:endCondLst>
                </p:cTn>
                <p:tgtEl>
                  <p:spTgt spid="82984"/>
                </p:tgtEl>
              </p:cMediaNode>
            </p:video>
          </p:childTnLst>
        </p:cTn>
      </p:par>
    </p:tnLst>
    <p:bldLst>
      <p:bldP spid="82986" grpId="0"/>
      <p:bldP spid="8298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014663" y="2095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1267" name="Rectangle 5"/>
          <p:cNvSpPr>
            <a:spLocks noChangeArrowheads="1"/>
          </p:cNvSpPr>
          <p:nvPr/>
        </p:nvSpPr>
        <p:spPr bwMode="auto">
          <a:xfrm>
            <a:off x="3375025" y="4114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1268" name="Rectangle 6"/>
          <p:cNvSpPr>
            <a:spLocks noChangeArrowheads="1"/>
          </p:cNvSpPr>
          <p:nvPr/>
        </p:nvSpPr>
        <p:spPr bwMode="auto">
          <a:xfrm>
            <a:off x="3352800" y="4495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chemeClr val="accent1"/>
              </a:solidFill>
              <a:latin typeface="VNI-Helve" pitchFamily="2" charset="0"/>
            </a:endParaRPr>
          </a:p>
        </p:txBody>
      </p:sp>
      <p:sp>
        <p:nvSpPr>
          <p:cNvPr id="11269" name="Text Box 7"/>
          <p:cNvSpPr txBox="1">
            <a:spLocks noChangeArrowheads="1"/>
          </p:cNvSpPr>
          <p:nvPr/>
        </p:nvSpPr>
        <p:spPr bwMode="auto">
          <a:xfrm>
            <a:off x="0" y="0"/>
            <a:ext cx="9144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3200" b="1">
              <a:solidFill>
                <a:srgbClr val="6600CC"/>
              </a:solidFill>
              <a:latin typeface="VNI-Times" pitchFamily="2" charset="0"/>
            </a:endParaRPr>
          </a:p>
        </p:txBody>
      </p:sp>
      <p:pic>
        <p:nvPicPr>
          <p:cNvPr id="141346" name="DO DEP QUA.mpg">
            <a:hlinkClick r:id="" action="ppaction://media"/>
          </p:cNvPr>
          <p:cNvPicPr>
            <a:picLocks noGrp="1" noRot="1" noChangeAspect="1" noChangeArrowheads="1"/>
          </p:cNvPicPr>
          <p:nvPr>
            <p:ph sz="half" idx="1"/>
            <a:videoFile r:link="rId1"/>
          </p:nvPr>
        </p:nvPicPr>
        <p:blipFill>
          <a:blip r:embed="rId3">
            <a:extLst>
              <a:ext uri="{28A0092B-C50C-407E-A947-70E740481C1C}">
                <a14:useLocalDpi xmlns:a14="http://schemas.microsoft.com/office/drawing/2010/main" val="0"/>
              </a:ext>
            </a:extLst>
          </a:blip>
          <a:srcRect/>
          <a:stretch>
            <a:fillRect/>
          </a:stretch>
        </p:blipFill>
        <p:spPr>
          <a:xfrm>
            <a:off x="0" y="2209800"/>
            <a:ext cx="9144000" cy="4648200"/>
          </a:xfrm>
        </p:spPr>
      </p:pic>
      <p:sp>
        <p:nvSpPr>
          <p:cNvPr id="11271" name="Text Box 43"/>
          <p:cNvSpPr txBox="1">
            <a:spLocks noChangeArrowheads="1"/>
          </p:cNvSpPr>
          <p:nvPr/>
        </p:nvSpPr>
        <p:spPr bwMode="auto">
          <a:xfrm>
            <a:off x="0" y="0"/>
            <a:ext cx="9144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solidFill>
                  <a:srgbClr val="FF0000"/>
                </a:solidFill>
                <a:latin typeface="VNI-Times" pitchFamily="2" charset="0"/>
              </a:rPr>
              <a:t>b. Em mặc đẹp, được các bạn khen.</a:t>
            </a:r>
          </a:p>
        </p:txBody>
      </p:sp>
      <p:sp>
        <p:nvSpPr>
          <p:cNvPr id="141356" name="Text Box 44"/>
          <p:cNvSpPr txBox="1">
            <a:spLocks noChangeArrowheads="1"/>
          </p:cNvSpPr>
          <p:nvPr/>
        </p:nvSpPr>
        <p:spPr bwMode="auto">
          <a:xfrm>
            <a:off x="228600" y="1676400"/>
            <a:ext cx="891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vi-VN" sz="3200" b="1" i="1"/>
              <a:t>- Bạn khen mỡnh quá rồi. Cảm ơn bạn.</a:t>
            </a:r>
          </a:p>
        </p:txBody>
      </p:sp>
      <p:sp>
        <p:nvSpPr>
          <p:cNvPr id="141357" name="Text Box 45"/>
          <p:cNvSpPr txBox="1">
            <a:spLocks noChangeArrowheads="1"/>
          </p:cNvSpPr>
          <p:nvPr/>
        </p:nvSpPr>
        <p:spPr bwMode="auto">
          <a:xfrm>
            <a:off x="152400" y="609600"/>
            <a:ext cx="4495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vi-VN" sz="3200" b="1" i="1"/>
              <a:t>- Thế à, cảm ơn bạn</a:t>
            </a:r>
            <a:endParaRPr lang="vi-VN" sz="3200" b="1" i="1">
              <a:solidFill>
                <a:srgbClr val="0000FF"/>
              </a:solidFill>
              <a:latin typeface=".VnTime" pitchFamily="34" charset="0"/>
              <a:cs typeface="Arial" charset="0"/>
            </a:endParaRPr>
          </a:p>
        </p:txBody>
      </p:sp>
      <p:sp>
        <p:nvSpPr>
          <p:cNvPr id="141358" name="Text Box 46"/>
          <p:cNvSpPr txBox="1">
            <a:spLocks noChangeArrowheads="1"/>
          </p:cNvSpPr>
          <p:nvPr/>
        </p:nvSpPr>
        <p:spPr bwMode="auto">
          <a:xfrm>
            <a:off x="914400" y="1169988"/>
            <a:ext cx="78486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vi-VN" sz="3200" b="1" i="1"/>
              <a:t>- Cảm ơn bạn đã có lời khen.</a:t>
            </a:r>
          </a:p>
        </p:txBody>
      </p:sp>
    </p:spTree>
    <p:extLst>
      <p:ext uri="{BB962C8B-B14F-4D97-AF65-F5344CB8AC3E}">
        <p14:creationId xmlns:p14="http://schemas.microsoft.com/office/powerpoint/2010/main" val="113799505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006" fill="hold"/>
                                        <p:tgtEl>
                                          <p:spTgt spid="141346"/>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24" presetClass="entr" presetSubtype="0" fill="hold" grpId="0" nodeType="clickEffect">
                                  <p:stCondLst>
                                    <p:cond delay="0"/>
                                  </p:stCondLst>
                                  <p:childTnLst>
                                    <p:set>
                                      <p:cBhvr>
                                        <p:cTn id="10" dur="1" fill="hold">
                                          <p:stCondLst>
                                            <p:cond delay="0"/>
                                          </p:stCondLst>
                                        </p:cTn>
                                        <p:tgtEl>
                                          <p:spTgt spid="141357"/>
                                        </p:tgtEl>
                                        <p:attrNameLst>
                                          <p:attrName>style.visibility</p:attrName>
                                        </p:attrNameLst>
                                      </p:cBhvr>
                                      <p:to>
                                        <p:strVal val="visible"/>
                                      </p:to>
                                    </p:set>
                                    <p:anim to="" calcmode="lin" valueType="num">
                                      <p:cBhvr>
                                        <p:cTn id="11" dur="1" fill="hold"/>
                                        <p:tgtEl>
                                          <p:spTgt spid="141357"/>
                                        </p:tgtEl>
                                        <p:attrNameLst>
                                          <p:attrName/>
                                        </p:attrNameLst>
                                      </p:cBhvr>
                                    </p:anim>
                                  </p:childTnLst>
                                </p:cTn>
                              </p:par>
                            </p:childTnLst>
                          </p:cTn>
                        </p:par>
                        <p:par>
                          <p:cTn id="12" fill="hold" nodeType="afterGroup">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141358"/>
                                        </p:tgtEl>
                                        <p:attrNameLst>
                                          <p:attrName>style.visibility</p:attrName>
                                        </p:attrNameLst>
                                      </p:cBhvr>
                                      <p:to>
                                        <p:strVal val="visible"/>
                                      </p:to>
                                    </p:set>
                                    <p:anim to="" calcmode="lin" valueType="num">
                                      <p:cBhvr>
                                        <p:cTn id="15" dur="1" fill="hold"/>
                                        <p:tgtEl>
                                          <p:spTgt spid="141358"/>
                                        </p:tgtEl>
                                        <p:attrNameLst>
                                          <p:attrName/>
                                        </p:attrNameLst>
                                      </p:cBhvr>
                                    </p:anim>
                                  </p:childTnLst>
                                </p:cTn>
                              </p:par>
                            </p:childTnLst>
                          </p:cTn>
                        </p:par>
                        <p:par>
                          <p:cTn id="16" fill="hold" nodeType="afterGroup">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141356"/>
                                        </p:tgtEl>
                                        <p:attrNameLst>
                                          <p:attrName>style.visibility</p:attrName>
                                        </p:attrNameLst>
                                      </p:cBhvr>
                                      <p:to>
                                        <p:strVal val="visible"/>
                                      </p:to>
                                    </p:set>
                                    <p:anim to="" calcmode="lin" valueType="num">
                                      <p:cBhvr>
                                        <p:cTn id="19" dur="1" fill="hold"/>
                                        <p:tgtEl>
                                          <p:spTgt spid="14135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video>
              <p:cMediaNode>
                <p:cTn id="20" fill="hold" display="0">
                  <p:stCondLst>
                    <p:cond delay="indefinite"/>
                  </p:stCondLst>
                  <p:endCondLst>
                    <p:cond evt="onNext" delay="0">
                      <p:tgtEl>
                        <p:sldTgt/>
                      </p:tgtEl>
                    </p:cond>
                    <p:cond evt="onPrev" delay="0">
                      <p:tgtEl>
                        <p:sldTgt/>
                      </p:tgtEl>
                    </p:cond>
                  </p:endCondLst>
                </p:cTn>
                <p:tgtEl>
                  <p:spTgt spid="141346"/>
                </p:tgtEl>
              </p:cMediaNode>
            </p:video>
            <p:seq concurrent="1" nextAc="seek">
              <p:cTn id="21" restart="whenNotActive" fill="hold" evtFilter="cancelBubble" nodeType="interactiveSeq">
                <p:stCondLst>
                  <p:cond evt="onClick" delay="0">
                    <p:tgtEl>
                      <p:spTgt spid="141346"/>
                    </p:tgtEl>
                  </p:cond>
                </p:stCondLst>
                <p:endSync evt="end" delay="0">
                  <p:rtn val="all"/>
                </p:endSync>
                <p:childTnLst>
                  <p:par>
                    <p:cTn id="22" fill="hold" nodeType="clickPar">
                      <p:stCondLst>
                        <p:cond delay="0"/>
                      </p:stCondLst>
                      <p:childTnLst>
                        <p:par>
                          <p:cTn id="23" fill="hold" nodeType="withGroup">
                            <p:stCondLst>
                              <p:cond delay="0"/>
                            </p:stCondLst>
                            <p:childTnLst>
                              <p:par>
                                <p:cTn id="24" presetID="2" presetClass="mediacall" presetSubtype="0" fill="hold" nodeType="clickEffect">
                                  <p:stCondLst>
                                    <p:cond delay="0"/>
                                  </p:stCondLst>
                                  <p:childTnLst>
                                    <p:cmd type="call" cmd="togglePause">
                                      <p:cBhvr>
                                        <p:cTn id="25" dur="1" fill="hold"/>
                                        <p:tgtEl>
                                          <p:spTgt spid="141346"/>
                                        </p:tgtEl>
                                      </p:cBhvr>
                                    </p:cmd>
                                  </p:childTnLst>
                                </p:cTn>
                              </p:par>
                            </p:childTnLst>
                          </p:cTn>
                        </p:par>
                      </p:childTnLst>
                    </p:cTn>
                  </p:par>
                </p:childTnLst>
              </p:cTn>
              <p:nextCondLst>
                <p:cond evt="onClick" delay="0">
                  <p:tgtEl>
                    <p:spTgt spid="141346"/>
                  </p:tgtEl>
                </p:cond>
              </p:nextCondLst>
            </p:seq>
          </p:childTnLst>
        </p:cTn>
      </p:par>
    </p:tnLst>
    <p:bldLst>
      <p:bldP spid="141356" grpId="0"/>
      <p:bldP spid="141357" grpId="0"/>
      <p:bldP spid="14135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3014663" y="2095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2291" name="Rectangle 5"/>
          <p:cNvSpPr>
            <a:spLocks noChangeArrowheads="1"/>
          </p:cNvSpPr>
          <p:nvPr/>
        </p:nvSpPr>
        <p:spPr bwMode="auto">
          <a:xfrm>
            <a:off x="3375025" y="4114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2292" name="Rectangle 6"/>
          <p:cNvSpPr>
            <a:spLocks noChangeArrowheads="1"/>
          </p:cNvSpPr>
          <p:nvPr/>
        </p:nvSpPr>
        <p:spPr bwMode="auto">
          <a:xfrm>
            <a:off x="3352800" y="4495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chemeClr val="accent1"/>
              </a:solidFill>
              <a:latin typeface="VNI-Helve" pitchFamily="2" charset="0"/>
            </a:endParaRPr>
          </a:p>
        </p:txBody>
      </p:sp>
      <p:sp>
        <p:nvSpPr>
          <p:cNvPr id="12293" name="Text Box 7"/>
          <p:cNvSpPr txBox="1">
            <a:spLocks noChangeArrowheads="1"/>
          </p:cNvSpPr>
          <p:nvPr/>
        </p:nvSpPr>
        <p:spPr bwMode="auto">
          <a:xfrm>
            <a:off x="0" y="0"/>
            <a:ext cx="9144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3200" b="1">
              <a:solidFill>
                <a:srgbClr val="6600CC"/>
              </a:solidFill>
              <a:latin typeface="VNI-Times" pitchFamily="2" charset="0"/>
            </a:endParaRPr>
          </a:p>
        </p:txBody>
      </p:sp>
      <p:pic>
        <p:nvPicPr>
          <p:cNvPr id="149522" name="VUT DA 2.mpg">
            <a:hlinkClick r:id="" action="ppaction://media"/>
          </p:cNvPr>
          <p:cNvPicPr>
            <a:picLocks noGrp="1" noRot="1" noChangeAspect="1" noChangeArrowheads="1"/>
          </p:cNvPicPr>
          <p:nvPr>
            <p:ph sz="quarter" idx="2"/>
            <a:videoFile r:link="rId1"/>
          </p:nvPr>
        </p:nvPicPr>
        <p:blipFill>
          <a:blip r:embed="rId3">
            <a:extLst>
              <a:ext uri="{28A0092B-C50C-407E-A947-70E740481C1C}">
                <a14:useLocalDpi xmlns:a14="http://schemas.microsoft.com/office/drawing/2010/main" val="0"/>
              </a:ext>
            </a:extLst>
          </a:blip>
          <a:srcRect/>
          <a:stretch>
            <a:fillRect/>
          </a:stretch>
        </p:blipFill>
        <p:spPr>
          <a:xfrm>
            <a:off x="1828800" y="2743200"/>
            <a:ext cx="7315200" cy="3771900"/>
          </a:xfrm>
        </p:spPr>
      </p:pic>
      <p:sp>
        <p:nvSpPr>
          <p:cNvPr id="12295" name="Text Box 19"/>
          <p:cNvSpPr txBox="1">
            <a:spLocks noChangeArrowheads="1"/>
          </p:cNvSpPr>
          <p:nvPr/>
        </p:nvSpPr>
        <p:spPr bwMode="auto">
          <a:xfrm>
            <a:off x="0" y="0"/>
            <a:ext cx="914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latin typeface="VNI-Times" pitchFamily="2" charset="0"/>
              </a:rPr>
              <a:t>c. </a:t>
            </a:r>
            <a:r>
              <a:rPr lang="en-US" sz="3200"/>
              <a:t>. Em vứt một hòn đá nằm giữa đường sang bên đường để người qua lại khỏi vấp; một cụ già nhìn thấy, khen em. </a:t>
            </a:r>
            <a:r>
              <a:rPr lang="en-US" sz="3200" b="1">
                <a:latin typeface="VNI-Times" pitchFamily="2" charset="0"/>
              </a:rPr>
              <a:t>. </a:t>
            </a:r>
          </a:p>
        </p:txBody>
      </p:sp>
      <p:sp>
        <p:nvSpPr>
          <p:cNvPr id="149524" name="Text Box 20"/>
          <p:cNvSpPr txBox="1">
            <a:spLocks noChangeArrowheads="1"/>
          </p:cNvSpPr>
          <p:nvPr/>
        </p:nvSpPr>
        <p:spPr bwMode="auto">
          <a:xfrm>
            <a:off x="0" y="1600200"/>
            <a:ext cx="891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vi-VN" sz="3200" b="1" i="1"/>
              <a:t>- Không có g</a:t>
            </a:r>
            <a:r>
              <a:rPr lang="en-US" sz="3200" b="1" i="1"/>
              <a:t>ì</a:t>
            </a:r>
            <a:r>
              <a:rPr lang="vi-VN" sz="3200" b="1" i="1"/>
              <a:t> đâu ạ, cháu cảm ơn </a:t>
            </a:r>
            <a:r>
              <a:rPr lang="en-US" sz="3200" b="1" i="1"/>
              <a:t>bác</a:t>
            </a:r>
            <a:r>
              <a:rPr lang="vi-VN" sz="3200" b="1" i="1"/>
              <a:t>.</a:t>
            </a:r>
          </a:p>
        </p:txBody>
      </p:sp>
      <p:sp>
        <p:nvSpPr>
          <p:cNvPr id="149525" name="Text Box 21"/>
          <p:cNvSpPr txBox="1">
            <a:spLocks noChangeArrowheads="1"/>
          </p:cNvSpPr>
          <p:nvPr/>
        </p:nvSpPr>
        <p:spPr bwMode="auto">
          <a:xfrm>
            <a:off x="0" y="2133600"/>
            <a:ext cx="9372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vi-VN" sz="3200" b="1" i="1"/>
              <a:t>- Dạ, cảm ơn b</a:t>
            </a:r>
            <a:r>
              <a:rPr lang="en-US" sz="3200" b="1" i="1"/>
              <a:t>á</a:t>
            </a:r>
            <a:r>
              <a:rPr lang="vi-VN" sz="3200" b="1" i="1"/>
              <a:t>c. Cháu sợ những người khác bị vấp ngã ạ.</a:t>
            </a:r>
          </a:p>
        </p:txBody>
      </p:sp>
    </p:spTree>
    <p:extLst>
      <p:ext uri="{BB962C8B-B14F-4D97-AF65-F5344CB8AC3E}">
        <p14:creationId xmlns:p14="http://schemas.microsoft.com/office/powerpoint/2010/main" val="300860111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8391" fill="hold"/>
                                        <p:tgtEl>
                                          <p:spTgt spid="149522"/>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49524"/>
                                        </p:tgtEl>
                                        <p:attrNameLst>
                                          <p:attrName>style.visibility</p:attrName>
                                        </p:attrNameLst>
                                      </p:cBhvr>
                                      <p:to>
                                        <p:strVal val="visible"/>
                                      </p:to>
                                    </p:set>
                                    <p:anim calcmode="lin" valueType="num">
                                      <p:cBhvr additive="base">
                                        <p:cTn id="11" dur="500" fill="hold"/>
                                        <p:tgtEl>
                                          <p:spTgt spid="149524"/>
                                        </p:tgtEl>
                                        <p:attrNameLst>
                                          <p:attrName>ppt_x</p:attrName>
                                        </p:attrNameLst>
                                      </p:cBhvr>
                                      <p:tavLst>
                                        <p:tav tm="0">
                                          <p:val>
                                            <p:strVal val="#ppt_x"/>
                                          </p:val>
                                        </p:tav>
                                        <p:tav tm="100000">
                                          <p:val>
                                            <p:strVal val="#ppt_x"/>
                                          </p:val>
                                        </p:tav>
                                      </p:tavLst>
                                    </p:anim>
                                    <p:anim calcmode="lin" valueType="num">
                                      <p:cBhvr additive="base">
                                        <p:cTn id="12" dur="500" fill="hold"/>
                                        <p:tgtEl>
                                          <p:spTgt spid="149524"/>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500"/>
                            </p:stCondLst>
                            <p:childTnLst>
                              <p:par>
                                <p:cTn id="14" presetID="2" presetClass="entr" presetSubtype="4" fill="hold" grpId="0" nodeType="afterEffect">
                                  <p:stCondLst>
                                    <p:cond delay="0"/>
                                  </p:stCondLst>
                                  <p:childTnLst>
                                    <p:set>
                                      <p:cBhvr>
                                        <p:cTn id="15" dur="1" fill="hold">
                                          <p:stCondLst>
                                            <p:cond delay="0"/>
                                          </p:stCondLst>
                                        </p:cTn>
                                        <p:tgtEl>
                                          <p:spTgt spid="149525"/>
                                        </p:tgtEl>
                                        <p:attrNameLst>
                                          <p:attrName>style.visibility</p:attrName>
                                        </p:attrNameLst>
                                      </p:cBhvr>
                                      <p:to>
                                        <p:strVal val="visible"/>
                                      </p:to>
                                    </p:set>
                                    <p:anim calcmode="lin" valueType="num">
                                      <p:cBhvr additive="base">
                                        <p:cTn id="16" dur="500" fill="hold"/>
                                        <p:tgtEl>
                                          <p:spTgt spid="149525"/>
                                        </p:tgtEl>
                                        <p:attrNameLst>
                                          <p:attrName>ppt_x</p:attrName>
                                        </p:attrNameLst>
                                      </p:cBhvr>
                                      <p:tavLst>
                                        <p:tav tm="0">
                                          <p:val>
                                            <p:strVal val="#ppt_x"/>
                                          </p:val>
                                        </p:tav>
                                        <p:tav tm="100000">
                                          <p:val>
                                            <p:strVal val="#ppt_x"/>
                                          </p:val>
                                        </p:tav>
                                      </p:tavLst>
                                    </p:anim>
                                    <p:anim calcmode="lin" valueType="num">
                                      <p:cBhvr additive="base">
                                        <p:cTn id="17" dur="500" fill="hold"/>
                                        <p:tgtEl>
                                          <p:spTgt spid="1495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8" restart="whenNotActive" fill="hold" evtFilter="cancelBubble" nodeType="interactiveSeq">
                <p:stCondLst>
                  <p:cond evt="onClick" delay="0">
                    <p:tgtEl>
                      <p:spTgt spid="149522"/>
                    </p:tgtEl>
                  </p:cond>
                </p:stCondLst>
                <p:endSync evt="end" delay="0">
                  <p:rtn val="all"/>
                </p:endSync>
                <p:childTnLst>
                  <p:par>
                    <p:cTn id="19" fill="hold" nodeType="clickPar">
                      <p:stCondLst>
                        <p:cond delay="0"/>
                      </p:stCondLst>
                      <p:childTnLst>
                        <p:par>
                          <p:cTn id="20" fill="hold" nodeType="withGroup">
                            <p:stCondLst>
                              <p:cond delay="0"/>
                            </p:stCondLst>
                            <p:childTnLst>
                              <p:par>
                                <p:cTn id="21" presetID="2" presetClass="mediacall" presetSubtype="0" fill="hold" nodeType="clickEffect">
                                  <p:stCondLst>
                                    <p:cond delay="0"/>
                                  </p:stCondLst>
                                  <p:childTnLst>
                                    <p:cmd type="call" cmd="togglePause">
                                      <p:cBhvr>
                                        <p:cTn id="22" dur="1" fill="hold"/>
                                        <p:tgtEl>
                                          <p:spTgt spid="149522"/>
                                        </p:tgtEl>
                                      </p:cBhvr>
                                    </p:cmd>
                                  </p:childTnLst>
                                </p:cTn>
                              </p:par>
                            </p:childTnLst>
                          </p:cTn>
                        </p:par>
                      </p:childTnLst>
                    </p:cTn>
                  </p:par>
                </p:childTnLst>
              </p:cTn>
              <p:nextCondLst>
                <p:cond evt="onClick" delay="0">
                  <p:tgtEl>
                    <p:spTgt spid="149522"/>
                  </p:tgtEl>
                </p:cond>
              </p:nextCondLst>
            </p:seq>
            <p:video>
              <p:cMediaNode>
                <p:cTn id="23" fill="hold" display="0">
                  <p:stCondLst>
                    <p:cond delay="indefinite"/>
                  </p:stCondLst>
                  <p:endCondLst>
                    <p:cond evt="onNext" delay="0">
                      <p:tgtEl>
                        <p:sldTgt/>
                      </p:tgtEl>
                    </p:cond>
                    <p:cond evt="onPrev" delay="0">
                      <p:tgtEl>
                        <p:sldTgt/>
                      </p:tgtEl>
                    </p:cond>
                  </p:endCondLst>
                </p:cTn>
                <p:tgtEl>
                  <p:spTgt spid="149522"/>
                </p:tgtEl>
              </p:cMediaNode>
            </p:video>
          </p:childTnLst>
        </p:cTn>
      </p:par>
    </p:tnLst>
    <p:bldLst>
      <p:bldP spid="149524" grpId="0"/>
      <p:bldP spid="1495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3014663" y="2095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13315" name="Picture 11" descr="stars"/>
          <p:cNvPicPr>
            <a:picLocks noGrp="1" noChangeAspect="1" noChangeArrowheads="1" noCrop="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6688138" y="2686050"/>
            <a:ext cx="117475" cy="112713"/>
          </a:xfrm>
          <a:noFill/>
        </p:spPr>
      </p:pic>
      <p:pic>
        <p:nvPicPr>
          <p:cNvPr id="13316" name="Picture 3" descr="stars"/>
          <p:cNvPicPr>
            <a:picLocks noGrp="1" noChangeAspect="1" noChangeArrowheads="1" noCrop="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4419600" y="6096000"/>
            <a:ext cx="327025" cy="327025"/>
          </a:xfrm>
          <a:noFill/>
        </p:spPr>
      </p:pic>
      <p:sp>
        <p:nvSpPr>
          <p:cNvPr id="13317" name="Text Box 5"/>
          <p:cNvSpPr txBox="1">
            <a:spLocks noChangeArrowheads="1"/>
          </p:cNvSpPr>
          <p:nvPr/>
        </p:nvSpPr>
        <p:spPr bwMode="auto">
          <a:xfrm>
            <a:off x="762000" y="360363"/>
            <a:ext cx="79248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a:solidFill>
                <a:srgbClr val="6600CC"/>
              </a:solidFill>
              <a:latin typeface="VNI-Times" pitchFamily="2" charset="0"/>
            </a:endParaRPr>
          </a:p>
          <a:p>
            <a:pPr algn="ctr"/>
            <a:endParaRPr lang="en-US" sz="2800">
              <a:solidFill>
                <a:srgbClr val="6600CC"/>
              </a:solidFill>
              <a:latin typeface="VNI-Times" pitchFamily="2" charset="0"/>
            </a:endParaRPr>
          </a:p>
          <a:p>
            <a:pPr algn="ctr"/>
            <a:endParaRPr lang="en-US" sz="2800" u="sng">
              <a:solidFill>
                <a:srgbClr val="6600CC"/>
              </a:solidFill>
              <a:latin typeface="VNI-Times" pitchFamily="2" charset="0"/>
            </a:endParaRPr>
          </a:p>
        </p:txBody>
      </p:sp>
      <p:sp>
        <p:nvSpPr>
          <p:cNvPr id="13318" name="Text Box 6"/>
          <p:cNvSpPr txBox="1">
            <a:spLocks noChangeArrowheads="1"/>
          </p:cNvSpPr>
          <p:nvPr/>
        </p:nvSpPr>
        <p:spPr bwMode="auto">
          <a:xfrm>
            <a:off x="0" y="76200"/>
            <a:ext cx="901382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2000" b="1">
              <a:solidFill>
                <a:srgbClr val="3333CC"/>
              </a:solidFill>
              <a:latin typeface="VNI-Times" pitchFamily="2" charset="0"/>
            </a:endParaRPr>
          </a:p>
          <a:p>
            <a:pPr algn="ctr"/>
            <a:endParaRPr lang="en-US" sz="3200" b="1">
              <a:latin typeface="VNI-Times" pitchFamily="2" charset="0"/>
            </a:endParaRPr>
          </a:p>
        </p:txBody>
      </p:sp>
      <p:sp>
        <p:nvSpPr>
          <p:cNvPr id="13319" name="Rectangle 7"/>
          <p:cNvSpPr>
            <a:spLocks noChangeArrowheads="1"/>
          </p:cNvSpPr>
          <p:nvPr/>
        </p:nvSpPr>
        <p:spPr bwMode="auto">
          <a:xfrm>
            <a:off x="3352800" y="4495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chemeClr val="accent1"/>
              </a:solidFill>
              <a:latin typeface="VNI-Helve" pitchFamily="2" charset="0"/>
            </a:endParaRPr>
          </a:p>
        </p:txBody>
      </p:sp>
      <p:sp>
        <p:nvSpPr>
          <p:cNvPr id="13320" name="Rectangle 9"/>
          <p:cNvSpPr>
            <a:spLocks noChangeArrowheads="1"/>
          </p:cNvSpPr>
          <p:nvPr/>
        </p:nvSpPr>
        <p:spPr bwMode="auto">
          <a:xfrm>
            <a:off x="3352800" y="43434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3321" name="Rectangle 10"/>
          <p:cNvSpPr>
            <a:spLocks noChangeArrowheads="1"/>
          </p:cNvSpPr>
          <p:nvPr/>
        </p:nvSpPr>
        <p:spPr bwMode="auto">
          <a:xfrm>
            <a:off x="3429000" y="6019800"/>
            <a:ext cx="1841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spcBef>
                <a:spcPct val="20000"/>
              </a:spcBef>
            </a:pPr>
            <a:endParaRPr lang="en-US" sz="1900" b="1">
              <a:latin typeface="Times New Roman" pitchFamily="18" charset="0"/>
            </a:endParaRPr>
          </a:p>
        </p:txBody>
      </p:sp>
      <p:pic>
        <p:nvPicPr>
          <p:cNvPr id="13322" name="Picture 12"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7432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Picture 13"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51816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4" name="Picture 14"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57150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5" name="Picture 15"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6002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6" name="Picture 16"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5146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7" name="Picture 17"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924800" y="1676400"/>
            <a:ext cx="17462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Picture 18"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59436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Picture 19"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51054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0" name="Picture 20"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V="1">
            <a:off x="4038600" y="243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1" name="Picture 21"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48006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2" name="Picture 22"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3528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3" name="Picture 23"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85800" y="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4" name="Picture 24"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2133600"/>
            <a:ext cx="325438"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5" name="Picture 25"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6096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6" name="Picture 26"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762000"/>
            <a:ext cx="325438"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7" name="Picture 27"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8" name="Picture 28"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990600"/>
            <a:ext cx="306388"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9" name="Picture 29"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4953000"/>
            <a:ext cx="306388"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3" name="Picture 31" descr="tweety"/>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5486400"/>
            <a:ext cx="12192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5" name="Track02.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1524000" y="624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42" name="Text Box 34"/>
          <p:cNvSpPr txBox="1">
            <a:spLocks noChangeArrowheads="1"/>
          </p:cNvSpPr>
          <p:nvPr/>
        </p:nvSpPr>
        <p:spPr bwMode="auto">
          <a:xfrm>
            <a:off x="0" y="0"/>
            <a:ext cx="6096000" cy="5262563"/>
          </a:xfrm>
          <a:prstGeom prst="rect">
            <a:avLst/>
          </a:prstGeom>
          <a:solidFill>
            <a:srgbClr val="00FFFF"/>
          </a:solidFill>
          <a:ln w="9525">
            <a:solidFill>
              <a:srgbClr val="FFCCFF"/>
            </a:solidFill>
            <a:miter lim="800000"/>
            <a:headEnd/>
            <a:tailEnd/>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en-US" sz="3200" b="1">
              <a:solidFill>
                <a:srgbClr val="0000FF"/>
              </a:solidFill>
              <a:latin typeface="VNI-Times" pitchFamily="2" charset="0"/>
            </a:endParaRPr>
          </a:p>
          <a:p>
            <a:pPr>
              <a:spcBef>
                <a:spcPct val="50000"/>
              </a:spcBef>
            </a:pPr>
            <a:endParaRPr lang="en-US" sz="3200" b="1">
              <a:solidFill>
                <a:srgbClr val="0000FF"/>
              </a:solidFill>
              <a:latin typeface="VNI-Times" pitchFamily="2" charset="0"/>
            </a:endParaRPr>
          </a:p>
          <a:p>
            <a:pPr>
              <a:spcBef>
                <a:spcPct val="50000"/>
              </a:spcBef>
            </a:pPr>
            <a:endParaRPr lang="en-US" sz="3200" b="1">
              <a:solidFill>
                <a:srgbClr val="0000FF"/>
              </a:solidFill>
              <a:latin typeface="VNI-Times" pitchFamily="2" charset="0"/>
            </a:endParaRPr>
          </a:p>
          <a:p>
            <a:pPr>
              <a:spcBef>
                <a:spcPct val="50000"/>
              </a:spcBef>
            </a:pPr>
            <a:r>
              <a:rPr lang="en-US" sz="3200" b="1">
                <a:solidFill>
                  <a:srgbClr val="0000FF"/>
                </a:solidFill>
                <a:latin typeface="VNI-Times" pitchFamily="2" charset="0"/>
              </a:rPr>
              <a:t>a.Ảnh Bác được treo ở đâu?</a:t>
            </a:r>
          </a:p>
          <a:p>
            <a:pPr>
              <a:spcBef>
                <a:spcPct val="50000"/>
              </a:spcBef>
            </a:pPr>
            <a:r>
              <a:rPr lang="en-US" sz="3200" b="1">
                <a:solidFill>
                  <a:srgbClr val="0000FF"/>
                </a:solidFill>
                <a:latin typeface="VNI-Times" pitchFamily="2" charset="0"/>
              </a:rPr>
              <a:t>b. Trông Bác như thế nào( râu tóc, vầng trán, đôi mắt….)?</a:t>
            </a:r>
          </a:p>
          <a:p>
            <a:pPr>
              <a:spcBef>
                <a:spcPct val="50000"/>
              </a:spcBef>
            </a:pPr>
            <a:r>
              <a:rPr lang="en-US" sz="3200" b="1">
                <a:solidFill>
                  <a:srgbClr val="0000FF"/>
                </a:solidFill>
                <a:latin typeface="VNI-Times" pitchFamily="2" charset="0"/>
              </a:rPr>
              <a:t>c. Em muốn hứa với Bác điều gì?</a:t>
            </a:r>
            <a:endParaRPr lang="en-US" sz="3200" b="1" u="sng">
              <a:solidFill>
                <a:srgbClr val="0000FF"/>
              </a:solidFill>
              <a:latin typeface="VNI-Times" pitchFamily="2" charset="0"/>
            </a:endParaRPr>
          </a:p>
        </p:txBody>
      </p:sp>
      <p:pic>
        <p:nvPicPr>
          <p:cNvPr id="13343" name="Picture 35" descr="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0"/>
            <a:ext cx="3200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44" name="Rectangle 36"/>
          <p:cNvSpPr>
            <a:spLocks noChangeArrowheads="1"/>
          </p:cNvSpPr>
          <p:nvPr/>
        </p:nvSpPr>
        <p:spPr bwMode="auto">
          <a:xfrm>
            <a:off x="5802313" y="4038600"/>
            <a:ext cx="28622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eaLnBrk="1" hangingPunct="1"/>
            <a:r>
              <a:rPr lang="en-US" b="1">
                <a:solidFill>
                  <a:srgbClr val="3333FF"/>
                </a:solidFill>
                <a:latin typeface="VNI-Bodon-Poster" pitchFamily="2" charset="0"/>
              </a:rPr>
              <a:t>CHỦ TỊCH HỒ CHÍ MINH</a:t>
            </a:r>
          </a:p>
        </p:txBody>
      </p:sp>
      <p:sp>
        <p:nvSpPr>
          <p:cNvPr id="34" name="Text Box 8"/>
          <p:cNvSpPr txBox="1">
            <a:spLocks noChangeArrowheads="1"/>
          </p:cNvSpPr>
          <p:nvPr/>
        </p:nvSpPr>
        <p:spPr bwMode="auto">
          <a:xfrm>
            <a:off x="0" y="0"/>
            <a:ext cx="5943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u="sng"/>
              <a:t>Bài 2: </a:t>
            </a:r>
            <a:r>
              <a:rPr lang="en-US" sz="3200"/>
              <a:t> Quan sát ảnh Bác Hồ được treo trong lớp học, trả lời các câu hỏi.</a:t>
            </a:r>
            <a:endParaRPr lang="en-US" sz="3200" u="sng"/>
          </a:p>
        </p:txBody>
      </p:sp>
    </p:spTree>
    <p:extLst>
      <p:ext uri="{BB962C8B-B14F-4D97-AF65-F5344CB8AC3E}">
        <p14:creationId xmlns:p14="http://schemas.microsoft.com/office/powerpoint/2010/main" val="308980052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35521" fill="hold"/>
                                        <p:tgtEl>
                                          <p:spTgt spid="8225"/>
                                        </p:tgtEl>
                                      </p:cBhvr>
                                    </p:cmd>
                                  </p:childTnLst>
                                </p:cTn>
                              </p:par>
                            </p:childTnLst>
                          </p:cTn>
                        </p:par>
                        <p:par>
                          <p:cTn id="7" fill="hold" nodeType="afterGroup">
                            <p:stCondLst>
                              <p:cond delay="235521"/>
                            </p:stCondLst>
                            <p:childTnLst>
                              <p:par>
                                <p:cTn id="8" presetID="0" presetClass="path" presetSubtype="0" accel="50000" decel="50000" fill="hold" nodeType="afterEffect">
                                  <p:stCondLst>
                                    <p:cond delay="0"/>
                                  </p:stCondLst>
                                  <p:childTnLst>
                                    <p:animMotion origin="layout" path="M 0.24098 0.15954 C 0.19757 0.06359 0.15435 -0.03236 0.11303 -0.03699 C 0.07171 -0.04161 0.03455 0.13087 -0.00659 0.1311 C -0.04774 0.13134 -0.0934 -0.03283 -0.13437 -0.03491 C -0.17534 -0.03699 -0.27482 0.11214 -0.25243 0.11792 C -0.23003 0.12371 -0.04253 0.01989 -4.72222E-6 8.84393E-6 " pathEditMode="relative" ptsTypes="aaaaaA">
                                      <p:cBhvr>
                                        <p:cTn id="9" dur="2000" fill="hold"/>
                                        <p:tgtEl>
                                          <p:spTgt spid="8223"/>
                                        </p:tgtEl>
                                        <p:attrNameLst>
                                          <p:attrName>ppt_x</p:attrName>
                                          <p:attrName>ppt_y</p:attrName>
                                        </p:attrNameLst>
                                      </p:cBhvr>
                                    </p:animMotion>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34"/>
                                        </p:tgtEl>
                                        <p:attrNameLst>
                                          <p:attrName>style.visibility</p:attrName>
                                        </p:attrNameLst>
                                      </p:cBhvr>
                                      <p:to>
                                        <p:strVal val="visible"/>
                                      </p:to>
                                    </p:set>
                                    <p:animEffect transition="in" filter="blinds(horizontal)">
                                      <p:cBhvr>
                                        <p:cTn id="1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15" fill="hold" display="0">
                  <p:stCondLst>
                    <p:cond delay="indefinite"/>
                  </p:stCondLst>
                  <p:endCondLst>
                    <p:cond evt="onNext" delay="0">
                      <p:tgtEl>
                        <p:sldTgt/>
                      </p:tgtEl>
                    </p:cond>
                    <p:cond evt="onPrev" delay="0">
                      <p:tgtEl>
                        <p:sldTgt/>
                      </p:tgtEl>
                    </p:cond>
                    <p:cond evt="onStopAudio" delay="0">
                      <p:tgtEl>
                        <p:sldTgt/>
                      </p:tgtEl>
                    </p:cond>
                  </p:endCondLst>
                </p:cTn>
                <p:tgtEl>
                  <p:spTgt spid="8225"/>
                </p:tgtEl>
              </p:cMediaNode>
            </p:audio>
          </p:childTnLst>
        </p:cTn>
      </p:par>
    </p:tnLst>
    <p:bldLst>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971800" y="18288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4339" name="Rectangle 3"/>
          <p:cNvSpPr>
            <a:spLocks noGrp="1" noRot="1" noChangeArrowheads="1"/>
          </p:cNvSpPr>
          <p:nvPr>
            <p:ph type="body" sz="half" idx="1"/>
          </p:nvPr>
        </p:nvSpPr>
        <p:spPr>
          <a:xfrm>
            <a:off x="301625" y="1676400"/>
            <a:ext cx="4191000" cy="4422775"/>
          </a:xfrm>
        </p:spPr>
        <p:txBody>
          <a:bodyPr/>
          <a:lstStyle/>
          <a:p>
            <a:pPr algn="ctr" eaLnBrk="1" hangingPunct="1"/>
            <a:endParaRPr lang="en-US" sz="2000" smtClean="0">
              <a:solidFill>
                <a:srgbClr val="3333CC"/>
              </a:solidFill>
              <a:latin typeface="VNI-Times" pitchFamily="2" charset="0"/>
            </a:endParaRPr>
          </a:p>
          <a:p>
            <a:pPr algn="ctr" eaLnBrk="1" hangingPunct="1"/>
            <a:endParaRPr lang="en-US" sz="2400" smtClean="0">
              <a:solidFill>
                <a:srgbClr val="FF0066"/>
              </a:solidFill>
              <a:latin typeface="VNI-Times" pitchFamily="2" charset="0"/>
            </a:endParaRPr>
          </a:p>
        </p:txBody>
      </p:sp>
      <p:pic>
        <p:nvPicPr>
          <p:cNvPr id="14340" name="Picture 11" descr="stars"/>
          <p:cNvPicPr>
            <a:picLocks noGrp="1" noChangeAspect="1" noChangeArrowheads="1" noCrop="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7813675" y="2357438"/>
            <a:ext cx="119063" cy="111125"/>
          </a:xfrm>
          <a:noFill/>
        </p:spPr>
      </p:pic>
      <p:pic>
        <p:nvPicPr>
          <p:cNvPr id="14341" name="Picture 4" descr="stars"/>
          <p:cNvPicPr>
            <a:picLocks noGrp="1" noChangeAspect="1" noChangeArrowheads="1" noCrop="1"/>
          </p:cNvPicPr>
          <p:nvPr>
            <p:ph sz="quarter" idx="3"/>
          </p:nvPr>
        </p:nvPicPr>
        <p:blipFill>
          <a:blip r:embed="rId2">
            <a:extLst>
              <a:ext uri="{28A0092B-C50C-407E-A947-70E740481C1C}">
                <a14:useLocalDpi xmlns:a14="http://schemas.microsoft.com/office/drawing/2010/main" val="0"/>
              </a:ext>
            </a:extLst>
          </a:blip>
          <a:srcRect/>
          <a:stretch>
            <a:fillRect/>
          </a:stretch>
        </p:blipFill>
        <p:spPr>
          <a:xfrm>
            <a:off x="4724400" y="6530975"/>
            <a:ext cx="327025" cy="327025"/>
          </a:xfrm>
          <a:noFill/>
        </p:spPr>
      </p:pic>
      <p:sp>
        <p:nvSpPr>
          <p:cNvPr id="14342" name="Rectangle 5"/>
          <p:cNvSpPr>
            <a:spLocks noChangeArrowheads="1"/>
          </p:cNvSpPr>
          <p:nvPr/>
        </p:nvSpPr>
        <p:spPr bwMode="auto">
          <a:xfrm>
            <a:off x="3375025" y="4114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4343" name="Text Box 6"/>
          <p:cNvSpPr txBox="1">
            <a:spLocks noChangeArrowheads="1"/>
          </p:cNvSpPr>
          <p:nvPr/>
        </p:nvSpPr>
        <p:spPr bwMode="auto">
          <a:xfrm>
            <a:off x="609600" y="228600"/>
            <a:ext cx="7924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a:solidFill>
                <a:srgbClr val="6600CC"/>
              </a:solidFill>
              <a:latin typeface="VNI-Times" pitchFamily="2" charset="0"/>
            </a:endParaRPr>
          </a:p>
          <a:p>
            <a:pPr algn="ctr"/>
            <a:endParaRPr lang="en-US" sz="2800">
              <a:solidFill>
                <a:srgbClr val="6600CC"/>
              </a:solidFill>
              <a:latin typeface="VNI-Times" pitchFamily="2" charset="0"/>
            </a:endParaRPr>
          </a:p>
          <a:p>
            <a:pPr algn="ctr"/>
            <a:endParaRPr lang="en-US" sz="2800" u="sng">
              <a:solidFill>
                <a:srgbClr val="6600CC"/>
              </a:solidFill>
              <a:latin typeface="VNI-Times" pitchFamily="2" charset="0"/>
            </a:endParaRPr>
          </a:p>
        </p:txBody>
      </p:sp>
      <p:sp>
        <p:nvSpPr>
          <p:cNvPr id="14344" name="Text Box 7"/>
          <p:cNvSpPr txBox="1">
            <a:spLocks noChangeArrowheads="1"/>
          </p:cNvSpPr>
          <p:nvPr/>
        </p:nvSpPr>
        <p:spPr bwMode="auto">
          <a:xfrm>
            <a:off x="0" y="76200"/>
            <a:ext cx="901382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2000" b="1">
              <a:solidFill>
                <a:srgbClr val="3333CC"/>
              </a:solidFill>
              <a:latin typeface="VNI-Times" pitchFamily="2" charset="0"/>
            </a:endParaRPr>
          </a:p>
          <a:p>
            <a:pPr algn="ctr"/>
            <a:endParaRPr lang="en-US" sz="3200" b="1">
              <a:latin typeface="VNI-Times" pitchFamily="2" charset="0"/>
            </a:endParaRPr>
          </a:p>
        </p:txBody>
      </p:sp>
      <p:sp>
        <p:nvSpPr>
          <p:cNvPr id="14345" name="Rectangle 8"/>
          <p:cNvSpPr>
            <a:spLocks noChangeArrowheads="1"/>
          </p:cNvSpPr>
          <p:nvPr/>
        </p:nvSpPr>
        <p:spPr bwMode="auto">
          <a:xfrm>
            <a:off x="3352800" y="4495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chemeClr val="accent1"/>
              </a:solidFill>
              <a:latin typeface="VNI-Helve" pitchFamily="2" charset="0"/>
            </a:endParaRPr>
          </a:p>
        </p:txBody>
      </p:sp>
      <p:sp>
        <p:nvSpPr>
          <p:cNvPr id="14346" name="Rectangle 9"/>
          <p:cNvSpPr>
            <a:spLocks noChangeArrowheads="1"/>
          </p:cNvSpPr>
          <p:nvPr/>
        </p:nvSpPr>
        <p:spPr bwMode="auto">
          <a:xfrm>
            <a:off x="3352800" y="46482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chemeClr val="accent1"/>
              </a:solidFill>
              <a:latin typeface="VNI-Helve" pitchFamily="2" charset="0"/>
            </a:endParaRPr>
          </a:p>
        </p:txBody>
      </p:sp>
      <p:sp>
        <p:nvSpPr>
          <p:cNvPr id="14347" name="Rectangle 10"/>
          <p:cNvSpPr>
            <a:spLocks noChangeArrowheads="1"/>
          </p:cNvSpPr>
          <p:nvPr/>
        </p:nvSpPr>
        <p:spPr bwMode="auto">
          <a:xfrm>
            <a:off x="3429000" y="6019800"/>
            <a:ext cx="1841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spcBef>
                <a:spcPct val="20000"/>
              </a:spcBef>
            </a:pPr>
            <a:endParaRPr lang="en-US" sz="1900" b="1">
              <a:latin typeface="Times New Roman" pitchFamily="18" charset="0"/>
            </a:endParaRPr>
          </a:p>
        </p:txBody>
      </p:sp>
      <p:pic>
        <p:nvPicPr>
          <p:cNvPr id="14348" name="Picture 17"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447800"/>
            <a:ext cx="17462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9" name="Picture 20"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V="1">
            <a:off x="4038600" y="243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0" name="Picture 30" descr="tweet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0"/>
            <a:ext cx="1676400"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6703" name="AutoShape 31"/>
          <p:cNvSpPr>
            <a:spLocks noChangeArrowheads="1"/>
          </p:cNvSpPr>
          <p:nvPr/>
        </p:nvSpPr>
        <p:spPr bwMode="auto">
          <a:xfrm>
            <a:off x="3124200" y="2620963"/>
            <a:ext cx="2895600" cy="2743200"/>
          </a:xfrm>
          <a:prstGeom prst="flowChartConnector">
            <a:avLst/>
          </a:prstGeom>
          <a:solidFill>
            <a:srgbClr val="FFFF00"/>
          </a:solidFill>
          <a:ln w="9525">
            <a:solidFill>
              <a:schemeClr val="tx1"/>
            </a:solidFill>
            <a:round/>
            <a:headEnd/>
            <a:tailEnd/>
          </a:ln>
        </p:spPr>
        <p:txBody>
          <a:bodyPr wrap="none" anchor="ctr"/>
          <a:lstStyle/>
          <a:p>
            <a:pPr algn="ctr"/>
            <a:r>
              <a:rPr lang="en-US" sz="3200" b="1">
                <a:solidFill>
                  <a:srgbClr val="FF0000"/>
                </a:solidFill>
                <a:latin typeface="Times New Roman" pitchFamily="18" charset="0"/>
              </a:rPr>
              <a:t>Tả ngắn về </a:t>
            </a:r>
          </a:p>
          <a:p>
            <a:pPr algn="ctr"/>
            <a:r>
              <a:rPr lang="en-US" sz="3200" b="1">
                <a:solidFill>
                  <a:srgbClr val="FF0000"/>
                </a:solidFill>
                <a:latin typeface="Times New Roman" pitchFamily="18" charset="0"/>
              </a:rPr>
              <a:t>Bác Hồ</a:t>
            </a:r>
          </a:p>
        </p:txBody>
      </p:sp>
      <p:sp>
        <p:nvSpPr>
          <p:cNvPr id="14352" name="Arc 32"/>
          <p:cNvSpPr>
            <a:spLocks/>
          </p:cNvSpPr>
          <p:nvPr/>
        </p:nvSpPr>
        <p:spPr bwMode="auto">
          <a:xfrm flipH="1" flipV="1">
            <a:off x="2362200" y="1020763"/>
            <a:ext cx="3886200" cy="1768475"/>
          </a:xfrm>
          <a:custGeom>
            <a:avLst/>
            <a:gdLst>
              <a:gd name="T0" fmla="*/ 2147483647 w 43200"/>
              <a:gd name="T1" fmla="*/ 0 h 41821"/>
              <a:gd name="T2" fmla="*/ 2147483647 w 43200"/>
              <a:gd name="T3" fmla="*/ 2147483647 h 41821"/>
              <a:gd name="T4" fmla="*/ 2147483647 w 43200"/>
              <a:gd name="T5" fmla="*/ 2147483647 h 41821"/>
              <a:gd name="T6" fmla="*/ 0 60000 65536"/>
              <a:gd name="T7" fmla="*/ 0 60000 65536"/>
              <a:gd name="T8" fmla="*/ 0 60000 65536"/>
              <a:gd name="T9" fmla="*/ 0 w 43200"/>
              <a:gd name="T10" fmla="*/ 0 h 41821"/>
              <a:gd name="T11" fmla="*/ 43200 w 43200"/>
              <a:gd name="T12" fmla="*/ 41821 h 41821"/>
            </a:gdLst>
            <a:ahLst/>
            <a:cxnLst>
              <a:cxn ang="T6">
                <a:pos x="T0" y="T1"/>
              </a:cxn>
              <a:cxn ang="T7">
                <a:pos x="T2" y="T3"/>
              </a:cxn>
              <a:cxn ang="T8">
                <a:pos x="T4" y="T5"/>
              </a:cxn>
            </a:cxnLst>
            <a:rect l="T9" t="T10" r="T11" b="T12"/>
            <a:pathLst>
              <a:path w="43200" h="41821" fill="none" extrusionOk="0">
                <a:moveTo>
                  <a:pt x="29194" y="0"/>
                </a:moveTo>
                <a:cubicBezTo>
                  <a:pt x="37619" y="3164"/>
                  <a:pt x="43200" y="11221"/>
                  <a:pt x="43200" y="20221"/>
                </a:cubicBezTo>
                <a:cubicBezTo>
                  <a:pt x="43200" y="32150"/>
                  <a:pt x="33529" y="41821"/>
                  <a:pt x="21600" y="41821"/>
                </a:cubicBezTo>
                <a:cubicBezTo>
                  <a:pt x="9670" y="41821"/>
                  <a:pt x="0" y="32150"/>
                  <a:pt x="0" y="20221"/>
                </a:cubicBezTo>
                <a:cubicBezTo>
                  <a:pt x="-1" y="12585"/>
                  <a:pt x="4030" y="5517"/>
                  <a:pt x="10602" y="1630"/>
                </a:cubicBezTo>
              </a:path>
              <a:path w="43200" h="41821" stroke="0" extrusionOk="0">
                <a:moveTo>
                  <a:pt x="29194" y="0"/>
                </a:moveTo>
                <a:cubicBezTo>
                  <a:pt x="37619" y="3164"/>
                  <a:pt x="43200" y="11221"/>
                  <a:pt x="43200" y="20221"/>
                </a:cubicBezTo>
                <a:cubicBezTo>
                  <a:pt x="43200" y="32150"/>
                  <a:pt x="33529" y="41821"/>
                  <a:pt x="21600" y="41821"/>
                </a:cubicBezTo>
                <a:cubicBezTo>
                  <a:pt x="9670" y="41821"/>
                  <a:pt x="0" y="32150"/>
                  <a:pt x="0" y="20221"/>
                </a:cubicBezTo>
                <a:cubicBezTo>
                  <a:pt x="-1" y="12585"/>
                  <a:pt x="4030" y="5517"/>
                  <a:pt x="10602" y="1630"/>
                </a:cubicBezTo>
                <a:lnTo>
                  <a:pt x="21600" y="20221"/>
                </a:lnTo>
                <a:lnTo>
                  <a:pt x="29194" y="0"/>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4353" name="Arc 33"/>
          <p:cNvSpPr>
            <a:spLocks/>
          </p:cNvSpPr>
          <p:nvPr/>
        </p:nvSpPr>
        <p:spPr bwMode="auto">
          <a:xfrm rot="10800000" flipH="1" flipV="1">
            <a:off x="2743200" y="5135563"/>
            <a:ext cx="3733800" cy="1722437"/>
          </a:xfrm>
          <a:custGeom>
            <a:avLst/>
            <a:gdLst>
              <a:gd name="T0" fmla="*/ 2147483647 w 43200"/>
              <a:gd name="T1" fmla="*/ 0 h 40694"/>
              <a:gd name="T2" fmla="*/ 2147483647 w 43200"/>
              <a:gd name="T3" fmla="*/ 2147483647 h 40694"/>
              <a:gd name="T4" fmla="*/ 2147483647 w 43200"/>
              <a:gd name="T5" fmla="*/ 2147483647 h 40694"/>
              <a:gd name="T6" fmla="*/ 0 60000 65536"/>
              <a:gd name="T7" fmla="*/ 0 60000 65536"/>
              <a:gd name="T8" fmla="*/ 0 60000 65536"/>
              <a:gd name="T9" fmla="*/ 0 w 43200"/>
              <a:gd name="T10" fmla="*/ 0 h 40694"/>
              <a:gd name="T11" fmla="*/ 43200 w 43200"/>
              <a:gd name="T12" fmla="*/ 40694 h 40694"/>
            </a:gdLst>
            <a:ahLst/>
            <a:cxnLst>
              <a:cxn ang="T6">
                <a:pos x="T0" y="T1"/>
              </a:cxn>
              <a:cxn ang="T7">
                <a:pos x="T2" y="T3"/>
              </a:cxn>
              <a:cxn ang="T8">
                <a:pos x="T4" y="T5"/>
              </a:cxn>
            </a:cxnLst>
            <a:rect l="T9" t="T10" r="T11" b="T12"/>
            <a:pathLst>
              <a:path w="43200" h="40694" fill="none" extrusionOk="0">
                <a:moveTo>
                  <a:pt x="31698" y="0"/>
                </a:moveTo>
                <a:cubicBezTo>
                  <a:pt x="38774" y="3742"/>
                  <a:pt x="43200" y="11090"/>
                  <a:pt x="43200" y="19094"/>
                </a:cubicBezTo>
                <a:cubicBezTo>
                  <a:pt x="43200" y="31023"/>
                  <a:pt x="33529" y="40694"/>
                  <a:pt x="21600" y="40694"/>
                </a:cubicBezTo>
                <a:cubicBezTo>
                  <a:pt x="9670" y="40694"/>
                  <a:pt x="0" y="31023"/>
                  <a:pt x="0" y="19094"/>
                </a:cubicBezTo>
                <a:cubicBezTo>
                  <a:pt x="-1" y="11877"/>
                  <a:pt x="3603" y="5138"/>
                  <a:pt x="9604" y="1130"/>
                </a:cubicBezTo>
              </a:path>
              <a:path w="43200" h="40694" stroke="0" extrusionOk="0">
                <a:moveTo>
                  <a:pt x="31698" y="0"/>
                </a:moveTo>
                <a:cubicBezTo>
                  <a:pt x="38774" y="3742"/>
                  <a:pt x="43200" y="11090"/>
                  <a:pt x="43200" y="19094"/>
                </a:cubicBezTo>
                <a:cubicBezTo>
                  <a:pt x="43200" y="31023"/>
                  <a:pt x="33529" y="40694"/>
                  <a:pt x="21600" y="40694"/>
                </a:cubicBezTo>
                <a:cubicBezTo>
                  <a:pt x="9670" y="40694"/>
                  <a:pt x="0" y="31023"/>
                  <a:pt x="0" y="19094"/>
                </a:cubicBezTo>
                <a:cubicBezTo>
                  <a:pt x="-1" y="11877"/>
                  <a:pt x="3603" y="5138"/>
                  <a:pt x="9604" y="1130"/>
                </a:cubicBezTo>
                <a:lnTo>
                  <a:pt x="21600" y="19094"/>
                </a:lnTo>
                <a:lnTo>
                  <a:pt x="31698" y="0"/>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4354" name="Arc 34"/>
          <p:cNvSpPr>
            <a:spLocks/>
          </p:cNvSpPr>
          <p:nvPr/>
        </p:nvSpPr>
        <p:spPr bwMode="auto">
          <a:xfrm rot="-5400000" flipH="1" flipV="1">
            <a:off x="704057" y="3207544"/>
            <a:ext cx="3427412" cy="1803400"/>
          </a:xfrm>
          <a:custGeom>
            <a:avLst/>
            <a:gdLst>
              <a:gd name="T0" fmla="*/ 2147483647 w 43200"/>
              <a:gd name="T1" fmla="*/ 0 h 42655"/>
              <a:gd name="T2" fmla="*/ 2147483647 w 43200"/>
              <a:gd name="T3" fmla="*/ 2147483647 h 42655"/>
              <a:gd name="T4" fmla="*/ 2147483647 w 43200"/>
              <a:gd name="T5" fmla="*/ 2147483647 h 42655"/>
              <a:gd name="T6" fmla="*/ 0 60000 65536"/>
              <a:gd name="T7" fmla="*/ 0 60000 65536"/>
              <a:gd name="T8" fmla="*/ 0 60000 65536"/>
              <a:gd name="T9" fmla="*/ 0 w 43200"/>
              <a:gd name="T10" fmla="*/ 0 h 42655"/>
              <a:gd name="T11" fmla="*/ 43200 w 43200"/>
              <a:gd name="T12" fmla="*/ 42655 h 42655"/>
            </a:gdLst>
            <a:ahLst/>
            <a:cxnLst>
              <a:cxn ang="T6">
                <a:pos x="T0" y="T1"/>
              </a:cxn>
              <a:cxn ang="T7">
                <a:pos x="T2" y="T3"/>
              </a:cxn>
              <a:cxn ang="T8">
                <a:pos x="T4" y="T5"/>
              </a:cxn>
            </a:cxnLst>
            <a:rect l="T9" t="T10" r="T11" b="T12"/>
            <a:pathLst>
              <a:path w="43200" h="42655" fill="none" extrusionOk="0">
                <a:moveTo>
                  <a:pt x="26421" y="0"/>
                </a:moveTo>
                <a:cubicBezTo>
                  <a:pt x="36239" y="2248"/>
                  <a:pt x="43200" y="10983"/>
                  <a:pt x="43200" y="21055"/>
                </a:cubicBezTo>
                <a:cubicBezTo>
                  <a:pt x="43200" y="32984"/>
                  <a:pt x="33529" y="42655"/>
                  <a:pt x="21600" y="42655"/>
                </a:cubicBezTo>
                <a:cubicBezTo>
                  <a:pt x="9670" y="42655"/>
                  <a:pt x="0" y="32984"/>
                  <a:pt x="0" y="21055"/>
                </a:cubicBezTo>
                <a:cubicBezTo>
                  <a:pt x="-1" y="14036"/>
                  <a:pt x="3409" y="7456"/>
                  <a:pt x="9142" y="3408"/>
                </a:cubicBezTo>
              </a:path>
              <a:path w="43200" h="42655" stroke="0" extrusionOk="0">
                <a:moveTo>
                  <a:pt x="26421" y="0"/>
                </a:moveTo>
                <a:cubicBezTo>
                  <a:pt x="36239" y="2248"/>
                  <a:pt x="43200" y="10983"/>
                  <a:pt x="43200" y="21055"/>
                </a:cubicBezTo>
                <a:cubicBezTo>
                  <a:pt x="43200" y="32984"/>
                  <a:pt x="33529" y="42655"/>
                  <a:pt x="21600" y="42655"/>
                </a:cubicBezTo>
                <a:cubicBezTo>
                  <a:pt x="9670" y="42655"/>
                  <a:pt x="0" y="32984"/>
                  <a:pt x="0" y="21055"/>
                </a:cubicBezTo>
                <a:cubicBezTo>
                  <a:pt x="-1" y="14036"/>
                  <a:pt x="3409" y="7456"/>
                  <a:pt x="9142" y="3408"/>
                </a:cubicBezTo>
                <a:lnTo>
                  <a:pt x="21600" y="21055"/>
                </a:lnTo>
                <a:lnTo>
                  <a:pt x="26421" y="0"/>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4355" name="Arc 35"/>
          <p:cNvSpPr>
            <a:spLocks/>
          </p:cNvSpPr>
          <p:nvPr/>
        </p:nvSpPr>
        <p:spPr bwMode="auto">
          <a:xfrm rot="5400000" flipH="1" flipV="1">
            <a:off x="4903788" y="2746375"/>
            <a:ext cx="3579812" cy="1804988"/>
          </a:xfrm>
          <a:custGeom>
            <a:avLst/>
            <a:gdLst>
              <a:gd name="T0" fmla="*/ 2147483647 w 43200"/>
              <a:gd name="T1" fmla="*/ 0 h 42692"/>
              <a:gd name="T2" fmla="*/ 2147483647 w 43200"/>
              <a:gd name="T3" fmla="*/ 2147483647 h 42692"/>
              <a:gd name="T4" fmla="*/ 2147483647 w 43200"/>
              <a:gd name="T5" fmla="*/ 2147483647 h 42692"/>
              <a:gd name="T6" fmla="*/ 0 60000 65536"/>
              <a:gd name="T7" fmla="*/ 0 60000 65536"/>
              <a:gd name="T8" fmla="*/ 0 60000 65536"/>
              <a:gd name="T9" fmla="*/ 0 w 43200"/>
              <a:gd name="T10" fmla="*/ 0 h 42692"/>
              <a:gd name="T11" fmla="*/ 43200 w 43200"/>
              <a:gd name="T12" fmla="*/ 42692 h 42692"/>
            </a:gdLst>
            <a:ahLst/>
            <a:cxnLst>
              <a:cxn ang="T6">
                <a:pos x="T0" y="T1"/>
              </a:cxn>
              <a:cxn ang="T7">
                <a:pos x="T2" y="T3"/>
              </a:cxn>
              <a:cxn ang="T8">
                <a:pos x="T4" y="T5"/>
              </a:cxn>
            </a:cxnLst>
            <a:rect l="T9" t="T10" r="T11" b="T12"/>
            <a:pathLst>
              <a:path w="43200" h="42692" fill="none" extrusionOk="0">
                <a:moveTo>
                  <a:pt x="26256" y="-1"/>
                </a:moveTo>
                <a:cubicBezTo>
                  <a:pt x="36153" y="2184"/>
                  <a:pt x="43200" y="10956"/>
                  <a:pt x="43200" y="21092"/>
                </a:cubicBezTo>
                <a:cubicBezTo>
                  <a:pt x="43200" y="33021"/>
                  <a:pt x="33529" y="42692"/>
                  <a:pt x="21600" y="42692"/>
                </a:cubicBezTo>
                <a:cubicBezTo>
                  <a:pt x="9670" y="42692"/>
                  <a:pt x="0" y="33021"/>
                  <a:pt x="0" y="21092"/>
                </a:cubicBezTo>
                <a:cubicBezTo>
                  <a:pt x="-1" y="13410"/>
                  <a:pt x="4079" y="6307"/>
                  <a:pt x="10713" y="2435"/>
                </a:cubicBezTo>
              </a:path>
              <a:path w="43200" h="42692" stroke="0" extrusionOk="0">
                <a:moveTo>
                  <a:pt x="26256" y="-1"/>
                </a:moveTo>
                <a:cubicBezTo>
                  <a:pt x="36153" y="2184"/>
                  <a:pt x="43200" y="10956"/>
                  <a:pt x="43200" y="21092"/>
                </a:cubicBezTo>
                <a:cubicBezTo>
                  <a:pt x="43200" y="33021"/>
                  <a:pt x="33529" y="42692"/>
                  <a:pt x="21600" y="42692"/>
                </a:cubicBezTo>
                <a:cubicBezTo>
                  <a:pt x="9670" y="42692"/>
                  <a:pt x="0" y="33021"/>
                  <a:pt x="0" y="21092"/>
                </a:cubicBezTo>
                <a:cubicBezTo>
                  <a:pt x="-1" y="13410"/>
                  <a:pt x="4079" y="6307"/>
                  <a:pt x="10713" y="2435"/>
                </a:cubicBezTo>
                <a:lnTo>
                  <a:pt x="21600" y="21092"/>
                </a:lnTo>
                <a:lnTo>
                  <a:pt x="26256" y="-1"/>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56709" name="Text Box 37"/>
          <p:cNvSpPr txBox="1">
            <a:spLocks noChangeArrowheads="1"/>
          </p:cNvSpPr>
          <p:nvPr/>
        </p:nvSpPr>
        <p:spPr bwMode="auto">
          <a:xfrm>
            <a:off x="5943600" y="2697163"/>
            <a:ext cx="1295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endParaRPr lang="en-US" sz="2800">
              <a:solidFill>
                <a:srgbClr val="0000FF"/>
              </a:solidFill>
              <a:latin typeface="VNI-Souvir" pitchFamily="2" charset="0"/>
            </a:endParaRPr>
          </a:p>
        </p:txBody>
      </p:sp>
      <p:sp>
        <p:nvSpPr>
          <p:cNvPr id="156713" name="Text Box 41"/>
          <p:cNvSpPr txBox="1">
            <a:spLocks noChangeArrowheads="1"/>
          </p:cNvSpPr>
          <p:nvPr/>
        </p:nvSpPr>
        <p:spPr bwMode="auto">
          <a:xfrm>
            <a:off x="2819400" y="5491163"/>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sz="2400">
              <a:solidFill>
                <a:srgbClr val="0000FF"/>
              </a:solidFill>
              <a:latin typeface="VNI-Bodon-Poster" pitchFamily="2" charset="0"/>
            </a:endParaRPr>
          </a:p>
        </p:txBody>
      </p:sp>
      <p:sp>
        <p:nvSpPr>
          <p:cNvPr id="156715" name="Text Box 43"/>
          <p:cNvSpPr txBox="1">
            <a:spLocks noChangeArrowheads="1"/>
          </p:cNvSpPr>
          <p:nvPr/>
        </p:nvSpPr>
        <p:spPr bwMode="auto">
          <a:xfrm>
            <a:off x="1955800" y="2697163"/>
            <a:ext cx="12446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a:solidFill>
                  <a:srgbClr val="0000FF"/>
                </a:solidFill>
                <a:latin typeface="Times New Roman" pitchFamily="18" charset="0"/>
              </a:rPr>
              <a:t>Em</a:t>
            </a:r>
          </a:p>
          <a:p>
            <a:r>
              <a:rPr lang="en-US" sz="2800" b="1">
                <a:solidFill>
                  <a:srgbClr val="0000FF"/>
                </a:solidFill>
                <a:latin typeface="Times New Roman" pitchFamily="18" charset="0"/>
              </a:rPr>
              <a:t> muốn </a:t>
            </a:r>
          </a:p>
          <a:p>
            <a:r>
              <a:rPr lang="en-US" sz="2800" b="1">
                <a:solidFill>
                  <a:srgbClr val="0000FF"/>
                </a:solidFill>
                <a:latin typeface="Times New Roman" pitchFamily="18" charset="0"/>
              </a:rPr>
              <a:t>hứa </a:t>
            </a:r>
          </a:p>
          <a:p>
            <a:r>
              <a:rPr lang="en-US" sz="2800" b="1">
                <a:solidFill>
                  <a:srgbClr val="0000FF"/>
                </a:solidFill>
                <a:latin typeface="Times New Roman" pitchFamily="18" charset="0"/>
              </a:rPr>
              <a:t>với </a:t>
            </a:r>
          </a:p>
          <a:p>
            <a:r>
              <a:rPr lang="en-US" sz="2800" b="1">
                <a:solidFill>
                  <a:srgbClr val="0000FF"/>
                </a:solidFill>
                <a:latin typeface="Times New Roman" pitchFamily="18" charset="0"/>
              </a:rPr>
              <a:t>Bác</a:t>
            </a:r>
          </a:p>
          <a:p>
            <a:r>
              <a:rPr lang="en-US" sz="2800" b="1">
                <a:solidFill>
                  <a:srgbClr val="0000FF"/>
                </a:solidFill>
                <a:latin typeface="Times New Roman" pitchFamily="18" charset="0"/>
              </a:rPr>
              <a:t> điều</a:t>
            </a:r>
          </a:p>
          <a:p>
            <a:r>
              <a:rPr lang="en-US" sz="2800" b="1">
                <a:solidFill>
                  <a:srgbClr val="0000FF"/>
                </a:solidFill>
                <a:latin typeface="Times New Roman" pitchFamily="18" charset="0"/>
              </a:rPr>
              <a:t> gì?</a:t>
            </a:r>
          </a:p>
        </p:txBody>
      </p:sp>
      <p:sp>
        <p:nvSpPr>
          <p:cNvPr id="40" name="Text Box 16"/>
          <p:cNvSpPr txBox="1">
            <a:spLocks noChangeArrowheads="1"/>
          </p:cNvSpPr>
          <p:nvPr/>
        </p:nvSpPr>
        <p:spPr bwMode="auto">
          <a:xfrm>
            <a:off x="3200400" y="1219200"/>
            <a:ext cx="2378075"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a:solidFill>
                  <a:srgbClr val="0000FF"/>
                </a:solidFill>
                <a:latin typeface="Times New Roman" pitchFamily="18" charset="0"/>
              </a:rPr>
              <a:t>Giới thiệu ảnh</a:t>
            </a:r>
          </a:p>
          <a:p>
            <a:r>
              <a:rPr lang="en-US" sz="2800" b="1">
                <a:solidFill>
                  <a:srgbClr val="0000FF"/>
                </a:solidFill>
                <a:latin typeface="Times New Roman" pitchFamily="18" charset="0"/>
              </a:rPr>
              <a:t> Bác Hồ được </a:t>
            </a:r>
          </a:p>
          <a:p>
            <a:r>
              <a:rPr lang="en-US" sz="2800" b="1">
                <a:solidFill>
                  <a:srgbClr val="0000FF"/>
                </a:solidFill>
                <a:latin typeface="Times New Roman" pitchFamily="18" charset="0"/>
              </a:rPr>
              <a:t>treo ở đâu?</a:t>
            </a:r>
          </a:p>
        </p:txBody>
      </p:sp>
      <p:sp>
        <p:nvSpPr>
          <p:cNvPr id="14360" name="Rectangle 40"/>
          <p:cNvSpPr>
            <a:spLocks noChangeArrowheads="1"/>
          </p:cNvSpPr>
          <p:nvPr/>
        </p:nvSpPr>
        <p:spPr bwMode="auto">
          <a:xfrm>
            <a:off x="6172200" y="2286000"/>
            <a:ext cx="12954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Bef>
                <a:spcPct val="50000"/>
              </a:spcBef>
            </a:pPr>
            <a:r>
              <a:rPr lang="en-US" sz="3200" b="1">
                <a:solidFill>
                  <a:srgbClr val="0000FF"/>
                </a:solidFill>
                <a:latin typeface="Times New Roman" pitchFamily="18" charset="0"/>
              </a:rPr>
              <a:t>Trông </a:t>
            </a:r>
          </a:p>
          <a:p>
            <a:pPr algn="ctr">
              <a:spcBef>
                <a:spcPct val="50000"/>
              </a:spcBef>
            </a:pPr>
            <a:r>
              <a:rPr lang="en-US" sz="3200" b="1">
                <a:solidFill>
                  <a:srgbClr val="0000FF"/>
                </a:solidFill>
                <a:latin typeface="Times New Roman" pitchFamily="18" charset="0"/>
              </a:rPr>
              <a:t>Bác như thế nào</a:t>
            </a:r>
            <a:r>
              <a:rPr lang="en-US" b="1">
                <a:solidFill>
                  <a:srgbClr val="0000FF"/>
                </a:solidFill>
                <a:latin typeface="Times New Roman" pitchFamily="18" charset="0"/>
              </a:rPr>
              <a:t>?</a:t>
            </a:r>
          </a:p>
        </p:txBody>
      </p:sp>
      <p:sp>
        <p:nvSpPr>
          <p:cNvPr id="14361" name="Rectangle 41"/>
          <p:cNvSpPr>
            <a:spLocks noChangeArrowheads="1"/>
          </p:cNvSpPr>
          <p:nvPr/>
        </p:nvSpPr>
        <p:spPr bwMode="auto">
          <a:xfrm>
            <a:off x="2362200" y="5324475"/>
            <a:ext cx="4572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3200" b="1">
                <a:solidFill>
                  <a:srgbClr val="0000FF"/>
                </a:solidFill>
                <a:latin typeface="Times New Roman" pitchFamily="18" charset="0"/>
              </a:rPr>
              <a:t>Tình cảm của Bác </a:t>
            </a:r>
          </a:p>
          <a:p>
            <a:pPr algn="ctr"/>
            <a:r>
              <a:rPr lang="en-US" sz="3200" b="1">
                <a:solidFill>
                  <a:srgbClr val="0000FF"/>
                </a:solidFill>
                <a:latin typeface="Times New Roman" pitchFamily="18" charset="0"/>
              </a:rPr>
              <a:t>đối với thiếu nhi </a:t>
            </a:r>
          </a:p>
          <a:p>
            <a:pPr algn="ctr"/>
            <a:r>
              <a:rPr lang="en-US" sz="3200" b="1">
                <a:solidFill>
                  <a:srgbClr val="0000FF"/>
                </a:solidFill>
                <a:latin typeface="Times New Roman" pitchFamily="18" charset="0"/>
              </a:rPr>
              <a:t>như thế nào?</a:t>
            </a:r>
          </a:p>
        </p:txBody>
      </p:sp>
    </p:spTree>
    <p:extLst>
      <p:ext uri="{BB962C8B-B14F-4D97-AF65-F5344CB8AC3E}">
        <p14:creationId xmlns:p14="http://schemas.microsoft.com/office/powerpoint/2010/main" val="352320991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156703">
                                            <p:txEl>
                                              <p:pRg st="0" end="0"/>
                                            </p:txEl>
                                          </p:spTgt>
                                        </p:tgtEl>
                                        <p:attrNameLst>
                                          <p:attrName>style.visibility</p:attrName>
                                        </p:attrNameLst>
                                      </p:cBhvr>
                                      <p:to>
                                        <p:strVal val="visible"/>
                                      </p:to>
                                    </p:set>
                                    <p:anim calcmode="lin" valueType="num">
                                      <p:cBhvr>
                                        <p:cTn id="7" dur="1000" fill="hold"/>
                                        <p:tgtEl>
                                          <p:spTgt spid="15670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5670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5670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56703">
                                            <p:txEl>
                                              <p:pRg st="0" end="0"/>
                                            </p:txEl>
                                          </p:spTgt>
                                        </p:tgtEl>
                                      </p:cBhvr>
                                    </p:animEffect>
                                  </p:childTnLst>
                                </p:cTn>
                              </p:par>
                            </p:childTnLst>
                          </p:cTn>
                        </p:par>
                        <p:par>
                          <p:cTn id="11" fill="hold" nodeType="afterGroup">
                            <p:stCondLst>
                              <p:cond delay="1350"/>
                            </p:stCondLst>
                            <p:childTnLst>
                              <p:par>
                                <p:cTn id="12" presetID="31" presetClass="entr" presetSubtype="0" fill="hold" nodeType="afterEffect">
                                  <p:stCondLst>
                                    <p:cond delay="0"/>
                                  </p:stCondLst>
                                  <p:iterate type="lt">
                                    <p:tmPct val="5000"/>
                                  </p:iterate>
                                  <p:childTnLst>
                                    <p:set>
                                      <p:cBhvr>
                                        <p:cTn id="13" dur="1" fill="hold">
                                          <p:stCondLst>
                                            <p:cond delay="0"/>
                                          </p:stCondLst>
                                        </p:cTn>
                                        <p:tgtEl>
                                          <p:spTgt spid="156703">
                                            <p:txEl>
                                              <p:pRg st="1" end="1"/>
                                            </p:txEl>
                                          </p:spTgt>
                                        </p:tgtEl>
                                        <p:attrNameLst>
                                          <p:attrName>style.visibility</p:attrName>
                                        </p:attrNameLst>
                                      </p:cBhvr>
                                      <p:to>
                                        <p:strVal val="visible"/>
                                      </p:to>
                                    </p:set>
                                    <p:anim calcmode="lin" valueType="num">
                                      <p:cBhvr>
                                        <p:cTn id="14" dur="1000" fill="hold"/>
                                        <p:tgtEl>
                                          <p:spTgt spid="156703">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156703">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156703">
                                            <p:txEl>
                                              <p:pRg st="1" end="1"/>
                                            </p:txEl>
                                          </p:spTgt>
                                        </p:tgtEl>
                                        <p:attrNameLst>
                                          <p:attrName>style.rotation</p:attrName>
                                        </p:attrNameLst>
                                      </p:cBhvr>
                                      <p:tavLst>
                                        <p:tav tm="0">
                                          <p:val>
                                            <p:fltVal val="90"/>
                                          </p:val>
                                        </p:tav>
                                        <p:tav tm="100000">
                                          <p:val>
                                            <p:fltVal val="0"/>
                                          </p:val>
                                        </p:tav>
                                      </p:tavLst>
                                    </p:anim>
                                    <p:animEffect transition="in" filter="fade">
                                      <p:cBhvr>
                                        <p:cTn id="17" dur="1000"/>
                                        <p:tgtEl>
                                          <p:spTgt spid="1567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7" presetClass="entr" presetSubtype="0" fill="hold" grpId="0" nodeType="clickEffect" nodePh="1">
                                  <p:stCondLst>
                                    <p:cond delay="0"/>
                                  </p:stCondLst>
                                  <p:endCondLst>
                                    <p:cond evt="begin" delay="0">
                                      <p:tn val="20"/>
                                    </p:cond>
                                  </p:endCondLst>
                                  <p:iterate type="lt">
                                    <p:tmPct val="50000"/>
                                  </p:iterate>
                                  <p:childTnLst>
                                    <p:set>
                                      <p:cBhvr>
                                        <p:cTn id="21" dur="1" fill="hold">
                                          <p:stCondLst>
                                            <p:cond delay="0"/>
                                          </p:stCondLst>
                                        </p:cTn>
                                        <p:tgtEl>
                                          <p:spTgt spid="156709"/>
                                        </p:tgtEl>
                                        <p:attrNameLst>
                                          <p:attrName>style.visibility</p:attrName>
                                        </p:attrNameLst>
                                      </p:cBhvr>
                                      <p:to>
                                        <p:strVal val="visible"/>
                                      </p:to>
                                    </p:set>
                                    <p:anim calcmode="discrete" valueType="clr">
                                      <p:cBhvr override="childStyle">
                                        <p:cTn id="22" dur="80"/>
                                        <p:tgtEl>
                                          <p:spTgt spid="156709"/>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56709"/>
                                        </p:tgtEl>
                                        <p:attrNameLst>
                                          <p:attrName>fillcolor</p:attrName>
                                        </p:attrNameLst>
                                      </p:cBhvr>
                                      <p:tavLst>
                                        <p:tav tm="0">
                                          <p:val>
                                            <p:clrVal>
                                              <a:schemeClr val="accent2"/>
                                            </p:clrVal>
                                          </p:val>
                                        </p:tav>
                                        <p:tav tm="50000">
                                          <p:val>
                                            <p:clrVal>
                                              <a:schemeClr val="hlink"/>
                                            </p:clrVal>
                                          </p:val>
                                        </p:tav>
                                      </p:tavLst>
                                    </p:anim>
                                    <p:set>
                                      <p:cBhvr>
                                        <p:cTn id="24" dur="80"/>
                                        <p:tgtEl>
                                          <p:spTgt spid="156709"/>
                                        </p:tgtEl>
                                        <p:attrNameLst>
                                          <p:attrName>fill.type</p:attrName>
                                        </p:attrNameLst>
                                      </p:cBhvr>
                                      <p:to>
                                        <p:strVal val="solid"/>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1" presetClass="entr" presetSubtype="4" fill="hold" grpId="0" nodeType="clickEffect" nodePh="1">
                                  <p:stCondLst>
                                    <p:cond delay="0"/>
                                  </p:stCondLst>
                                  <p:endCondLst>
                                    <p:cond evt="begin" delay="0">
                                      <p:tn val="27"/>
                                    </p:cond>
                                  </p:endCondLst>
                                  <p:childTnLst>
                                    <p:set>
                                      <p:cBhvr>
                                        <p:cTn id="28" dur="1" fill="hold">
                                          <p:stCondLst>
                                            <p:cond delay="0"/>
                                          </p:stCondLst>
                                        </p:cTn>
                                        <p:tgtEl>
                                          <p:spTgt spid="156713"/>
                                        </p:tgtEl>
                                        <p:attrNameLst>
                                          <p:attrName>style.visibility</p:attrName>
                                        </p:attrNameLst>
                                      </p:cBhvr>
                                      <p:to>
                                        <p:strVal val="visible"/>
                                      </p:to>
                                    </p:set>
                                    <p:animEffect transition="in" filter="wheel(4)">
                                      <p:cBhvr>
                                        <p:cTn id="29" dur="2000"/>
                                        <p:tgtEl>
                                          <p:spTgt spid="15671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56715"/>
                                        </p:tgtEl>
                                        <p:attrNameLst>
                                          <p:attrName>style.visibility</p:attrName>
                                        </p:attrNameLst>
                                      </p:cBhvr>
                                      <p:to>
                                        <p:strVal val="visible"/>
                                      </p:to>
                                    </p:set>
                                    <p:animEffect transition="in" filter="wipe(down)">
                                      <p:cBhvr>
                                        <p:cTn id="34" dur="500"/>
                                        <p:tgtEl>
                                          <p:spTgt spid="15671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0"/>
                                        </p:tgtEl>
                                        <p:attrNameLst>
                                          <p:attrName>style.visibility</p:attrName>
                                        </p:attrNameLst>
                                      </p:cBhvr>
                                      <p:to>
                                        <p:strVal val="visible"/>
                                      </p:to>
                                    </p:set>
                                    <p:animEffect transition="in" filter="blinds(horizontal)">
                                      <p:cBhvr>
                                        <p:cTn id="39"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709" grpId="0"/>
      <p:bldP spid="156713" grpId="0"/>
      <p:bldP spid="156715" grpId="0"/>
      <p:bldP spid="4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449</Words>
  <Application>Microsoft Office PowerPoint</Application>
  <PresentationFormat>On-screen Show (4:3)</PresentationFormat>
  <Paragraphs>58</Paragraphs>
  <Slides>14</Slides>
  <Notes>0</Notes>
  <HiddenSlides>0</HiddenSlides>
  <MMClips>5</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Phan Danh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Dang Le Phan Danh</dc:creator>
  <cp:lastModifiedBy>Dang Le Phan Danh</cp:lastModifiedBy>
  <cp:revision>1</cp:revision>
  <dcterms:created xsi:type="dcterms:W3CDTF">2020-06-18T01:33:07Z</dcterms:created>
  <dcterms:modified xsi:type="dcterms:W3CDTF">2020-06-18T01:33:35Z</dcterms:modified>
</cp:coreProperties>
</file>