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762" r:id="rId2"/>
    <p:sldMasterId id="2147484011" r:id="rId3"/>
    <p:sldMasterId id="2147484023" r:id="rId4"/>
  </p:sldMasterIdLst>
  <p:notesMasterIdLst>
    <p:notesMasterId r:id="rId22"/>
  </p:notesMasterIdLst>
  <p:sldIdLst>
    <p:sldId id="369" r:id="rId5"/>
    <p:sldId id="307" r:id="rId6"/>
    <p:sldId id="370" r:id="rId7"/>
    <p:sldId id="285" r:id="rId8"/>
    <p:sldId id="372" r:id="rId9"/>
    <p:sldId id="371" r:id="rId10"/>
    <p:sldId id="311" r:id="rId11"/>
    <p:sldId id="373" r:id="rId12"/>
    <p:sldId id="313" r:id="rId13"/>
    <p:sldId id="374" r:id="rId14"/>
    <p:sldId id="375" r:id="rId15"/>
    <p:sldId id="378" r:id="rId16"/>
    <p:sldId id="376" r:id="rId17"/>
    <p:sldId id="380" r:id="rId18"/>
    <p:sldId id="379" r:id="rId19"/>
    <p:sldId id="381" r:id="rId20"/>
    <p:sldId id="377" r:id="rId2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  <a:srgbClr val="FF0000"/>
    <a:srgbClr val="009900"/>
    <a:srgbClr val="C1D84B"/>
    <a:srgbClr val="684400"/>
    <a:srgbClr val="FFFF00"/>
    <a:srgbClr val="3333CC"/>
    <a:srgbClr val="00FF00"/>
    <a:srgbClr val="FF66FF"/>
    <a:srgbClr val="F6FC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94664" autoAdjust="0"/>
  </p:normalViewPr>
  <p:slideViewPr>
    <p:cSldViewPr>
      <p:cViewPr>
        <p:scale>
          <a:sx n="75" d="100"/>
          <a:sy n="75" d="100"/>
        </p:scale>
        <p:origin x="-21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="" xmlns:a16="http://schemas.microsoft.com/office/drawing/2014/main" id="{B6E13B7A-D54B-4711-9183-877974D12BB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>
            <a:extLst>
              <a:ext uri="{FF2B5EF4-FFF2-40B4-BE49-F238E27FC236}">
                <a16:creationId xmlns="" xmlns:a16="http://schemas.microsoft.com/office/drawing/2014/main" id="{D33416CF-429D-4492-815E-CC0AD62F301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>
            <a:extLst>
              <a:ext uri="{FF2B5EF4-FFF2-40B4-BE49-F238E27FC236}">
                <a16:creationId xmlns="" xmlns:a16="http://schemas.microsoft.com/office/drawing/2014/main" id="{9191CB27-64E6-40E1-A6EF-5E444FE5DEE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>
            <a:extLst>
              <a:ext uri="{FF2B5EF4-FFF2-40B4-BE49-F238E27FC236}">
                <a16:creationId xmlns="" xmlns:a16="http://schemas.microsoft.com/office/drawing/2014/main" id="{95C3FECF-6B50-4710-A17B-B601895185C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5062" name="Rectangle 6">
            <a:extLst>
              <a:ext uri="{FF2B5EF4-FFF2-40B4-BE49-F238E27FC236}">
                <a16:creationId xmlns="" xmlns:a16="http://schemas.microsoft.com/office/drawing/2014/main" id="{556B0FED-C67E-4DA1-9864-248960FD86D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>
            <a:extLst>
              <a:ext uri="{FF2B5EF4-FFF2-40B4-BE49-F238E27FC236}">
                <a16:creationId xmlns="" xmlns:a16="http://schemas.microsoft.com/office/drawing/2014/main" id="{ED29C454-FB37-4D48-808B-E69B100D28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2BAAB090-D114-430F-84A5-EA96513140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111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8E30ADF-CEAF-4BC1-87D4-9A514C1B65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20ABA0A-7182-4A65-9C95-0C788A85E7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277609B5-039F-4326-A160-58A7CC128D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69E327-D639-4AD0-9C3F-677AEA64A5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079357"/>
      </p:ext>
    </p:extLst>
  </p:cSld>
  <p:clrMapOvr>
    <a:masterClrMapping/>
  </p:clrMapOvr>
  <p:transition>
    <p:blinds dir="vert"/>
    <p:sndAc>
      <p:stSnd>
        <p:snd r:embed="rId1" name="voltag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815A261E-A357-46C4-B9E5-98152DA406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B7C14C6-4FB2-4010-9194-F1190E99B6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EA4CEE55-0C25-4A86-8CBB-E900481691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C116F-23EA-4747-A59F-72F1F48887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78397"/>
      </p:ext>
    </p:extLst>
  </p:cSld>
  <p:clrMapOvr>
    <a:masterClrMapping/>
  </p:clrMapOvr>
  <p:transition>
    <p:blinds dir="vert"/>
    <p:sndAc>
      <p:stSnd>
        <p:snd r:embed="rId1" name="voltag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0CB3EE3-B37D-43A7-A7B2-859B5DBD47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FA74FAE2-9BB7-417F-859C-6B05FDC596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977AA44F-1E8C-4648-A1E3-54DB1608D6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96D47C-C03D-450B-B91B-25F67F9B11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1698"/>
      </p:ext>
    </p:extLst>
  </p:cSld>
  <p:clrMapOvr>
    <a:masterClrMapping/>
  </p:clrMapOvr>
  <p:transition>
    <p:blinds dir="vert"/>
    <p:sndAc>
      <p:stSnd>
        <p:snd r:embed="rId1" name="voltage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9BE1C357-8DCB-4071-A703-C658CF5A7A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1285A9E8-94EB-4AA3-B9AE-17A30F3D6D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DC0A277C-01A1-4522-AD21-E0608F76FF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fld id="{10BF4263-615A-42E3-ABA9-20C8EE0F25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8211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8DB75108-DF64-426A-9622-0D058FC791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EEFE8ED-DE71-4583-A617-797A64540D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1F40639-6B7B-45DB-A721-B5C73995F1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fld id="{6592B949-7261-4F76-8CA3-05719DEDCD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991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4D12975B-D6C4-418D-B931-9C1DD2E9E8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BF211A6-60EC-498D-8F15-6C12AC804D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2B5ED592-2B1D-4E3D-BEBE-EEC2826646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fld id="{6499873B-C3E8-4AA2-81EC-C001CCAE34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0175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020D2E6-DC1C-4812-A0FF-D3BBAFD8C4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6BD2943-4906-4E3F-89FA-368A44F310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143B23F-7894-404B-B192-13D80AC4B7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fld id="{DFE752E2-F828-4E5B-8922-9AE0251503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2075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8FC2D179-7CDF-4E22-BE66-8DA3CC72F9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E62709BF-9DE4-4324-ACA3-D14A15219D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A90E6257-795C-4FA9-8B51-A72E8FC900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fld id="{82923F49-E377-4952-81E2-B516678E72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1335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745B0A75-A194-4533-A94D-FA6474275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8813CAE0-7B1F-423A-AB38-66115A5D4E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3309385B-2CD4-4779-9FE3-2EB455A3BD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fld id="{75D88178-58CE-4108-B44C-E4449491CE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584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47BE652C-0719-4C57-B2CA-238582B264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A60C89B0-2AFF-4783-B378-9169A588B1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62A9862D-D010-4E3B-9201-DA8FBF8B42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fld id="{B761BE0E-0B3D-4A79-BD33-F1B757EE33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537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45B5D2D-4074-48D0-831F-5B275985F4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1EC39D8-A6CC-491D-AB0A-00C26FC1A1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15396E0-6917-4F70-8D45-D934C189C0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fld id="{410DCB04-0B19-4A8E-9444-1705A9EBE2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5338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54CBD53-F6B0-4C1D-819D-68F9CF4BD2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9A5FCF6-566E-4513-A08F-A369FF55A4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556E636C-B481-4ABE-8B92-AC8A279BED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384D7E-C591-4663-9770-95F2B486A0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7873008"/>
      </p:ext>
    </p:extLst>
  </p:cSld>
  <p:clrMapOvr>
    <a:masterClrMapping/>
  </p:clrMapOvr>
  <p:transition>
    <p:blinds dir="vert"/>
    <p:sndAc>
      <p:stSnd>
        <p:snd r:embed="rId1" name="voltage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544055F-3B12-46E0-B33A-72E015F8AA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B3C3E32-DBCD-4AC6-98B2-730CC1C091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8A903D9-BDA0-451B-8ACA-8BF84C2376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fld id="{C1DB2C97-86CD-4DCA-8A92-0407EA5303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169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53703B72-2DD9-48D6-B11F-0963A19B55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071C45E-3719-412B-B3AF-492E857280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D059835A-8D24-47CB-B142-E2517EE226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fld id="{65F76734-DE41-46E0-94A9-499A1959C9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245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D556522-FB32-4810-9D51-CA659DA1F1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F0451E8-47D7-41F6-9217-C90C6EDFE5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FA97E37-3BBD-42C9-A27D-2CBAC63280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fld id="{01C8A78D-6613-485C-B99E-C178DB749A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3394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AFA581B4-B009-41C0-A8EF-B29F9AE723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1E060209-72B1-4A3E-95C7-93AA1E9347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FBD115D7-0870-4A4D-A6E2-344EA0B9E4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fld id="{3EBF9040-DB8D-4636-9726-71B182D6EC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97172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66F4F105-7E92-422A-9A1F-CFAAA12969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271B3705-8D58-4D94-AA46-D7244B7924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C5466551-AC31-4A17-BD23-FB76FB257F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fld id="{9B8A0F34-4526-48F7-9D6D-BCB9FAB352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9013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EDC4A0BA-71BC-4B8E-B5EB-78CD329331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FD3CFB01-942E-49BC-8A5F-ACFCC73293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8CF65EE2-5204-4BB2-8E67-AC079A25C7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2C9EE-4000-4922-869E-4F967AF2AB0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5969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6675461-FB78-4922-832F-AC846A20C8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656D0200-FC0B-4197-8EB2-4CDED20417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F56F2327-6850-4D4E-8A27-266D667628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45B46-EFC0-462C-9252-9C89DB0F788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6919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B54C6D16-B5BB-4AD8-AE38-13BBE736C7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CA655044-BC93-4EFC-A5EC-8735BA76D1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E2DB4E61-03C3-4805-B4F3-69E80315BB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CDE04-29BA-457E-8A16-CB96F8683C6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74109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DCB9A6C-B3AD-4CC6-AC43-48338A14CE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E9B0F8D-18BB-4A0D-BAF9-C354AAE293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5BBBCBE-716C-4AAD-8E1F-4DAF99A1AC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6DA50-3812-49AA-BC38-1506C9C3B15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14436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29ABE23F-6244-4510-8634-D0C614F00A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4A630B8F-F447-49D1-BBF4-0C3DDB954B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3AF1733C-15CE-4ACD-B8B5-3F61BC072F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9691F-BC75-4296-AD68-D7587C0CA9A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8623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92E6A85C-FFCE-475E-86EF-5EE266A217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F8AF501-264E-4557-89A5-BCC508B537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C0B723C-A9E8-4BBA-9C17-66F8F445C0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34D00F-7735-4E5B-A4A5-D615717925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246869"/>
      </p:ext>
    </p:extLst>
  </p:cSld>
  <p:clrMapOvr>
    <a:masterClrMapping/>
  </p:clrMapOvr>
  <p:transition>
    <p:blinds dir="vert"/>
    <p:sndAc>
      <p:stSnd>
        <p:snd r:embed="rId1" name="voltage.wav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E00B47AC-48B2-4B70-B38C-A06F99F26E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8BB963C7-A1CE-4D98-BDC2-D1A96AE621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5B0B1D63-04CF-4EC3-9391-E38E986452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6ABF3-9084-4443-B13E-B131A4AF690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76232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90B5717-79D6-4560-9656-1E5E084B5B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85B0003D-725A-4C21-B55A-3DBA9B9D34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1585253A-FE91-4899-9D5A-D39EB289C1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A4335-6DDD-4CDD-98CF-AECE3EB47AE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80217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95EB906-9679-4FD5-BE35-326E294B8E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2A9B67F-4A1A-476C-9E5D-AD266C80AE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36DAFF4-4DCD-4331-B69A-DB50392F4F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5D852-CA6B-4D89-A266-DB3B5AF19A7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46227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0AB5C10-2023-4796-8EA5-6A16F55BFC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921AF56-8F87-49AB-8840-59E06C2FBA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10B6ADF-2A8E-4840-82DD-521269E5AC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5CAB4-20D4-4F00-A211-F35B42816C5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43915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8BD4906-83F7-4AF2-A2F2-C69725A79A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87B7E67-CD3B-46EA-8EA9-98A2213B07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002A6D5-5131-4D09-B947-518657BB0B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DAF31-4595-483F-84A4-6087E02F52E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12462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BD1BE405-7A42-4B29-9253-CB11C05693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9995C10-B0C4-46E1-8D8A-5DAC9DF0B4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9620EA11-82F8-4733-9CE2-87CD1996E2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C0758-771A-4681-B21D-B7172A96B12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38963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A9992-10EA-4E2F-B192-A9911570EE4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45821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3F31C-4EE3-477E-81EC-7EECF014025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31465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2E906-391B-4E17-8D95-F3FAC004730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18654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881DB-A788-47E5-9FB2-7EAAB61A182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457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30426C-CBA0-474F-B534-D58D0EFD12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1C7719F-DFF2-40BF-98E6-05E5CF2055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FC97A11-9F86-495F-B723-BDDD88F8AC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402DEE-785E-4900-9641-4DBC33C44A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685914"/>
      </p:ext>
    </p:extLst>
  </p:cSld>
  <p:clrMapOvr>
    <a:masterClrMapping/>
  </p:clrMapOvr>
  <p:transition>
    <p:blinds dir="vert"/>
    <p:sndAc>
      <p:stSnd>
        <p:snd r:embed="rId1" name="voltage.wav"/>
      </p:stSnd>
    </p:sndAc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85D6D-892A-4E8C-81AB-D3A2C06EB1C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93151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DCB2C-04F9-4406-A7E6-F59BDCA2258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35393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E2E6F-FF7A-4E96-B381-ADF4F4D36AD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27851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3B8E-DB7E-4D1B-8956-1B5DE4199A7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79783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B7AE0-BC83-4363-9128-08F2AA7709B9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22554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DE13D-D00C-4571-9042-23730514BF4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47017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45054-66AD-4B97-AECA-A45A2209840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0239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A5D08156-619F-4BD2-8791-D6BEED887F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EA340C2A-8FF3-4B52-A415-0B747665B6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57ABF0EC-9FC2-407D-B461-13F1B0A2CE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DA1583-CC51-4170-938B-D43C3F71A4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011271"/>
      </p:ext>
    </p:extLst>
  </p:cSld>
  <p:clrMapOvr>
    <a:masterClrMapping/>
  </p:clrMapOvr>
  <p:transition>
    <p:blinds dir="vert"/>
    <p:sndAc>
      <p:stSnd>
        <p:snd r:embed="rId1" name="voltag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37A369BB-D8F5-4364-9121-1ED19A4AFB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5A94210F-AFF7-4D4E-93AD-681CA4ECE0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E5588A51-2CC1-4BAA-A7FF-909799227D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05682E-05E3-4627-8A48-ED19E6D789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2423596"/>
      </p:ext>
    </p:extLst>
  </p:cSld>
  <p:clrMapOvr>
    <a:masterClrMapping/>
  </p:clrMapOvr>
  <p:transition>
    <p:blinds dir="vert"/>
    <p:sndAc>
      <p:stSnd>
        <p:snd r:embed="rId1" name="voltag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A234BF4-802A-46E8-8981-97A43022CA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6C22F0FA-D072-49F7-A1EB-0EE92C07C7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22557258-995D-4EDF-8037-5B09D08ABE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73FD5B-18B4-44DD-8E55-C32D652B4A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5549692"/>
      </p:ext>
    </p:extLst>
  </p:cSld>
  <p:clrMapOvr>
    <a:masterClrMapping/>
  </p:clrMapOvr>
  <p:transition>
    <p:blinds dir="vert"/>
    <p:sndAc>
      <p:stSnd>
        <p:snd r:embed="rId1" name="voltag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BEAC73D-FD47-4282-9A4B-365FAFA862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9B28DFD-1B8C-47FB-8408-4B75A92812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55BA5E3-8400-4030-85EF-399CBBCFD4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95E32B-065D-46F2-8075-12ED8AAFCD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7433868"/>
      </p:ext>
    </p:extLst>
  </p:cSld>
  <p:clrMapOvr>
    <a:masterClrMapping/>
  </p:clrMapOvr>
  <p:transition>
    <p:blinds dir="vert"/>
    <p:sndAc>
      <p:stSnd>
        <p:snd r:embed="rId1" name="voltag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ACF2CF9-E74B-4391-8117-5F910ACA40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E990725-5F94-44EE-9167-7DAB2A2799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B3D1289-9940-44C4-A49D-691BC6D0D6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BC9EB-83AA-40C7-BA87-00659E8D88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8905136"/>
      </p:ext>
    </p:extLst>
  </p:cSld>
  <p:clrMapOvr>
    <a:masterClrMapping/>
  </p:clrMapOvr>
  <p:transition>
    <p:blinds dir="vert"/>
    <p:sndAc>
      <p:stSnd>
        <p:snd r:embed="rId1" name="voltag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9C45D7C1-C586-462B-8949-C7B411E8C4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vi-VN" altLang="en-US"/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B78884A8-4B32-4010-8CEA-7818FB3093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8612" name="Rectangle 4">
            <a:extLst>
              <a:ext uri="{FF2B5EF4-FFF2-40B4-BE49-F238E27FC236}">
                <a16:creationId xmlns="" xmlns:a16="http://schemas.microsoft.com/office/drawing/2014/main" id="{60509402-253A-455C-BA38-634AC05A64E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3" name="Rectangle 5">
            <a:extLst>
              <a:ext uri="{FF2B5EF4-FFF2-40B4-BE49-F238E27FC236}">
                <a16:creationId xmlns="" xmlns:a16="http://schemas.microsoft.com/office/drawing/2014/main" id="{619886E8-DE49-40F8-BDFD-D2377FE96A3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4" name="Rectangle 6">
            <a:extLst>
              <a:ext uri="{FF2B5EF4-FFF2-40B4-BE49-F238E27FC236}">
                <a16:creationId xmlns="" xmlns:a16="http://schemas.microsoft.com/office/drawing/2014/main" id="{33ED4233-6E85-4B3F-8BD2-B9E254C236D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9F2B504C-FF04-493C-A2CA-167EC3588BA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ransition>
    <p:blinds dir="vert"/>
    <p:sndAc>
      <p:stSnd>
        <p:snd r:embed="rId13" name="voltage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="" xmlns:a16="http://schemas.microsoft.com/office/drawing/2014/main" id="{9C7CA560-56A2-49C5-A6BB-8E1C79F9E4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="" xmlns:a16="http://schemas.microsoft.com/office/drawing/2014/main" id="{4EC473E0-B996-475E-9A41-CA6C9FFE96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6916" name="Rectangle 4">
            <a:extLst>
              <a:ext uri="{FF2B5EF4-FFF2-40B4-BE49-F238E27FC236}">
                <a16:creationId xmlns="" xmlns:a16="http://schemas.microsoft.com/office/drawing/2014/main" id="{D81D9AE7-C851-4B66-B768-A47347100EE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17" name="Rectangle 5">
            <a:extLst>
              <a:ext uri="{FF2B5EF4-FFF2-40B4-BE49-F238E27FC236}">
                <a16:creationId xmlns="" xmlns:a16="http://schemas.microsoft.com/office/drawing/2014/main" id="{FB2681D1-2AA2-43A1-AA41-1C25AD2381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18" name="Rectangle 6">
            <a:extLst>
              <a:ext uri="{FF2B5EF4-FFF2-40B4-BE49-F238E27FC236}">
                <a16:creationId xmlns="" xmlns:a16="http://schemas.microsoft.com/office/drawing/2014/main" id="{395C3111-4E9A-45B3-9AA2-4CF83F80215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FF1E7AEF-03F2-48E6-84F9-F81BBEE4703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B19E64BD-760C-43C2-BDE1-23A8B1198E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8488E236-48A2-4319-BE7B-ECAA67B725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5D481514-F9B2-448E-A6E5-88022CCE5F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10BC7925-8C50-41A1-87ED-A62533227A2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EFABC8C8-19CC-4011-B2B4-AA53900141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2B6DC07-200D-4040-9AA4-62F2A40FADF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3924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62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62FA486-9364-4AD7-B026-B77BC6DE134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722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hyperlink" Target="https://www.youtube.com/watch?v=e4tb5dv1Et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553A122-B7BF-407B-BB2E-F41EB4EF713E}"/>
              </a:ext>
            </a:extLst>
          </p:cNvPr>
          <p:cNvSpPr/>
          <p:nvPr/>
        </p:nvSpPr>
        <p:spPr>
          <a:xfrm>
            <a:off x="0" y="0"/>
            <a:ext cx="12192000" cy="111601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225241D1-E554-4525-92FD-19A1F0DA84B5}"/>
              </a:ext>
            </a:extLst>
          </p:cNvPr>
          <p:cNvCxnSpPr/>
          <p:nvPr/>
        </p:nvCxnSpPr>
        <p:spPr>
          <a:xfrm>
            <a:off x="0" y="1116013"/>
            <a:ext cx="12192000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5A23C69-067E-4623-8313-61D087E50C6D}"/>
              </a:ext>
            </a:extLst>
          </p:cNvPr>
          <p:cNvSpPr/>
          <p:nvPr/>
        </p:nvSpPr>
        <p:spPr>
          <a:xfrm>
            <a:off x="2819400" y="2106613"/>
            <a:ext cx="2895600" cy="25082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 ĐỌC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B087A7A-F76A-40F8-9014-1D833C6C08A1}"/>
              </a:ext>
            </a:extLst>
          </p:cNvPr>
          <p:cNvSpPr/>
          <p:nvPr/>
        </p:nvSpPr>
        <p:spPr>
          <a:xfrm>
            <a:off x="3699615" y="1676400"/>
            <a:ext cx="509626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LƯỢM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7EEB92D-8DD3-4A68-8A6A-E3CCD9E5699E}"/>
              </a:ext>
            </a:extLst>
          </p:cNvPr>
          <p:cNvSpPr/>
          <p:nvPr/>
        </p:nvSpPr>
        <p:spPr>
          <a:xfrm>
            <a:off x="805624" y="1412746"/>
            <a:ext cx="27622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en-US" sz="5400" b="1" i="0" u="none" strike="noStrike" kern="1200" cap="none" spc="0" normalizeH="0" baseline="0" noProof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5400" b="1" i="0" u="none" strike="noStrike" kern="1200" cap="none" spc="0" normalizeH="0" baseline="0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5400" b="1" i="0" u="none" strike="noStrike" kern="1200" cap="none" spc="0" normalizeH="0" baseline="0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66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4052681-2C03-4CF3-83E1-33EA3B34B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669" y="3834870"/>
            <a:ext cx="4114150" cy="28160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33D342B-F0EC-494D-86BD-2539C1A4D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21983" y="3310157"/>
            <a:ext cx="3844084" cy="35398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2E39563-5E23-4390-A7F7-60354D0954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7" y="5922247"/>
            <a:ext cx="3834716" cy="9693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450B4F4-85BB-4AF0-BB91-2B6106546F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3"/>
          <a:stretch/>
        </p:blipFill>
        <p:spPr>
          <a:xfrm>
            <a:off x="8428920" y="6166290"/>
            <a:ext cx="1758483" cy="9693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11043">
        <p14:doors dir="vert"/>
      </p:transition>
    </mc:Choice>
    <mc:Fallback xmlns="">
      <p:transition spd="slow" advTm="11043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4466B13-2955-4244-9DDB-C5AB6A821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6285618"/>
            <a:ext cx="3834716" cy="8004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93AD4AA-88D7-4EC7-A544-FFDF7660A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3638" y="6268970"/>
            <a:ext cx="3657638" cy="763476"/>
          </a:xfrm>
          <a:prstGeom prst="rect">
            <a:avLst/>
          </a:prstGeom>
        </p:spPr>
      </p:pic>
      <p:sp>
        <p:nvSpPr>
          <p:cNvPr id="11" name="Text Box 40">
            <a:extLst>
              <a:ext uri="{FF2B5EF4-FFF2-40B4-BE49-F238E27FC236}">
                <a16:creationId xmlns="" xmlns:a16="http://schemas.microsoft.com/office/drawing/2014/main" id="{A74DCA2A-6140-48A0-A841-9661F51A8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353" y="-13631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Lượm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1FDCD77-F5C3-49ED-81D2-C7AB5327D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81" y="2613924"/>
            <a:ext cx="4770053" cy="33912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ext Box 9">
            <a:extLst>
              <a:ext uri="{FF2B5EF4-FFF2-40B4-BE49-F238E27FC236}">
                <a16:creationId xmlns="" xmlns:a16="http://schemas.microsoft.com/office/drawing/2014/main" id="{83F197BE-B430-4FEB-B0E7-2B4E3BC64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0753" y="2513613"/>
            <a:ext cx="5801247" cy="363176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Vụt</a:t>
            </a:r>
            <a:r>
              <a:rPr lang="en-US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 qua </a:t>
            </a:r>
            <a:r>
              <a:rPr lang="en-US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mặt</a:t>
            </a:r>
            <a:r>
              <a:rPr lang="en-US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trận</a:t>
            </a:r>
            <a:r>
              <a:rPr lang="en-US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Đạn</a:t>
            </a:r>
            <a:r>
              <a:rPr lang="en-US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 bay </a:t>
            </a:r>
            <a:r>
              <a:rPr lang="en-US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vèo</a:t>
            </a:r>
            <a:r>
              <a:rPr lang="en-US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vèo</a:t>
            </a:r>
            <a:endParaRPr lang="en-US" sz="36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Thư</a:t>
            </a:r>
            <a:r>
              <a:rPr lang="en-US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đề</a:t>
            </a:r>
            <a:r>
              <a:rPr lang="en-US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 “</a:t>
            </a:r>
            <a:r>
              <a:rPr lang="en-US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Thượng</a:t>
            </a:r>
            <a:r>
              <a:rPr lang="en-US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khẩn</a:t>
            </a:r>
            <a:r>
              <a:rPr lang="en-US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”</a:t>
            </a: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Sợ</a:t>
            </a:r>
            <a:r>
              <a:rPr lang="en-US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 chi </a:t>
            </a:r>
            <a:r>
              <a:rPr lang="en-US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hiểm</a:t>
            </a:r>
            <a:r>
              <a:rPr lang="en-US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nghèo</a:t>
            </a:r>
            <a:r>
              <a:rPr lang="en-US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		</a:t>
            </a:r>
            <a:endParaRPr lang="en-US" sz="2400" b="1" dirty="0">
              <a:solidFill>
                <a:srgbClr val="0033CC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Text Box 4">
            <a:extLst>
              <a:ext uri="{FF2B5EF4-FFF2-40B4-BE49-F238E27FC236}">
                <a16:creationId xmlns="" xmlns:a16="http://schemas.microsoft.com/office/drawing/2014/main" id="{DC6DB3FE-0C05-416B-8F6C-68A0AB2F6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244" y="1614879"/>
            <a:ext cx="580124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kern="0" dirty="0" err="1">
                <a:solidFill>
                  <a:srgbClr val="FF0000"/>
                </a:solidFill>
              </a:rPr>
              <a:t>Löôïm</a:t>
            </a:r>
            <a:r>
              <a:rPr lang="en-US" sz="4000" b="1" kern="0" dirty="0">
                <a:solidFill>
                  <a:srgbClr val="FF0000"/>
                </a:solidFill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</a:rPr>
              <a:t>rất</a:t>
            </a:r>
            <a:r>
              <a:rPr lang="en-US" sz="4000" b="1" kern="0" dirty="0">
                <a:solidFill>
                  <a:srgbClr val="FF0000"/>
                </a:solidFill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</a:rPr>
              <a:t>duõng</a:t>
            </a:r>
            <a:r>
              <a:rPr lang="en-US" sz="4000" b="1" kern="0" dirty="0">
                <a:solidFill>
                  <a:srgbClr val="FF0000"/>
                </a:solidFill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</a:rPr>
              <a:t>caûm</a:t>
            </a:r>
            <a:r>
              <a:rPr lang="en-US" sz="4000" b="1" kern="0" dirty="0">
                <a:solidFill>
                  <a:srgbClr val="FF0000"/>
                </a:solidFill>
              </a:rPr>
              <a:t>.</a:t>
            </a:r>
            <a:endParaRPr lang="en-US" sz="4400" b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6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1828800" y="974725"/>
            <a:ext cx="4038600" cy="6492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Chú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bé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loắt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choắt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Cái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xắc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xinh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xinh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Cái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chân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thoăn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thoắt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Cái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đầu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nghênh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nghênh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lô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đội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lệch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Mồm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huýt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sáo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vang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Như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con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chim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chích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Nhảy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trên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đường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vàng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...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Một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hôm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nào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đó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Như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bao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hôm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nào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Chú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đồng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chí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nhỏ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Bỏ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thư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vào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bao.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7013892" y="454661"/>
            <a:ext cx="4038600" cy="555536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Vụt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qua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mặt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trận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Đạn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bay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vèo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vèo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Thư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đề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“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Thượng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khẩn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”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Sợ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chi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hiểm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nghèo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Đường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quê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vắng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vẻ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Lúa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trỗ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đòng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đòng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lô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chú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bé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Nhấp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nhô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trên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đồng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	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                  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Tố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Hữu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	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185" name="Rectangle 53"/>
          <p:cNvSpPr>
            <a:spLocks noChangeArrowheads="1"/>
          </p:cNvSpPr>
          <p:nvPr/>
        </p:nvSpPr>
        <p:spPr bwMode="auto">
          <a:xfrm>
            <a:off x="3124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24EECFE6-E415-4524-A02F-C3F8CCC05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7091" y="3773669"/>
            <a:ext cx="2575133" cy="3116682"/>
          </a:xfrm>
          <a:prstGeom prst="rect">
            <a:avLst/>
          </a:prstGeom>
        </p:spPr>
      </p:pic>
      <p:sp>
        <p:nvSpPr>
          <p:cNvPr id="46" name="Text Box 40">
            <a:extLst>
              <a:ext uri="{FF2B5EF4-FFF2-40B4-BE49-F238E27FC236}">
                <a16:creationId xmlns="" xmlns:a16="http://schemas.microsoft.com/office/drawing/2014/main" id="{FB0AC64C-6C2D-4AFD-BB47-347870405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160" y="40656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Lượm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52E84313-391F-48E8-B8EE-6A84F1DD8C6F}"/>
              </a:ext>
            </a:extLst>
          </p:cNvPr>
          <p:cNvGrpSpPr/>
          <p:nvPr/>
        </p:nvGrpSpPr>
        <p:grpSpPr>
          <a:xfrm>
            <a:off x="4038600" y="5513215"/>
            <a:ext cx="7905266" cy="812452"/>
            <a:chOff x="4038600" y="5513215"/>
            <a:chExt cx="7905266" cy="812452"/>
          </a:xfrm>
        </p:grpSpPr>
        <p:sp>
          <p:nvSpPr>
            <p:cNvPr id="2" name="Speech Bubble: Rectangle with Corners Rounded 1">
              <a:extLst>
                <a:ext uri="{FF2B5EF4-FFF2-40B4-BE49-F238E27FC236}">
                  <a16:creationId xmlns="" xmlns:a16="http://schemas.microsoft.com/office/drawing/2014/main" id="{0DE06965-D07C-4E24-AC46-1084402279B9}"/>
                </a:ext>
              </a:extLst>
            </p:cNvPr>
            <p:cNvSpPr/>
            <p:nvPr/>
          </p:nvSpPr>
          <p:spPr bwMode="auto">
            <a:xfrm>
              <a:off x="4324332" y="5513215"/>
              <a:ext cx="6975827" cy="812452"/>
            </a:xfrm>
            <a:prstGeom prst="wedgeRoundRectCallout">
              <a:avLst>
                <a:gd name="adj1" fmla="val -25962"/>
                <a:gd name="adj2" fmla="val -237628"/>
                <a:gd name="adj3" fmla="val 16667"/>
              </a:avLst>
            </a:prstGeom>
            <a:solidFill>
              <a:srgbClr val="C1D84B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1" name="Text Box 3">
              <a:extLst>
                <a:ext uri="{FF2B5EF4-FFF2-40B4-BE49-F238E27FC236}">
                  <a16:creationId xmlns="" xmlns:a16="http://schemas.microsoft.com/office/drawing/2014/main" id="{F651BE23-1913-4B8C-85D6-324392C5B2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8600" y="5670261"/>
              <a:ext cx="7905266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3200" b="1" kern="0" dirty="0" err="1" smtClean="0">
                  <a:solidFill>
                    <a:srgbClr val="68440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200" b="1" kern="0" dirty="0" smtClean="0">
                  <a:solidFill>
                    <a:srgbClr val="6844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kern="0" dirty="0" err="1" smtClean="0">
                  <a:solidFill>
                    <a:srgbClr val="684400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3200" b="1" kern="0" dirty="0" smtClean="0">
                  <a:solidFill>
                    <a:srgbClr val="6844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kern="0" dirty="0" err="1" smtClean="0">
                  <a:solidFill>
                    <a:srgbClr val="6844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200" b="1" kern="0" dirty="0" smtClean="0">
                  <a:solidFill>
                    <a:srgbClr val="6844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kern="0" dirty="0" err="1" smtClean="0">
                  <a:solidFill>
                    <a:srgbClr val="6844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200" b="1" kern="0" dirty="0" smtClean="0">
                  <a:solidFill>
                    <a:srgbClr val="6844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kern="0" dirty="0" err="1" smtClean="0">
                  <a:solidFill>
                    <a:srgbClr val="68440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200" b="1" kern="0" dirty="0" smtClean="0">
                  <a:solidFill>
                    <a:srgbClr val="684400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sz="3200" b="1" kern="0" dirty="0" err="1" smtClean="0">
                  <a:solidFill>
                    <a:srgbClr val="684400"/>
                  </a:solidFill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sz="3200" b="1" kern="0" dirty="0" smtClean="0">
                  <a:solidFill>
                    <a:srgbClr val="6844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kern="0" dirty="0" err="1" smtClean="0">
                  <a:solidFill>
                    <a:srgbClr val="684400"/>
                  </a:solidFill>
                  <a:latin typeface="Times New Roman" pitchFamily="18" charset="0"/>
                  <a:cs typeface="Times New Roman" pitchFamily="18" charset="0"/>
                </a:rPr>
                <a:t>sao</a:t>
              </a:r>
              <a:r>
                <a:rPr lang="en-US" sz="3200" b="1" kern="0" dirty="0" smtClean="0">
                  <a:solidFill>
                    <a:srgbClr val="6844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200" b="1" kern="0" dirty="0">
                <a:solidFill>
                  <a:srgbClr val="6844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A0D7A722-3AD3-48B1-991A-CF5BD2518690}"/>
              </a:ext>
            </a:extLst>
          </p:cNvPr>
          <p:cNvGrpSpPr/>
          <p:nvPr/>
        </p:nvGrpSpPr>
        <p:grpSpPr>
          <a:xfrm>
            <a:off x="5480175" y="2907176"/>
            <a:ext cx="847159" cy="919647"/>
            <a:chOff x="5480175" y="2907176"/>
            <a:chExt cx="847159" cy="919647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016F80A6-28EA-4A3B-88E6-58329D80DD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2" b="6040"/>
            <a:stretch/>
          </p:blipFill>
          <p:spPr>
            <a:xfrm>
              <a:off x="5708775" y="3014371"/>
              <a:ext cx="618559" cy="81245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A1DC5350-A016-4EEA-9229-61D66E2ED50D}"/>
                </a:ext>
              </a:extLst>
            </p:cNvPr>
            <p:cNvSpPr/>
            <p:nvPr/>
          </p:nvSpPr>
          <p:spPr bwMode="auto">
            <a:xfrm>
              <a:off x="5480175" y="2907176"/>
              <a:ext cx="387225" cy="194971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7050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0">
            <a:extLst>
              <a:ext uri="{FF2B5EF4-FFF2-40B4-BE49-F238E27FC236}">
                <a16:creationId xmlns="" xmlns:a16="http://schemas.microsoft.com/office/drawing/2014/main" id="{A74DCA2A-6140-48A0-A841-9661F51A8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353" y="-13631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Lượm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1FDCD77-F5C3-49ED-81D2-C7AB5327D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326" y="1695802"/>
            <a:ext cx="4770053" cy="33912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Text Box 4">
            <a:extLst>
              <a:ext uri="{FF2B5EF4-FFF2-40B4-BE49-F238E27FC236}">
                <a16:creationId xmlns="" xmlns:a16="http://schemas.microsoft.com/office/drawing/2014/main" id="{03B4BA85-584D-4D97-BAC9-EE4A8FC7B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365936"/>
            <a:ext cx="9144000" cy="138499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ca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ngợi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chú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liên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ngộ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nghĩnh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đáng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dũng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cảm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46E536D-33B0-4FD3-99E6-FDC5FF44F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22624" y="2348771"/>
            <a:ext cx="3575458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61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7" name="WordArt 41">
            <a:extLst>
              <a:ext uri="{FF2B5EF4-FFF2-40B4-BE49-F238E27FC236}">
                <a16:creationId xmlns="" xmlns:a16="http://schemas.microsoft.com/office/drawing/2014/main" id="{4225AC65-E9D6-4019-84A1-612068AA393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0" y="343303"/>
            <a:ext cx="7315463" cy="179812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" cap="none" spc="0" normalizeH="0" baseline="0" noProof="0" dirty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 THUỘC LÒNG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43D322F-BD77-45CF-BD6C-0D97A1D39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5900" y="3773669"/>
            <a:ext cx="3226325" cy="31166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4BEB9ED-173A-40F2-BEDF-001A00DD06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3" y="6063368"/>
            <a:ext cx="3834716" cy="9693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282AE8B-765E-4F47-A651-896739DBA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6285618"/>
            <a:ext cx="3834716" cy="800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F2782BD-8462-4A24-8952-B98B0D882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3638" y="6232008"/>
            <a:ext cx="3834716" cy="8004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DB4777A-7578-4237-A5D0-D8EB478D9D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131" y="2542928"/>
            <a:ext cx="4876800" cy="3467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4545055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1828800" y="974725"/>
            <a:ext cx="4038600" cy="6492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Chú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bé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loắt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choắt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Cái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xắc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xinh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xinh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Cái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chân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thoăn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thoắt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Cái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đầu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nghênh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nghênh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lô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đội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lệch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Mồm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huýt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sáo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vang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Như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con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chim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chích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Nhảy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trên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đường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vàng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...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Một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hôm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nào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đó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Như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bao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hôm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nào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Chú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đồng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chí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nhỏ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Bỏ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thư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vào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bao.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7013892" y="454661"/>
            <a:ext cx="4038600" cy="555536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Vụt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qua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mặt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trận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Đạn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bay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vèo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vèo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Thư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đề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“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Thượng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khẩn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”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Sợ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chi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hiểm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nghèo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Đường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quê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vắng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vẻ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Lúa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trỗ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đòng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đòng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lô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chú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bé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Nhấp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nhô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trên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đồng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	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                  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Tố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Hữu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	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185" name="Rectangle 53"/>
          <p:cNvSpPr>
            <a:spLocks noChangeArrowheads="1"/>
          </p:cNvSpPr>
          <p:nvPr/>
        </p:nvSpPr>
        <p:spPr bwMode="auto">
          <a:xfrm>
            <a:off x="3124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6" name="Text Box 40">
            <a:extLst>
              <a:ext uri="{FF2B5EF4-FFF2-40B4-BE49-F238E27FC236}">
                <a16:creationId xmlns="" xmlns:a16="http://schemas.microsoft.com/office/drawing/2014/main" id="{FB0AC64C-6C2D-4AFD-BB47-347870405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160" y="40656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Lượm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24EECFE6-E415-4524-A02F-C3F8CCC05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7091" y="3773669"/>
            <a:ext cx="2575133" cy="31166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5B33F4F-8128-4D85-AE34-F5DF5D0879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853" y="6100666"/>
            <a:ext cx="3834716" cy="9693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633CF05-FA5E-45CF-8F66-C0D1347B8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840" y="6260371"/>
            <a:ext cx="3834716" cy="8004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4B26EB3-3FD3-4E47-A355-6B4E6D716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59" y="6306646"/>
            <a:ext cx="3391325" cy="70788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291A1CD-8EBC-4092-9A42-4D5C3EE8D0E2}"/>
              </a:ext>
            </a:extLst>
          </p:cNvPr>
          <p:cNvGrpSpPr/>
          <p:nvPr/>
        </p:nvGrpSpPr>
        <p:grpSpPr>
          <a:xfrm>
            <a:off x="2514600" y="798828"/>
            <a:ext cx="2362200" cy="5515391"/>
            <a:chOff x="2514600" y="798828"/>
            <a:chExt cx="2362200" cy="5515391"/>
          </a:xfrm>
        </p:grpSpPr>
        <p:sp>
          <p:nvSpPr>
            <p:cNvPr id="16" name="Rectangle 44">
              <a:extLst>
                <a:ext uri="{FF2B5EF4-FFF2-40B4-BE49-F238E27FC236}">
                  <a16:creationId xmlns="" xmlns:a16="http://schemas.microsoft.com/office/drawing/2014/main" id="{1D4E6266-9088-4CF3-9D57-FEA2830FD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7956" y="798828"/>
              <a:ext cx="1524000" cy="457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/>
              </a:endParaRPr>
            </a:p>
          </p:txBody>
        </p:sp>
        <p:sp>
          <p:nvSpPr>
            <p:cNvPr id="17" name="Rectangle 44">
              <a:extLst>
                <a:ext uri="{FF2B5EF4-FFF2-40B4-BE49-F238E27FC236}">
                  <a16:creationId xmlns="" xmlns:a16="http://schemas.microsoft.com/office/drawing/2014/main" id="{651F6D07-CAD0-45F5-B1DD-E1BFD88AD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384" y="1216783"/>
              <a:ext cx="1524000" cy="457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/>
              </a:endParaRPr>
            </a:p>
          </p:txBody>
        </p:sp>
        <p:sp>
          <p:nvSpPr>
            <p:cNvPr id="18" name="Rectangle 44">
              <a:extLst>
                <a:ext uri="{FF2B5EF4-FFF2-40B4-BE49-F238E27FC236}">
                  <a16:creationId xmlns="" xmlns:a16="http://schemas.microsoft.com/office/drawing/2014/main" id="{FDF3E5C3-DDB9-45D8-8E0F-BE9F067BC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384" y="2153534"/>
              <a:ext cx="2004416" cy="457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/>
              </a:endParaRPr>
            </a:p>
          </p:txBody>
        </p:sp>
        <p:sp>
          <p:nvSpPr>
            <p:cNvPr id="19" name="Rectangle 44">
              <a:extLst>
                <a:ext uri="{FF2B5EF4-FFF2-40B4-BE49-F238E27FC236}">
                  <a16:creationId xmlns="" xmlns:a16="http://schemas.microsoft.com/office/drawing/2014/main" id="{C885938C-81C4-4E92-B001-ECC1B8652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0800" y="2775144"/>
              <a:ext cx="2004416" cy="457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/>
              </a:endParaRPr>
            </a:p>
          </p:txBody>
        </p:sp>
        <p:sp>
          <p:nvSpPr>
            <p:cNvPr id="20" name="Rectangle 44">
              <a:extLst>
                <a:ext uri="{FF2B5EF4-FFF2-40B4-BE49-F238E27FC236}">
                  <a16:creationId xmlns="" xmlns:a16="http://schemas.microsoft.com/office/drawing/2014/main" id="{540683D2-2E55-4857-8198-747498F59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3163449"/>
              <a:ext cx="1119784" cy="457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/>
              </a:endParaRPr>
            </a:p>
          </p:txBody>
        </p:sp>
        <p:sp>
          <p:nvSpPr>
            <p:cNvPr id="21" name="Rectangle 44">
              <a:extLst>
                <a:ext uri="{FF2B5EF4-FFF2-40B4-BE49-F238E27FC236}">
                  <a16:creationId xmlns="" xmlns:a16="http://schemas.microsoft.com/office/drawing/2014/main" id="{A0EA20DD-061A-4D5D-860D-C6C26521D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5016" y="3579828"/>
              <a:ext cx="1401368" cy="457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/>
              </a:endParaRPr>
            </a:p>
          </p:txBody>
        </p:sp>
        <p:sp>
          <p:nvSpPr>
            <p:cNvPr id="22" name="Rectangle 44">
              <a:extLst>
                <a:ext uri="{FF2B5EF4-FFF2-40B4-BE49-F238E27FC236}">
                  <a16:creationId xmlns="" xmlns:a16="http://schemas.microsoft.com/office/drawing/2014/main" id="{DCC376E4-F90C-4713-B053-296E0B48E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5103913"/>
              <a:ext cx="1401368" cy="457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/>
              </a:endParaRPr>
            </a:p>
          </p:txBody>
        </p:sp>
        <p:sp>
          <p:nvSpPr>
            <p:cNvPr id="24" name="Rectangle 44">
              <a:extLst>
                <a:ext uri="{FF2B5EF4-FFF2-40B4-BE49-F238E27FC236}">
                  <a16:creationId xmlns="" xmlns:a16="http://schemas.microsoft.com/office/drawing/2014/main" id="{884B725F-3FA8-4360-872C-87E141084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0213" y="5857019"/>
              <a:ext cx="1401368" cy="457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/>
              </a:endParaRPr>
            </a:p>
          </p:txBody>
        </p:sp>
      </p:grpSp>
      <p:sp>
        <p:nvSpPr>
          <p:cNvPr id="28" name="Rectangle 44">
            <a:extLst>
              <a:ext uri="{FF2B5EF4-FFF2-40B4-BE49-F238E27FC236}">
                <a16:creationId xmlns="" xmlns:a16="http://schemas.microsoft.com/office/drawing/2014/main" id="{DADD1CD9-4548-4013-A9E7-0766B0B5F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9336" y="2644837"/>
            <a:ext cx="2042748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FCBF3889-6757-42A4-B964-8C60A6252008}"/>
              </a:ext>
            </a:extLst>
          </p:cNvPr>
          <p:cNvGrpSpPr/>
          <p:nvPr/>
        </p:nvGrpSpPr>
        <p:grpSpPr>
          <a:xfrm>
            <a:off x="7788837" y="771950"/>
            <a:ext cx="2302753" cy="3001719"/>
            <a:chOff x="7788837" y="771950"/>
            <a:chExt cx="2302753" cy="3001719"/>
          </a:xfrm>
        </p:grpSpPr>
        <p:sp>
          <p:nvSpPr>
            <p:cNvPr id="25" name="Rectangle 44">
              <a:extLst>
                <a:ext uri="{FF2B5EF4-FFF2-40B4-BE49-F238E27FC236}">
                  <a16:creationId xmlns="" xmlns:a16="http://schemas.microsoft.com/office/drawing/2014/main" id="{34C06AE9-FC12-44E1-9163-FF3262299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842" y="771950"/>
              <a:ext cx="1401368" cy="457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/>
              </a:endParaRPr>
            </a:p>
          </p:txBody>
        </p:sp>
        <p:sp>
          <p:nvSpPr>
            <p:cNvPr id="26" name="Rectangle 44">
              <a:extLst>
                <a:ext uri="{FF2B5EF4-FFF2-40B4-BE49-F238E27FC236}">
                  <a16:creationId xmlns="" xmlns:a16="http://schemas.microsoft.com/office/drawing/2014/main" id="{840F27D5-1767-4D21-A453-4392EDA27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9527" y="1080628"/>
              <a:ext cx="1401368" cy="457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/>
              </a:endParaRPr>
            </a:p>
          </p:txBody>
        </p:sp>
        <p:sp>
          <p:nvSpPr>
            <p:cNvPr id="27" name="Rectangle 44">
              <a:extLst>
                <a:ext uri="{FF2B5EF4-FFF2-40B4-BE49-F238E27FC236}">
                  <a16:creationId xmlns="" xmlns:a16="http://schemas.microsoft.com/office/drawing/2014/main" id="{78557E8D-D0D9-4C9C-A41F-294F22112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842" y="1578812"/>
              <a:ext cx="2042748" cy="457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/>
              </a:endParaRPr>
            </a:p>
          </p:txBody>
        </p:sp>
        <p:sp>
          <p:nvSpPr>
            <p:cNvPr id="29" name="Rectangle 44">
              <a:extLst>
                <a:ext uri="{FF2B5EF4-FFF2-40B4-BE49-F238E27FC236}">
                  <a16:creationId xmlns="" xmlns:a16="http://schemas.microsoft.com/office/drawing/2014/main" id="{75BD21BC-44E9-4B57-BD58-DAF3B0925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8837" y="3555018"/>
              <a:ext cx="942801" cy="2186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3087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1828800" y="974725"/>
            <a:ext cx="4038600" cy="6492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Chú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bé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loắt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choắt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Cái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xắc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xinh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xinh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Cái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chân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thoăn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thoắt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Cái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đầu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nghênh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nghênh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lô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đội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lệch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Mồm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huýt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sáo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vang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Như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con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chim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chích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Nhảy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trên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đường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vàng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...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Một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hôm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nào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đó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Như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bao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hôm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nào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Chú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đồng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chí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nhỏ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Bỏ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thư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vào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bao.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7013892" y="454661"/>
            <a:ext cx="4038600" cy="555536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Vụt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qua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mặt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trận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Đạn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bay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vèo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vèo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Thư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đề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“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Thượng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khẩn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”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Sợ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chi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hiểm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nghèo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Đường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quê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vắng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vẻ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Lúa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trỗ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đòng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đòng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lô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chú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bé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Nhấp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nhô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trên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đồng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	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                  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Tố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Hữu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	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185" name="Rectangle 53"/>
          <p:cNvSpPr>
            <a:spLocks noChangeArrowheads="1"/>
          </p:cNvSpPr>
          <p:nvPr/>
        </p:nvSpPr>
        <p:spPr bwMode="auto">
          <a:xfrm>
            <a:off x="3124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6" name="Text Box 40">
            <a:extLst>
              <a:ext uri="{FF2B5EF4-FFF2-40B4-BE49-F238E27FC236}">
                <a16:creationId xmlns="" xmlns:a16="http://schemas.microsoft.com/office/drawing/2014/main" id="{FB0AC64C-6C2D-4AFD-BB47-347870405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160" y="40656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Lượm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24EECFE6-E415-4524-A02F-C3F8CCC05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7091" y="3773669"/>
            <a:ext cx="2575133" cy="31166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5B33F4F-8128-4D85-AE34-F5DF5D0879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853" y="6100666"/>
            <a:ext cx="3834716" cy="9693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633CF05-FA5E-45CF-8F66-C0D1347B8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840" y="6260371"/>
            <a:ext cx="3834716" cy="8004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4B26EB3-3FD3-4E47-A355-6B4E6D716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59" y="6306646"/>
            <a:ext cx="3391325" cy="70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99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7" name="WordArt 41">
            <a:extLst>
              <a:ext uri="{FF2B5EF4-FFF2-40B4-BE49-F238E27FC236}">
                <a16:creationId xmlns="" xmlns:a16="http://schemas.microsoft.com/office/drawing/2014/main" id="{4225AC65-E9D6-4019-84A1-612068AA393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0" y="343303"/>
            <a:ext cx="7315463" cy="179812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10" dirty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 PHIM </a:t>
            </a:r>
            <a:endParaRPr kumimoji="0" lang="en-US" sz="2400" b="1" i="0" u="none" strike="noStrike" kern="10" cap="none" spc="0" normalizeH="0" baseline="0" noProof="0" dirty="0">
              <a:ln w="9525">
                <a:solidFill>
                  <a:srgbClr val="FFCC00"/>
                </a:solidFill>
                <a:round/>
                <a:headEnd/>
                <a:tailEnd/>
              </a:ln>
              <a:solidFill>
                <a:srgbClr val="009900"/>
              </a:solidFill>
              <a:effectLst>
                <a:outerShdw sy="50000" kx="-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43D322F-BD77-45CF-BD6C-0D97A1D39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5900" y="3773669"/>
            <a:ext cx="3226325" cy="31166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4BEB9ED-173A-40F2-BEDF-001A00DD06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3" y="6063368"/>
            <a:ext cx="3834716" cy="9693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282AE8B-765E-4F47-A651-896739DBA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6285618"/>
            <a:ext cx="3834716" cy="800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F2782BD-8462-4A24-8952-B98B0D882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3638" y="6232008"/>
            <a:ext cx="3834716" cy="800438"/>
          </a:xfrm>
          <a:prstGeom prst="rect">
            <a:avLst/>
          </a:prstGeom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="" xmlns:a16="http://schemas.microsoft.com/office/drawing/2014/main" id="{3DB4777A-7578-4237-A5D0-D8EB478D9D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131" y="2542928"/>
            <a:ext cx="4876800" cy="3467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94162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7" name="WordArt 41">
            <a:extLst>
              <a:ext uri="{FF2B5EF4-FFF2-40B4-BE49-F238E27FC236}">
                <a16:creationId xmlns="" xmlns:a16="http://schemas.microsoft.com/office/drawing/2014/main" id="{4225AC65-E9D6-4019-84A1-612068AA393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2167227"/>
            <a:ext cx="7315463" cy="179812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" cap="none" spc="0" normalizeH="0" baseline="0" noProof="0" dirty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DẶN DÒ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43D322F-BD77-45CF-BD6C-0D97A1D39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5900" y="3773669"/>
            <a:ext cx="3226325" cy="31166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4BEB9ED-173A-40F2-BEDF-001A00DD06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3" y="6063368"/>
            <a:ext cx="3834716" cy="9693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282AE8B-765E-4F47-A651-896739DBA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6285618"/>
            <a:ext cx="3834716" cy="800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F2782BD-8462-4A24-8952-B98B0D882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3638" y="6232008"/>
            <a:ext cx="3834716" cy="80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8638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8AE8EB8-4F54-4398-AC44-89600B589B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0" r="12400"/>
          <a:stretch/>
        </p:blipFill>
        <p:spPr>
          <a:xfrm>
            <a:off x="580104" y="457200"/>
            <a:ext cx="8077200" cy="60364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FDA86E-D476-4A95-9968-3780D2AB5666}"/>
              </a:ext>
            </a:extLst>
          </p:cNvPr>
          <p:cNvSpPr/>
          <p:nvPr/>
        </p:nvSpPr>
        <p:spPr>
          <a:xfrm>
            <a:off x="8377084" y="2737680"/>
            <a:ext cx="383949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LƯỢM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4A0DA0C-4685-4377-8D24-FF04D05BF85C}"/>
              </a:ext>
            </a:extLst>
          </p:cNvPr>
          <p:cNvSpPr/>
          <p:nvPr/>
        </p:nvSpPr>
        <p:spPr>
          <a:xfrm>
            <a:off x="9829800" y="3938009"/>
            <a:ext cx="21336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 dirty="0" err="1">
                <a:solidFill>
                  <a:srgbClr val="FF0000"/>
                </a:solidFill>
              </a:rPr>
              <a:t>Tố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Hữu</a:t>
            </a:r>
            <a:endParaRPr lang="en-US" sz="4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8" name="Rectangle 22">
            <a:extLst>
              <a:ext uri="{FF2B5EF4-FFF2-40B4-BE49-F238E27FC236}">
                <a16:creationId xmlns="" xmlns:a16="http://schemas.microsoft.com/office/drawing/2014/main" id="{DC4BCAF0-8FCC-47DD-82C9-27DB454FD14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308919" y="820022"/>
            <a:ext cx="3429000" cy="1155699"/>
          </a:xfrm>
        </p:spPr>
        <p:txBody>
          <a:bodyPr/>
          <a:lstStyle/>
          <a:p>
            <a:pPr eaLnBrk="1" hangingPunct="1">
              <a:defRPr/>
            </a:pPr>
            <a:endParaRPr lang="en-US" sz="2800" b="1" dirty="0"/>
          </a:p>
          <a:p>
            <a:pPr marL="0" indent="0" eaLnBrk="1" hangingPunct="1">
              <a:buNone/>
              <a:defRPr/>
            </a:pPr>
            <a:r>
              <a:rPr lang="en-US" sz="2800" b="1" u="sng" dirty="0" err="1">
                <a:solidFill>
                  <a:srgbClr val="0000FF"/>
                </a:solidFill>
              </a:rPr>
              <a:t>Luyện</a:t>
            </a:r>
            <a:r>
              <a:rPr lang="en-US" sz="2800" b="1" u="sng" dirty="0">
                <a:solidFill>
                  <a:srgbClr val="0000FF"/>
                </a:solidFill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</a:rPr>
              <a:t>đọc</a:t>
            </a:r>
            <a:r>
              <a:rPr lang="en-US" sz="2800" dirty="0"/>
              <a:t>  </a:t>
            </a:r>
          </a:p>
        </p:txBody>
      </p:sp>
      <p:sp>
        <p:nvSpPr>
          <p:cNvPr id="7171" name="Rectangle 23">
            <a:extLst>
              <a:ext uri="{FF2B5EF4-FFF2-40B4-BE49-F238E27FC236}">
                <a16:creationId xmlns="" xmlns:a16="http://schemas.microsoft.com/office/drawing/2014/main" id="{AF78A5F8-A58A-42C1-A378-32494679E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862169"/>
            <a:ext cx="3810000" cy="11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Tìm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hiểu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089" name="Line 33">
            <a:extLst>
              <a:ext uri="{FF2B5EF4-FFF2-40B4-BE49-F238E27FC236}">
                <a16:creationId xmlns="" xmlns:a16="http://schemas.microsoft.com/office/drawing/2014/main" id="{DF850295-42DC-45CB-81CB-3494437682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00339" y="2427068"/>
            <a:ext cx="531586" cy="329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45092" name="Line 36">
            <a:extLst>
              <a:ext uri="{FF2B5EF4-FFF2-40B4-BE49-F238E27FC236}">
                <a16:creationId xmlns="" xmlns:a16="http://schemas.microsoft.com/office/drawing/2014/main" id="{84815C72-D6BB-498D-89F4-308F5FD1AAD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98360" y="2972118"/>
            <a:ext cx="5191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45093" name="Line 37">
            <a:extLst>
              <a:ext uri="{FF2B5EF4-FFF2-40B4-BE49-F238E27FC236}">
                <a16:creationId xmlns="" xmlns:a16="http://schemas.microsoft.com/office/drawing/2014/main" id="{C8F6E37D-72C9-4494-B335-E8917A08D5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3581400"/>
            <a:ext cx="533400" cy="2183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0423" name="Text Box 40">
            <a:extLst>
              <a:ext uri="{FF2B5EF4-FFF2-40B4-BE49-F238E27FC236}">
                <a16:creationId xmlns="" xmlns:a16="http://schemas.microsoft.com/office/drawing/2014/main" id="{5DA2C800-8D05-49E5-91EF-80F2489B7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70367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Lượm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C4B9BB2D-7443-4055-9E8E-623D9FF7BF2B}"/>
              </a:ext>
            </a:extLst>
          </p:cNvPr>
          <p:cNvCxnSpPr/>
          <p:nvPr/>
        </p:nvCxnSpPr>
        <p:spPr bwMode="auto">
          <a:xfrm>
            <a:off x="5715000" y="1830445"/>
            <a:ext cx="129540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2924599B-3384-4800-969F-3E35572AE7C3}"/>
              </a:ext>
            </a:extLst>
          </p:cNvPr>
          <p:cNvCxnSpPr>
            <a:cxnSpLocks/>
          </p:cNvCxnSpPr>
          <p:nvPr/>
        </p:nvCxnSpPr>
        <p:spPr bwMode="auto">
          <a:xfrm>
            <a:off x="6324600" y="1851819"/>
            <a:ext cx="38100" cy="393938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F582BB19-2934-4DE8-970D-C88C7BE4BB49}"/>
              </a:ext>
            </a:extLst>
          </p:cNvPr>
          <p:cNvSpPr/>
          <p:nvPr/>
        </p:nvSpPr>
        <p:spPr>
          <a:xfrm>
            <a:off x="1912645" y="1935996"/>
            <a:ext cx="17924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loắt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choắt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56718BD4-15B0-4FBB-BD9F-0A2918977712}"/>
              </a:ext>
            </a:extLst>
          </p:cNvPr>
          <p:cNvSpPr/>
          <p:nvPr/>
        </p:nvSpPr>
        <p:spPr>
          <a:xfrm>
            <a:off x="1912645" y="2497089"/>
            <a:ext cx="20201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thoăn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thoắt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1C4F075-D027-4860-A257-7311B35A2EF4}"/>
              </a:ext>
            </a:extLst>
          </p:cNvPr>
          <p:cNvSpPr/>
          <p:nvPr/>
        </p:nvSpPr>
        <p:spPr>
          <a:xfrm>
            <a:off x="1902219" y="3090002"/>
            <a:ext cx="15648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huýt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sáo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Line 33">
            <a:extLst>
              <a:ext uri="{FF2B5EF4-FFF2-40B4-BE49-F238E27FC236}">
                <a16:creationId xmlns="" xmlns:a16="http://schemas.microsoft.com/office/drawing/2014/main" id="{C292381B-8AB2-4345-80FC-962FC5BDA0A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4980" y="2412554"/>
            <a:ext cx="461020" cy="8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15" name="Line 36">
            <a:extLst>
              <a:ext uri="{FF2B5EF4-FFF2-40B4-BE49-F238E27FC236}">
                <a16:creationId xmlns="" xmlns:a16="http://schemas.microsoft.com/office/drawing/2014/main" id="{27FB4729-C6B5-47DA-9ADC-2766E40B05C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0101" y="2972118"/>
            <a:ext cx="543647" cy="984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25" name="Text Box 4">
            <a:extLst>
              <a:ext uri="{FF2B5EF4-FFF2-40B4-BE49-F238E27FC236}">
                <a16:creationId xmlns="" xmlns:a16="http://schemas.microsoft.com/office/drawing/2014/main" id="{56837AA9-A7D8-48F8-A82F-4462B0204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" y="3674777"/>
            <a:ext cx="83820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loắt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choắt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xắc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thoăn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thoắt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nghênh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nghênh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7">
            <a:extLst>
              <a:ext uri="{FF2B5EF4-FFF2-40B4-BE49-F238E27FC236}">
                <a16:creationId xmlns="" xmlns:a16="http://schemas.microsoft.com/office/drawing/2014/main" id="{AFEDFD2C-9EAA-49D8-ABEB-A502CDDFF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111" y="3460423"/>
            <a:ext cx="38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</a:t>
            </a:r>
            <a:r>
              <a:rPr kumimoji="0" lang="en-US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27" name="Text Box 7">
            <a:extLst>
              <a:ext uri="{FF2B5EF4-FFF2-40B4-BE49-F238E27FC236}">
                <a16:creationId xmlns="" xmlns:a16="http://schemas.microsoft.com/office/drawing/2014/main" id="{D67EB02F-AB29-47C2-A586-43D7E097D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111" y="4037649"/>
            <a:ext cx="38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</a:t>
            </a:r>
            <a:r>
              <a:rPr kumimoji="0" lang="en-US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28" name="Text Box 7">
            <a:extLst>
              <a:ext uri="{FF2B5EF4-FFF2-40B4-BE49-F238E27FC236}">
                <a16:creationId xmlns="" xmlns:a16="http://schemas.microsoft.com/office/drawing/2014/main" id="{6A757044-1081-4DE9-A823-38CDB2AB7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1687" y="4489395"/>
            <a:ext cx="38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</a:t>
            </a:r>
            <a:r>
              <a:rPr kumimoji="0" lang="en-US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29" name="Text Box 7">
            <a:extLst>
              <a:ext uri="{FF2B5EF4-FFF2-40B4-BE49-F238E27FC236}">
                <a16:creationId xmlns="" xmlns:a16="http://schemas.microsoft.com/office/drawing/2014/main" id="{AF3AC898-3EFE-4AB6-A471-82E09DB70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3000" y="5712289"/>
            <a:ext cx="38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</a:t>
            </a:r>
            <a:r>
              <a:rPr kumimoji="0" lang="en-US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30" name="Text Box 7">
            <a:extLst>
              <a:ext uri="{FF2B5EF4-FFF2-40B4-BE49-F238E27FC236}">
                <a16:creationId xmlns="" xmlns:a16="http://schemas.microsoft.com/office/drawing/2014/main" id="{3C4E3DA6-0895-40B4-A645-838B18667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2687" y="5188498"/>
            <a:ext cx="300789" cy="91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</a:t>
            </a:r>
            <a:r>
              <a:rPr kumimoji="0" lang="en-US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C0B9BCD1-A446-47C5-BAE6-99E8CBC434F1}"/>
              </a:ext>
            </a:extLst>
          </p:cNvPr>
          <p:cNvCxnSpPr>
            <a:cxnSpLocks/>
          </p:cNvCxnSpPr>
          <p:nvPr/>
        </p:nvCxnSpPr>
        <p:spPr>
          <a:xfrm>
            <a:off x="2049981" y="4311317"/>
            <a:ext cx="1745431" cy="0"/>
          </a:xfrm>
          <a:prstGeom prst="line">
            <a:avLst/>
          </a:prstGeom>
          <a:ln w="28575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EB118BD8-EF2F-498D-838F-C1349C4017DA}"/>
              </a:ext>
            </a:extLst>
          </p:cNvPr>
          <p:cNvCxnSpPr>
            <a:cxnSpLocks/>
          </p:cNvCxnSpPr>
          <p:nvPr/>
        </p:nvCxnSpPr>
        <p:spPr>
          <a:xfrm>
            <a:off x="2204099" y="4768517"/>
            <a:ext cx="1941512" cy="0"/>
          </a:xfrm>
          <a:prstGeom prst="line">
            <a:avLst/>
          </a:prstGeom>
          <a:ln w="28575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BD4B795F-DFD9-4D92-9EFE-7FBEA696D655}"/>
              </a:ext>
            </a:extLst>
          </p:cNvPr>
          <p:cNvCxnSpPr>
            <a:cxnSpLocks/>
          </p:cNvCxnSpPr>
          <p:nvPr/>
        </p:nvCxnSpPr>
        <p:spPr>
          <a:xfrm>
            <a:off x="2273337" y="5157858"/>
            <a:ext cx="2526442" cy="0"/>
          </a:xfrm>
          <a:prstGeom prst="line">
            <a:avLst/>
          </a:prstGeom>
          <a:ln w="28575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C62A3E5-0FBE-4E22-8FED-C04E883A6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34600" y="4343400"/>
            <a:ext cx="2718895" cy="25036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0C26D2D-F6F0-416A-91A8-363FC97EF0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309" y="6037036"/>
            <a:ext cx="3834716" cy="96934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8248CE50-5FD4-4761-A917-410F59782A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0" b="29252"/>
          <a:stretch/>
        </p:blipFill>
        <p:spPr>
          <a:xfrm>
            <a:off x="89579" y="6134100"/>
            <a:ext cx="2045836" cy="6858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FD9A0F24-4218-4707-B5FE-A58F02269FB9}"/>
              </a:ext>
            </a:extLst>
          </p:cNvPr>
          <p:cNvSpPr/>
          <p:nvPr/>
        </p:nvSpPr>
        <p:spPr>
          <a:xfrm>
            <a:off x="8050944" y="2322682"/>
            <a:ext cx="18624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xắc</a:t>
            </a:r>
            <a:endParaRPr lang="vi-VN" sz="24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2" descr="Kết quả hình ảnh cho túi xách vai">
            <a:extLst>
              <a:ext uri="{FF2B5EF4-FFF2-40B4-BE49-F238E27FC236}">
                <a16:creationId xmlns="" xmlns:a16="http://schemas.microsoft.com/office/drawing/2014/main" id="{4483AF6E-C839-4B0F-B081-AA9D865C8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543" y="1830445"/>
            <a:ext cx="2060360" cy="206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42932F14-88E2-4FB4-B4A2-98A466094D2D}"/>
              </a:ext>
            </a:extLst>
          </p:cNvPr>
          <p:cNvSpPr/>
          <p:nvPr/>
        </p:nvSpPr>
        <p:spPr>
          <a:xfrm>
            <a:off x="8077438" y="3037305"/>
            <a:ext cx="9717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endParaRPr lang="vi-VN" sz="32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C0E2889A-A78D-42C0-9F49-7D1BE8D7E4BA}"/>
              </a:ext>
            </a:extLst>
          </p:cNvPr>
          <p:cNvSpPr/>
          <p:nvPr/>
        </p:nvSpPr>
        <p:spPr>
          <a:xfrm>
            <a:off x="8073627" y="3802748"/>
            <a:ext cx="22541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khẩn</a:t>
            </a:r>
            <a:endParaRPr lang="vi-VN" sz="32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DC62ED8B-4578-4795-9FC5-8AD7F52540E8}"/>
              </a:ext>
            </a:extLst>
          </p:cNvPr>
          <p:cNvSpPr/>
          <p:nvPr/>
        </p:nvSpPr>
        <p:spPr>
          <a:xfrm>
            <a:off x="8105828" y="4560808"/>
            <a:ext cx="19287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đòng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đòng</a:t>
            </a:r>
            <a:endParaRPr lang="vi-VN" sz="32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BD4B795F-DFD9-4D92-9EFE-7FBEA696D655}"/>
              </a:ext>
            </a:extLst>
          </p:cNvPr>
          <p:cNvCxnSpPr>
            <a:cxnSpLocks/>
          </p:cNvCxnSpPr>
          <p:nvPr/>
        </p:nvCxnSpPr>
        <p:spPr>
          <a:xfrm>
            <a:off x="2425737" y="5647704"/>
            <a:ext cx="2526442" cy="0"/>
          </a:xfrm>
          <a:prstGeom prst="line">
            <a:avLst/>
          </a:prstGeom>
          <a:ln w="28575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0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5" grpId="0"/>
      <p:bldP spid="26" grpId="0"/>
      <p:bldP spid="27" grpId="0"/>
      <p:bldP spid="28" grpId="0"/>
      <p:bldP spid="29" grpId="0"/>
      <p:bldP spid="30" grpId="0"/>
      <p:bldP spid="35" grpId="0"/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1" name="Picture 22" descr="Kết quả hình ảnh cho lua tro dong dong">
            <a:extLst>
              <a:ext uri="{FF2B5EF4-FFF2-40B4-BE49-F238E27FC236}">
                <a16:creationId xmlns="" xmlns:a16="http://schemas.microsoft.com/office/drawing/2014/main" id="{97E4D212-2A27-469D-8CF0-68A5D803C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869" y="762000"/>
            <a:ext cx="7239000" cy="482242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C3961675-16E7-4A06-8007-76A2782B2BD1}"/>
              </a:ext>
            </a:extLst>
          </p:cNvPr>
          <p:cNvSpPr/>
          <p:nvPr/>
        </p:nvSpPr>
        <p:spPr>
          <a:xfrm>
            <a:off x="4732241" y="5758288"/>
            <a:ext cx="29418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đòng</a:t>
            </a:r>
            <a:r>
              <a:rPr lang="en-US" sz="4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đòng</a:t>
            </a:r>
            <a:endParaRPr lang="vi-VN" sz="4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  <p:sndAc>
      <p:stSnd>
        <p:snd r:embed="rId2" name="voltage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2627384" y="84819"/>
            <a:ext cx="3886200" cy="646331"/>
          </a:xfrm>
          <a:prstGeom prst="rect">
            <a:avLst/>
          </a:prstGeom>
          <a:noFill/>
          <a:ln w="28575" cap="rnd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4"/>
            <a:r>
              <a:rPr lang="en-US" sz="3600" b="1" dirty="0" err="1">
                <a:solidFill>
                  <a:srgbClr val="CC3300"/>
                </a:solidFill>
                <a:latin typeface="Arial" charset="0"/>
                <a:cs typeface="Arial" charset="0"/>
              </a:rPr>
              <a:t>Lượm</a:t>
            </a:r>
            <a:endParaRPr lang="en-US" sz="3600" b="1" i="1" dirty="0">
              <a:solidFill>
                <a:srgbClr val="CC3300"/>
              </a:solidFill>
              <a:latin typeface="Arial" charset="0"/>
              <a:cs typeface="Arial" charset="0"/>
            </a:endParaRP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1447800" y="928689"/>
            <a:ext cx="4038600" cy="6492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Chú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bé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loắt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choắt</a:t>
            </a:r>
            <a:endParaRPr lang="en-US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Cái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xắc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xinh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xinh</a:t>
            </a:r>
            <a:endParaRPr lang="en-US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Cái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chân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thoăn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thoắt</a:t>
            </a:r>
            <a:endParaRPr lang="en-US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Cái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đầu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nghênh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nghênh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.</a:t>
            </a:r>
          </a:p>
          <a:p>
            <a:pPr>
              <a:lnSpc>
                <a:spcPct val="85000"/>
              </a:lnSpc>
              <a:spcBef>
                <a:spcPct val="40000"/>
              </a:spcBef>
            </a:pPr>
            <a:endParaRPr lang="en-US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Ca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lô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đội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lệch</a:t>
            </a:r>
            <a:endParaRPr lang="en-US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Mồm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huýt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sáo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vang</a:t>
            </a:r>
            <a:endParaRPr lang="en-US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Như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con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chim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chích</a:t>
            </a:r>
            <a:endParaRPr lang="en-US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Nhảy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trên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đường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vàng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...</a:t>
            </a:r>
          </a:p>
          <a:p>
            <a:pPr>
              <a:lnSpc>
                <a:spcPct val="85000"/>
              </a:lnSpc>
              <a:spcBef>
                <a:spcPct val="40000"/>
              </a:spcBef>
            </a:pPr>
            <a:endParaRPr lang="en-US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Một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hôm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nào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đó</a:t>
            </a:r>
            <a:endParaRPr lang="en-US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Như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bao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hôm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nào</a:t>
            </a:r>
            <a:endParaRPr lang="en-US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Chú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đồng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chí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nhỏ</a:t>
            </a:r>
            <a:endParaRPr lang="en-US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Bỏ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thư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vào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bao.</a:t>
            </a:r>
          </a:p>
          <a:p>
            <a:endParaRPr lang="en-US" sz="1800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</a:pPr>
            <a:endParaRPr lang="en-US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</a:pPr>
            <a:endParaRPr lang="en-US" b="1" dirty="0">
              <a:solidFill>
                <a:srgbClr val="0033CC"/>
              </a:solidFill>
              <a:latin typeface="Arial" charset="0"/>
              <a:cs typeface="Arial" charset="0"/>
            </a:endParaRP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6477000" y="508001"/>
            <a:ext cx="4038600" cy="555536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Vụt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qua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mặt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trận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Đạn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bay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vèo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vèo</a:t>
            </a:r>
            <a:endParaRPr lang="en-US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Thư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đề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“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Thượng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khẩn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”</a:t>
            </a: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Sợ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chi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hiểm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nghèo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.</a:t>
            </a:r>
          </a:p>
          <a:p>
            <a:pPr>
              <a:lnSpc>
                <a:spcPct val="85000"/>
              </a:lnSpc>
              <a:spcBef>
                <a:spcPct val="40000"/>
              </a:spcBef>
            </a:pPr>
            <a:endParaRPr lang="en-US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Đường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quê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vắng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vẻ</a:t>
            </a:r>
            <a:endParaRPr lang="en-US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Lúa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trỗ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đòng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đòng</a:t>
            </a:r>
            <a:endParaRPr lang="en-US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Ca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lô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chú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bé</a:t>
            </a:r>
            <a:endParaRPr lang="en-US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Nhấp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nhô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trên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đồng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.</a:t>
            </a: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		</a:t>
            </a: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                         </a:t>
            </a:r>
            <a:r>
              <a:rPr lang="en-US" b="1" i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Tố</a:t>
            </a:r>
            <a:r>
              <a:rPr lang="en-US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Hữu</a:t>
            </a:r>
            <a:endParaRPr lang="en-US" b="1" i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</a:pPr>
            <a:endParaRPr lang="en-US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		</a:t>
            </a:r>
            <a:endParaRPr lang="en-US" sz="2400" b="1" dirty="0">
              <a:solidFill>
                <a:srgbClr val="0033CC"/>
              </a:solidFill>
              <a:latin typeface="Arial" charset="0"/>
              <a:cs typeface="Arial" charset="0"/>
            </a:endParaRPr>
          </a:p>
        </p:txBody>
      </p:sp>
      <p:sp>
        <p:nvSpPr>
          <p:cNvPr id="121867" name="Line 11"/>
          <p:cNvSpPr>
            <a:spLocks noChangeShapeType="1"/>
          </p:cNvSpPr>
          <p:nvPr/>
        </p:nvSpPr>
        <p:spPr bwMode="auto">
          <a:xfrm flipH="1">
            <a:off x="3683095" y="927100"/>
            <a:ext cx="88900" cy="29210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868" name="Line 12"/>
          <p:cNvSpPr>
            <a:spLocks noChangeShapeType="1"/>
          </p:cNvSpPr>
          <p:nvPr/>
        </p:nvSpPr>
        <p:spPr bwMode="auto">
          <a:xfrm flipH="1">
            <a:off x="3600450" y="1295400"/>
            <a:ext cx="88900" cy="29210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869" name="Line 13"/>
          <p:cNvSpPr>
            <a:spLocks noChangeShapeType="1"/>
          </p:cNvSpPr>
          <p:nvPr/>
        </p:nvSpPr>
        <p:spPr bwMode="auto">
          <a:xfrm flipH="1">
            <a:off x="4070350" y="1670050"/>
            <a:ext cx="88900" cy="29210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871" name="Line 15"/>
          <p:cNvSpPr>
            <a:spLocks noChangeShapeType="1"/>
          </p:cNvSpPr>
          <p:nvPr/>
        </p:nvSpPr>
        <p:spPr bwMode="auto">
          <a:xfrm flipH="1">
            <a:off x="3214901" y="2844800"/>
            <a:ext cx="88900" cy="29210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872" name="Line 16"/>
          <p:cNvSpPr>
            <a:spLocks noChangeShapeType="1"/>
          </p:cNvSpPr>
          <p:nvPr/>
        </p:nvSpPr>
        <p:spPr bwMode="auto">
          <a:xfrm flipH="1">
            <a:off x="3906672" y="3200459"/>
            <a:ext cx="88900" cy="29210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873" name="Line 17"/>
          <p:cNvSpPr>
            <a:spLocks noChangeShapeType="1"/>
          </p:cNvSpPr>
          <p:nvPr/>
        </p:nvSpPr>
        <p:spPr bwMode="auto">
          <a:xfrm flipH="1">
            <a:off x="3995572" y="3539332"/>
            <a:ext cx="88900" cy="29210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874" name="Line 18"/>
          <p:cNvSpPr>
            <a:spLocks noChangeShapeType="1"/>
          </p:cNvSpPr>
          <p:nvPr/>
        </p:nvSpPr>
        <p:spPr bwMode="auto">
          <a:xfrm flipH="1">
            <a:off x="4590861" y="3962400"/>
            <a:ext cx="88900" cy="29210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875" name="Line 19"/>
          <p:cNvSpPr>
            <a:spLocks noChangeShapeType="1"/>
          </p:cNvSpPr>
          <p:nvPr/>
        </p:nvSpPr>
        <p:spPr bwMode="auto">
          <a:xfrm flipH="1">
            <a:off x="3530600" y="4716736"/>
            <a:ext cx="88900" cy="29210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876" name="Line 20"/>
          <p:cNvSpPr>
            <a:spLocks noChangeShapeType="1"/>
          </p:cNvSpPr>
          <p:nvPr/>
        </p:nvSpPr>
        <p:spPr bwMode="auto">
          <a:xfrm flipH="1">
            <a:off x="3710865" y="5039910"/>
            <a:ext cx="88900" cy="29210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877" name="Line 21"/>
          <p:cNvSpPr>
            <a:spLocks noChangeShapeType="1"/>
          </p:cNvSpPr>
          <p:nvPr/>
        </p:nvSpPr>
        <p:spPr bwMode="auto">
          <a:xfrm flipH="1">
            <a:off x="3700534" y="5499492"/>
            <a:ext cx="88900" cy="29210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878" name="Line 22"/>
          <p:cNvSpPr>
            <a:spLocks noChangeShapeType="1"/>
          </p:cNvSpPr>
          <p:nvPr/>
        </p:nvSpPr>
        <p:spPr bwMode="auto">
          <a:xfrm flipH="1">
            <a:off x="3477241" y="5901396"/>
            <a:ext cx="88900" cy="29210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880" name="Line 24"/>
          <p:cNvSpPr>
            <a:spLocks noChangeShapeType="1"/>
          </p:cNvSpPr>
          <p:nvPr/>
        </p:nvSpPr>
        <p:spPr bwMode="auto">
          <a:xfrm flipH="1">
            <a:off x="4462534" y="2048668"/>
            <a:ext cx="127000" cy="29210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881" name="Line 25"/>
          <p:cNvSpPr>
            <a:spLocks noChangeShapeType="1"/>
          </p:cNvSpPr>
          <p:nvPr/>
        </p:nvSpPr>
        <p:spPr bwMode="auto">
          <a:xfrm flipH="1">
            <a:off x="4526034" y="3962400"/>
            <a:ext cx="88900" cy="29210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882" name="Line 26"/>
          <p:cNvSpPr>
            <a:spLocks noChangeShapeType="1"/>
          </p:cNvSpPr>
          <p:nvPr/>
        </p:nvSpPr>
        <p:spPr bwMode="auto">
          <a:xfrm flipH="1">
            <a:off x="3441700" y="5901396"/>
            <a:ext cx="88900" cy="29210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883" name="Line 27"/>
          <p:cNvSpPr>
            <a:spLocks noChangeShapeType="1"/>
          </p:cNvSpPr>
          <p:nvPr/>
        </p:nvSpPr>
        <p:spPr bwMode="auto">
          <a:xfrm flipH="1">
            <a:off x="8597900" y="939800"/>
            <a:ext cx="88900" cy="29210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884" name="Line 28"/>
          <p:cNvSpPr>
            <a:spLocks noChangeShapeType="1"/>
          </p:cNvSpPr>
          <p:nvPr/>
        </p:nvSpPr>
        <p:spPr bwMode="auto">
          <a:xfrm flipH="1">
            <a:off x="8610600" y="1308100"/>
            <a:ext cx="88900" cy="29210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885" name="Line 29"/>
          <p:cNvSpPr>
            <a:spLocks noChangeShapeType="1"/>
          </p:cNvSpPr>
          <p:nvPr/>
        </p:nvSpPr>
        <p:spPr bwMode="auto">
          <a:xfrm flipH="1">
            <a:off x="9398000" y="1705597"/>
            <a:ext cx="88900" cy="29210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886" name="Line 30"/>
          <p:cNvSpPr>
            <a:spLocks noChangeShapeType="1"/>
          </p:cNvSpPr>
          <p:nvPr/>
        </p:nvSpPr>
        <p:spPr bwMode="auto">
          <a:xfrm flipH="1">
            <a:off x="8953500" y="2082800"/>
            <a:ext cx="88900" cy="29210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887" name="Line 31"/>
          <p:cNvSpPr>
            <a:spLocks noChangeShapeType="1"/>
          </p:cNvSpPr>
          <p:nvPr/>
        </p:nvSpPr>
        <p:spPr bwMode="auto">
          <a:xfrm flipH="1">
            <a:off x="9017000" y="2095500"/>
            <a:ext cx="88900" cy="29210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888" name="Line 32"/>
          <p:cNvSpPr>
            <a:spLocks noChangeShapeType="1"/>
          </p:cNvSpPr>
          <p:nvPr/>
        </p:nvSpPr>
        <p:spPr bwMode="auto">
          <a:xfrm flipH="1">
            <a:off x="8997002" y="2844800"/>
            <a:ext cx="88900" cy="29210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889" name="Line 33"/>
          <p:cNvSpPr>
            <a:spLocks noChangeShapeType="1"/>
          </p:cNvSpPr>
          <p:nvPr/>
        </p:nvSpPr>
        <p:spPr bwMode="auto">
          <a:xfrm flipH="1">
            <a:off x="8839200" y="3282950"/>
            <a:ext cx="88900" cy="29210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890" name="Line 34"/>
          <p:cNvSpPr>
            <a:spLocks noChangeShapeType="1"/>
          </p:cNvSpPr>
          <p:nvPr/>
        </p:nvSpPr>
        <p:spPr bwMode="auto">
          <a:xfrm flipH="1">
            <a:off x="8102505" y="3601113"/>
            <a:ext cx="88900" cy="29210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891" name="Line 35"/>
          <p:cNvSpPr>
            <a:spLocks noChangeShapeType="1"/>
          </p:cNvSpPr>
          <p:nvPr/>
        </p:nvSpPr>
        <p:spPr bwMode="auto">
          <a:xfrm flipH="1">
            <a:off x="9088461" y="3944938"/>
            <a:ext cx="88900" cy="29210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892" name="Line 36"/>
          <p:cNvSpPr>
            <a:spLocks noChangeShapeType="1"/>
          </p:cNvSpPr>
          <p:nvPr/>
        </p:nvSpPr>
        <p:spPr bwMode="auto">
          <a:xfrm flipH="1">
            <a:off x="9017000" y="3960031"/>
            <a:ext cx="88900" cy="29210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896" name="Line 40"/>
          <p:cNvSpPr>
            <a:spLocks noChangeShapeType="1"/>
          </p:cNvSpPr>
          <p:nvPr/>
        </p:nvSpPr>
        <p:spPr bwMode="auto">
          <a:xfrm>
            <a:off x="2590800" y="1219200"/>
            <a:ext cx="10287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897" name="Line 41"/>
          <p:cNvSpPr>
            <a:spLocks noChangeShapeType="1"/>
          </p:cNvSpPr>
          <p:nvPr/>
        </p:nvSpPr>
        <p:spPr bwMode="auto">
          <a:xfrm flipV="1">
            <a:off x="2794000" y="1962150"/>
            <a:ext cx="1231900" cy="1905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898" name="Line 42"/>
          <p:cNvSpPr>
            <a:spLocks noChangeShapeType="1"/>
          </p:cNvSpPr>
          <p:nvPr/>
        </p:nvSpPr>
        <p:spPr bwMode="auto">
          <a:xfrm flipV="1">
            <a:off x="2616200" y="2319336"/>
            <a:ext cx="1727200" cy="42864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899" name="Line 43"/>
          <p:cNvSpPr>
            <a:spLocks noChangeShapeType="1"/>
          </p:cNvSpPr>
          <p:nvPr/>
        </p:nvSpPr>
        <p:spPr bwMode="auto">
          <a:xfrm>
            <a:off x="2311400" y="3124200"/>
            <a:ext cx="8890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900" name="Line 44"/>
          <p:cNvSpPr>
            <a:spLocks noChangeShapeType="1"/>
          </p:cNvSpPr>
          <p:nvPr/>
        </p:nvSpPr>
        <p:spPr bwMode="auto">
          <a:xfrm>
            <a:off x="2298700" y="3505200"/>
            <a:ext cx="9144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902" name="Line 46"/>
          <p:cNvSpPr>
            <a:spLocks noChangeShapeType="1"/>
          </p:cNvSpPr>
          <p:nvPr/>
        </p:nvSpPr>
        <p:spPr bwMode="auto">
          <a:xfrm>
            <a:off x="1574800" y="4267200"/>
            <a:ext cx="5588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904" name="Line 48"/>
          <p:cNvSpPr>
            <a:spLocks noChangeShapeType="1"/>
          </p:cNvSpPr>
          <p:nvPr/>
        </p:nvSpPr>
        <p:spPr bwMode="auto">
          <a:xfrm>
            <a:off x="6578600" y="1257300"/>
            <a:ext cx="9144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905" name="Line 49"/>
          <p:cNvSpPr>
            <a:spLocks noChangeShapeType="1"/>
          </p:cNvSpPr>
          <p:nvPr/>
        </p:nvSpPr>
        <p:spPr bwMode="auto">
          <a:xfrm>
            <a:off x="6565900" y="2400300"/>
            <a:ext cx="6985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906" name="Line 50"/>
          <p:cNvSpPr>
            <a:spLocks noChangeShapeType="1"/>
          </p:cNvSpPr>
          <p:nvPr/>
        </p:nvSpPr>
        <p:spPr bwMode="auto">
          <a:xfrm>
            <a:off x="6616700" y="4305300"/>
            <a:ext cx="11684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907" name="Line 51"/>
          <p:cNvSpPr>
            <a:spLocks noChangeShapeType="1"/>
          </p:cNvSpPr>
          <p:nvPr/>
        </p:nvSpPr>
        <p:spPr bwMode="auto">
          <a:xfrm flipH="1">
            <a:off x="4527550" y="2027236"/>
            <a:ext cx="127000" cy="29210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908" name="Line 52"/>
          <p:cNvSpPr>
            <a:spLocks noChangeShapeType="1"/>
          </p:cNvSpPr>
          <p:nvPr/>
        </p:nvSpPr>
        <p:spPr bwMode="auto">
          <a:xfrm flipV="1">
            <a:off x="7785100" y="1587500"/>
            <a:ext cx="812800" cy="127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185" name="Rectangle 53"/>
          <p:cNvSpPr>
            <a:spLocks noChangeArrowheads="1"/>
          </p:cNvSpPr>
          <p:nvPr/>
        </p:nvSpPr>
        <p:spPr bwMode="auto">
          <a:xfrm>
            <a:off x="3124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vi-VN" sz="3200" u="sng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24EECFE6-E415-4524-A02F-C3F8CCC05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5900" y="3773669"/>
            <a:ext cx="3226325" cy="311668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53C9D23A-7222-4F6D-9942-3309CC0AB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3" y="6063368"/>
            <a:ext cx="3834716" cy="96934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5497B761-9903-4B48-88C6-171E4A747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6285618"/>
            <a:ext cx="3834716" cy="80043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7266F20F-46C1-4232-957D-6241F5937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3638" y="6232008"/>
            <a:ext cx="3834716" cy="8004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E0FA343-6FBA-4617-BFD5-C9CE83DCD8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592" y="4823422"/>
            <a:ext cx="1054699" cy="20118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2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21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2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21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1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1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1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2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21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21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2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21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2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2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2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12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2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121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121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121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121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121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121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121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121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121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12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21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121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121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121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12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121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12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7" grpId="0" animBg="1"/>
      <p:bldP spid="121868" grpId="0" animBg="1"/>
      <p:bldP spid="121869" grpId="0" animBg="1"/>
      <p:bldP spid="121871" grpId="0" animBg="1"/>
      <p:bldP spid="121872" grpId="0" animBg="1"/>
      <p:bldP spid="121873" grpId="0" animBg="1"/>
      <p:bldP spid="121874" grpId="0" animBg="1"/>
      <p:bldP spid="121875" grpId="0" animBg="1"/>
      <p:bldP spid="121876" grpId="0" animBg="1"/>
      <p:bldP spid="121877" grpId="0" animBg="1"/>
      <p:bldP spid="121878" grpId="0" animBg="1"/>
      <p:bldP spid="121880" grpId="0" animBg="1"/>
      <p:bldP spid="121881" grpId="0" animBg="1"/>
      <p:bldP spid="121882" grpId="0" animBg="1"/>
      <p:bldP spid="121883" grpId="0" animBg="1"/>
      <p:bldP spid="121884" grpId="0" animBg="1"/>
      <p:bldP spid="121885" grpId="0" animBg="1"/>
      <p:bldP spid="121886" grpId="0" animBg="1"/>
      <p:bldP spid="121887" grpId="0" animBg="1"/>
      <p:bldP spid="121888" grpId="0" animBg="1"/>
      <p:bldP spid="121889" grpId="0" animBg="1"/>
      <p:bldP spid="121890" grpId="0" animBg="1"/>
      <p:bldP spid="121891" grpId="0" animBg="1"/>
      <p:bldP spid="121892" grpId="0" animBg="1"/>
      <p:bldP spid="121896" grpId="0" animBg="1"/>
      <p:bldP spid="121897" grpId="0" animBg="1"/>
      <p:bldP spid="121898" grpId="0" animBg="1"/>
      <p:bldP spid="121899" grpId="0" animBg="1"/>
      <p:bldP spid="121900" grpId="0" animBg="1"/>
      <p:bldP spid="121902" grpId="0" animBg="1"/>
      <p:bldP spid="121904" grpId="0" animBg="1"/>
      <p:bldP spid="121905" grpId="0" animBg="1"/>
      <p:bldP spid="121906" grpId="0" animBg="1"/>
      <p:bldP spid="121907" grpId="0" animBg="1"/>
      <p:bldP spid="12190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7" name="WordArt 41">
            <a:extLst>
              <a:ext uri="{FF2B5EF4-FFF2-40B4-BE49-F238E27FC236}">
                <a16:creationId xmlns="" xmlns:a16="http://schemas.microsoft.com/office/drawing/2014/main" id="{4225AC65-E9D6-4019-84A1-612068AA393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57606" y="534281"/>
            <a:ext cx="5791200" cy="1419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" cap="none" spc="0" normalizeH="0" baseline="0" noProof="0" dirty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00F1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ĐỌC NHÓM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43D322F-BD77-45CF-BD6C-0D97A1D39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5900" y="3773669"/>
            <a:ext cx="3226325" cy="31166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4BEB9ED-173A-40F2-BEDF-001A00DD06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3" y="6063368"/>
            <a:ext cx="3834716" cy="9693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282AE8B-765E-4F47-A651-896739DBA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6285618"/>
            <a:ext cx="3834716" cy="800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F2782BD-8462-4A24-8952-B98B0D882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3638" y="6232008"/>
            <a:ext cx="3834716" cy="8004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DB4777A-7578-4237-A5D0-D8EB478D9D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003" y="2386012"/>
            <a:ext cx="4876800" cy="3467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888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="" xmlns:a16="http://schemas.microsoft.com/office/drawing/2014/main" id="{501E78A2-5972-4620-8E14-68CAA02F7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647" y="1646775"/>
            <a:ext cx="10895463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b="1" u="sng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en-US" sz="3200" b="1" u="sng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alt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alt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latin typeface="Times New Roman" pitchFamily="18" charset="0"/>
                <a:cs typeface="Times New Roman" pitchFamily="18" charset="0"/>
              </a:rPr>
              <a:t>nghĩnh</a:t>
            </a:r>
            <a:r>
              <a:rPr lang="en-US" altLang="en-US" sz="3200" b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u="sng" dirty="0" err="1" smtClean="0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alt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latin typeface="Times New Roman" pitchFamily="18" charset="0"/>
                <a:cs typeface="Times New Roman" pitchFamily="18" charset="0"/>
              </a:rPr>
              <a:t>lượm</a:t>
            </a:r>
            <a:r>
              <a:rPr lang="en-US" alt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alt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3200" b="1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600" b="1" dirty="0">
              <a:solidFill>
                <a:srgbClr val="660033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4466B13-2955-4244-9DDB-C5AB6A821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6285618"/>
            <a:ext cx="3834716" cy="8004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93AD4AA-88D7-4EC7-A544-FFDF7660A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3638" y="6268970"/>
            <a:ext cx="3657638" cy="763476"/>
          </a:xfrm>
          <a:prstGeom prst="rect">
            <a:avLst/>
          </a:prstGeom>
        </p:spPr>
      </p:pic>
      <p:sp>
        <p:nvSpPr>
          <p:cNvPr id="11" name="Text Box 40">
            <a:extLst>
              <a:ext uri="{FF2B5EF4-FFF2-40B4-BE49-F238E27FC236}">
                <a16:creationId xmlns="" xmlns:a16="http://schemas.microsoft.com/office/drawing/2014/main" id="{A74DCA2A-6140-48A0-A841-9661F51A8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353" y="-13631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Lượm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1FDCD77-F5C3-49ED-81D2-C7AB5327D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353" y="3179682"/>
            <a:ext cx="4018100" cy="28566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 Box 8">
            <a:extLst>
              <a:ext uri="{FF2B5EF4-FFF2-40B4-BE49-F238E27FC236}">
                <a16:creationId xmlns="" xmlns:a16="http://schemas.microsoft.com/office/drawing/2014/main" id="{C4EE02C5-865E-4C13-91EF-07E4EC35A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8362" y="2600883"/>
            <a:ext cx="4016991" cy="4099584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Chú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bé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loắt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choắt</a:t>
            </a:r>
            <a:endParaRPr lang="en-US" sz="2400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Cái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xắc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xinh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xinh</a:t>
            </a:r>
            <a:endParaRPr lang="en-US" sz="2400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Cái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chân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thoăn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thoắt</a:t>
            </a:r>
            <a:endParaRPr lang="en-US" sz="2400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Cái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đầu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nghênh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nghênh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.</a:t>
            </a:r>
          </a:p>
          <a:p>
            <a:pPr>
              <a:lnSpc>
                <a:spcPct val="85000"/>
              </a:lnSpc>
              <a:spcBef>
                <a:spcPct val="40000"/>
              </a:spcBef>
            </a:pPr>
            <a:endParaRPr lang="en-US" sz="2400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Ca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lô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đội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lệch</a:t>
            </a:r>
            <a:endParaRPr lang="en-US" sz="2400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Mồm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huýt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sáo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vang</a:t>
            </a:r>
            <a:endParaRPr lang="en-US" sz="2400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Như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con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chim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chích</a:t>
            </a:r>
            <a:endParaRPr lang="en-US" sz="2400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Nhảy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trên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đường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vàng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...</a:t>
            </a:r>
            <a:endParaRPr lang="en-US" b="1" dirty="0">
              <a:solidFill>
                <a:srgbClr val="0033CC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="" xmlns:a16="http://schemas.microsoft.com/office/drawing/2014/main" id="{1684D90C-09C7-4B71-9685-22FD4DFF1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5006" y="2600883"/>
            <a:ext cx="2226382" cy="4062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loắt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choắt</a:t>
            </a:r>
            <a:endParaRPr lang="en-US" sz="2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Text Box 8">
            <a:extLst>
              <a:ext uri="{FF2B5EF4-FFF2-40B4-BE49-F238E27FC236}">
                <a16:creationId xmlns="" xmlns:a16="http://schemas.microsoft.com/office/drawing/2014/main" id="{2A201ECB-8059-4405-BD0D-735BACA57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3048000"/>
            <a:ext cx="2954740" cy="4062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xắc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xinh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xinh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6" name="Text Box 8">
            <a:extLst>
              <a:ext uri="{FF2B5EF4-FFF2-40B4-BE49-F238E27FC236}">
                <a16:creationId xmlns="" xmlns:a16="http://schemas.microsoft.com/office/drawing/2014/main" id="{BF6F4ACA-69D3-4730-ABB1-509971593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3505200"/>
            <a:ext cx="2954740" cy="4062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chân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thoăn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thoắt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7" name="Text Box 8">
            <a:extLst>
              <a:ext uri="{FF2B5EF4-FFF2-40B4-BE49-F238E27FC236}">
                <a16:creationId xmlns="" xmlns:a16="http://schemas.microsoft.com/office/drawing/2014/main" id="{D3C5E48C-E675-4ABF-B16A-A82009C69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3961256"/>
            <a:ext cx="3696497" cy="4062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đầu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nghênh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nghênh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. </a:t>
            </a:r>
          </a:p>
        </p:txBody>
      </p:sp>
      <p:sp>
        <p:nvSpPr>
          <p:cNvPr id="18" name="Text Box 8">
            <a:extLst>
              <a:ext uri="{FF2B5EF4-FFF2-40B4-BE49-F238E27FC236}">
                <a16:creationId xmlns="" xmlns:a16="http://schemas.microsoft.com/office/drawing/2014/main" id="{84B8501E-8F2A-41A4-8047-501A30955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4115" y="4869552"/>
            <a:ext cx="3696497" cy="4062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Ca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lô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đội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lệch</a:t>
            </a:r>
            <a:endParaRPr lang="en-US" sz="2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Text Box 8">
            <a:extLst>
              <a:ext uri="{FF2B5EF4-FFF2-40B4-BE49-F238E27FC236}">
                <a16:creationId xmlns="" xmlns:a16="http://schemas.microsoft.com/office/drawing/2014/main" id="{A1EFCFA7-54F9-443E-BFAF-1C551E78A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8362" y="5349083"/>
            <a:ext cx="3696497" cy="4062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Mồm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huýt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sáo</a:t>
            </a:r>
            <a:endParaRPr lang="en-US" sz="2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Text Box 8">
            <a:extLst>
              <a:ext uri="{FF2B5EF4-FFF2-40B4-BE49-F238E27FC236}">
                <a16:creationId xmlns="" xmlns:a16="http://schemas.microsoft.com/office/drawing/2014/main" id="{DC72661B-49D5-4DD6-A6CA-A730EB80F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5317" y="5782808"/>
            <a:ext cx="3696497" cy="4062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chim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chích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1" name="Text Box 8">
            <a:extLst>
              <a:ext uri="{FF2B5EF4-FFF2-40B4-BE49-F238E27FC236}">
                <a16:creationId xmlns="" xmlns:a16="http://schemas.microsoft.com/office/drawing/2014/main" id="{7569B42B-DCAC-4FEA-AA7E-3D0AA0A5C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908" y="6262339"/>
            <a:ext cx="4132960" cy="4062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Nhảy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đường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vàng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4466B13-2955-4244-9DDB-C5AB6A821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6285618"/>
            <a:ext cx="3834716" cy="8004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93AD4AA-88D7-4EC7-A544-FFDF7660A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3638" y="6268970"/>
            <a:ext cx="3657638" cy="763476"/>
          </a:xfrm>
          <a:prstGeom prst="rect">
            <a:avLst/>
          </a:prstGeom>
        </p:spPr>
      </p:pic>
      <p:sp>
        <p:nvSpPr>
          <p:cNvPr id="11" name="Text Box 40">
            <a:extLst>
              <a:ext uri="{FF2B5EF4-FFF2-40B4-BE49-F238E27FC236}">
                <a16:creationId xmlns="" xmlns:a16="http://schemas.microsoft.com/office/drawing/2014/main" id="{A74DCA2A-6140-48A0-A841-9661F51A8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353" y="-13631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Lượm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1FDCD77-F5C3-49ED-81D2-C7AB5327D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81" y="2697897"/>
            <a:ext cx="4018100" cy="28566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ext Box 4">
            <a:extLst>
              <a:ext uri="{FF2B5EF4-FFF2-40B4-BE49-F238E27FC236}">
                <a16:creationId xmlns="" xmlns:a16="http://schemas.microsoft.com/office/drawing/2014/main" id="{7AD69C0A-6E7A-4BC0-A404-5A91CEC3C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858" y="1752600"/>
            <a:ext cx="80010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u="sng" kern="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u="sng" kern="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u="sng" kern="0" dirty="0" err="1" smtClean="0">
                <a:latin typeface="Times New Roman" pitchFamily="18" charset="0"/>
                <a:cs typeface="Times New Roman" pitchFamily="18" charset="0"/>
              </a:rPr>
              <a:t>Lượm</a:t>
            </a:r>
            <a:r>
              <a:rPr lang="en-US" sz="3600" b="1" u="sng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kern="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u="sng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kern="0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600" b="1" u="sng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kern="0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b="1" u="sng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kern="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u="sng" kern="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7">
            <a:extLst>
              <a:ext uri="{FF2B5EF4-FFF2-40B4-BE49-F238E27FC236}">
                <a16:creationId xmlns="" xmlns:a16="http://schemas.microsoft.com/office/drawing/2014/main" id="{9146C634-52B1-44B8-8C36-2232EDFC3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5066" y="3445042"/>
            <a:ext cx="517880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kern="0" dirty="0" err="1" smtClean="0">
                <a:latin typeface="Times New Roman" pitchFamily="18" charset="0"/>
                <a:cs typeface="Times New Roman" pitchFamily="18" charset="0"/>
              </a:rPr>
              <a:t>Lượm</a:t>
            </a:r>
            <a:r>
              <a:rPr lang="en-US" sz="36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600" b="1" kern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kern="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kern="0" dirty="0" smtClean="0">
                <a:latin typeface="Times New Roman" pitchFamily="18" charset="0"/>
                <a:cs typeface="Times New Roman" pitchFamily="18" charset="0"/>
              </a:rPr>
              <a:t>  ở </a:t>
            </a:r>
            <a:r>
              <a:rPr lang="en-US" sz="3600" b="1" kern="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latin typeface="Times New Roman" pitchFamily="18" charset="0"/>
                <a:cs typeface="Times New Roman" pitchFamily="18" charset="0"/>
              </a:rPr>
              <a:t>trận</a:t>
            </a:r>
            <a:endParaRPr lang="en-US" sz="3600" b="1" kern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74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40">
            <a:extLst>
              <a:ext uri="{FF2B5EF4-FFF2-40B4-BE49-F238E27FC236}">
                <a16:creationId xmlns="" xmlns:a16="http://schemas.microsoft.com/office/drawing/2014/main" id="{C4886FC3-005E-4354-8839-37166A765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6162"/>
            <a:ext cx="9144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6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Lượm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="" xmlns:a16="http://schemas.microsoft.com/office/drawing/2014/main" id="{7014083C-F86A-426B-A2CA-5E73A323F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516646"/>
            <a:ext cx="800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u="sng" kern="0" dirty="0" err="1">
                <a:solidFill>
                  <a:schemeClr val="accent6">
                    <a:lumMod val="50000"/>
                  </a:schemeClr>
                </a:solidFill>
              </a:rPr>
              <a:t>Caâu</a:t>
            </a:r>
            <a:r>
              <a:rPr lang="en-US" sz="3600" b="1" u="sng" kern="0" dirty="0">
                <a:solidFill>
                  <a:schemeClr val="accent6">
                    <a:lumMod val="50000"/>
                  </a:schemeClr>
                </a:solidFill>
              </a:rPr>
              <a:t> 3</a:t>
            </a:r>
            <a:r>
              <a:rPr lang="en-US" sz="3600" b="1" kern="0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US" sz="3600" b="1" kern="0" dirty="0" err="1">
                <a:solidFill>
                  <a:schemeClr val="accent6">
                    <a:lumMod val="50000"/>
                  </a:schemeClr>
                </a:solidFill>
              </a:rPr>
              <a:t>Löôïm</a:t>
            </a:r>
            <a:r>
              <a:rPr lang="en-US" sz="3600" b="1" kern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kern="0" dirty="0" err="1">
                <a:solidFill>
                  <a:schemeClr val="accent6">
                    <a:lumMod val="50000"/>
                  </a:schemeClr>
                </a:solidFill>
              </a:rPr>
              <a:t>duõng</a:t>
            </a:r>
            <a:r>
              <a:rPr lang="en-US" sz="3600" b="1" kern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kern="0" dirty="0" err="1">
                <a:solidFill>
                  <a:schemeClr val="accent6">
                    <a:lumMod val="50000"/>
                  </a:schemeClr>
                </a:solidFill>
              </a:rPr>
              <a:t>caûm</a:t>
            </a:r>
            <a:r>
              <a:rPr lang="en-US" sz="3600" b="1" kern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kern="0" dirty="0" err="1">
                <a:solidFill>
                  <a:schemeClr val="accent6">
                    <a:lumMod val="50000"/>
                  </a:schemeClr>
                </a:solidFill>
              </a:rPr>
              <a:t>nhö</a:t>
            </a:r>
            <a:r>
              <a:rPr lang="en-US" sz="3600" b="1" kern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kern="0" dirty="0" err="1">
                <a:solidFill>
                  <a:schemeClr val="accent6">
                    <a:lumMod val="50000"/>
                  </a:schemeClr>
                </a:solidFill>
              </a:rPr>
              <a:t>theá</a:t>
            </a:r>
            <a:r>
              <a:rPr lang="en-US" sz="3600" b="1" kern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kern="0" dirty="0" err="1">
                <a:solidFill>
                  <a:schemeClr val="accent6">
                    <a:lumMod val="50000"/>
                  </a:schemeClr>
                </a:solidFill>
              </a:rPr>
              <a:t>naøo</a:t>
            </a:r>
            <a:r>
              <a:rPr lang="en-US" sz="3600" b="1" kern="0" dirty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en-US" sz="4000" b="1" kern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="" xmlns:a16="http://schemas.microsoft.com/office/drawing/2014/main" id="{B081CC8F-1FA3-4DE3-AF1E-2D25EBCFE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524045"/>
            <a:ext cx="12039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srgbClr val="FF0000"/>
                </a:solidFill>
              </a:rPr>
              <a:t>       </a:t>
            </a:r>
            <a:r>
              <a:rPr lang="en-US" sz="3600" b="1" kern="0" dirty="0" err="1">
                <a:solidFill>
                  <a:srgbClr val="FF0000"/>
                </a:solidFill>
              </a:rPr>
              <a:t>Löôïm</a:t>
            </a:r>
            <a:r>
              <a:rPr lang="en-US" sz="3600" b="1" kern="0" dirty="0">
                <a:solidFill>
                  <a:srgbClr val="FF0000"/>
                </a:solidFill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</a:rPr>
              <a:t>khoâng</a:t>
            </a:r>
            <a:r>
              <a:rPr lang="en-US" sz="3600" b="1" kern="0" dirty="0">
                <a:solidFill>
                  <a:srgbClr val="FF0000"/>
                </a:solidFill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</a:rPr>
              <a:t>sôï</a:t>
            </a:r>
            <a:r>
              <a:rPr lang="en-US" sz="3600" b="1" kern="0" dirty="0">
                <a:solidFill>
                  <a:srgbClr val="FF0000"/>
                </a:solidFill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</a:rPr>
              <a:t>nguy</a:t>
            </a:r>
            <a:r>
              <a:rPr lang="en-US" sz="3600" b="1" kern="0" dirty="0">
                <a:solidFill>
                  <a:srgbClr val="FF0000"/>
                </a:solidFill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</a:rPr>
              <a:t>hieåm</a:t>
            </a:r>
            <a:r>
              <a:rPr lang="en-US" sz="3600" b="1" kern="0" dirty="0">
                <a:solidFill>
                  <a:srgbClr val="FF0000"/>
                </a:solidFill>
              </a:rPr>
              <a:t>, </a:t>
            </a:r>
            <a:r>
              <a:rPr lang="en-US" sz="3600" b="1" kern="0" dirty="0" err="1">
                <a:solidFill>
                  <a:srgbClr val="FF0000"/>
                </a:solidFill>
              </a:rPr>
              <a:t>vuït</a:t>
            </a:r>
            <a:r>
              <a:rPr lang="en-US" sz="3600" b="1" kern="0" dirty="0">
                <a:solidFill>
                  <a:srgbClr val="FF0000"/>
                </a:solidFill>
              </a:rPr>
              <a:t> qua </a:t>
            </a:r>
            <a:r>
              <a:rPr lang="en-US" sz="3600" b="1" kern="0" dirty="0" err="1">
                <a:solidFill>
                  <a:srgbClr val="FF0000"/>
                </a:solidFill>
              </a:rPr>
              <a:t>maët</a:t>
            </a:r>
            <a:r>
              <a:rPr lang="en-US" sz="3600" b="1" kern="0" dirty="0">
                <a:solidFill>
                  <a:srgbClr val="FF0000"/>
                </a:solidFill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</a:rPr>
              <a:t>traän</a:t>
            </a:r>
            <a:r>
              <a:rPr lang="en-US" sz="3600" b="1" kern="0" dirty="0">
                <a:solidFill>
                  <a:srgbClr val="FF0000"/>
                </a:solidFill>
              </a:rPr>
              <a:t>, </a:t>
            </a:r>
            <a:r>
              <a:rPr lang="en-US" sz="3600" b="1" kern="0" dirty="0" err="1">
                <a:solidFill>
                  <a:srgbClr val="FF0000"/>
                </a:solidFill>
              </a:rPr>
              <a:t>baát</a:t>
            </a:r>
            <a:r>
              <a:rPr lang="en-US" sz="3600" b="1" kern="0" dirty="0">
                <a:solidFill>
                  <a:srgbClr val="FF0000"/>
                </a:solidFill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</a:rPr>
              <a:t>chaáp</a:t>
            </a:r>
            <a:r>
              <a:rPr lang="en-US" sz="3600" b="1" kern="0" dirty="0">
                <a:solidFill>
                  <a:srgbClr val="FF0000"/>
                </a:solidFill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</a:rPr>
              <a:t>ñaïn</a:t>
            </a:r>
            <a:r>
              <a:rPr lang="en-US" sz="3600" b="1" kern="0" dirty="0">
                <a:solidFill>
                  <a:srgbClr val="FF0000"/>
                </a:solidFill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</a:rPr>
              <a:t>giaëc</a:t>
            </a:r>
            <a:r>
              <a:rPr lang="en-US" sz="3600" b="1" kern="0" dirty="0">
                <a:solidFill>
                  <a:srgbClr val="FF0000"/>
                </a:solidFill>
              </a:rPr>
              <a:t> bay </a:t>
            </a:r>
            <a:r>
              <a:rPr lang="en-US" sz="3600" b="1" kern="0" dirty="0" err="1">
                <a:solidFill>
                  <a:srgbClr val="FF0000"/>
                </a:solidFill>
              </a:rPr>
              <a:t>veøo</a:t>
            </a:r>
            <a:r>
              <a:rPr lang="en-US" sz="3600" b="1" kern="0" dirty="0">
                <a:solidFill>
                  <a:srgbClr val="FF0000"/>
                </a:solidFill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</a:rPr>
              <a:t>veøo</a:t>
            </a:r>
            <a:r>
              <a:rPr lang="en-US" sz="3600" b="1" kern="0" dirty="0">
                <a:solidFill>
                  <a:srgbClr val="FF0000"/>
                </a:solidFill>
              </a:rPr>
              <a:t>, </a:t>
            </a:r>
            <a:r>
              <a:rPr lang="en-US" sz="3600" b="1" kern="0" dirty="0" err="1">
                <a:solidFill>
                  <a:srgbClr val="FF0000"/>
                </a:solidFill>
              </a:rPr>
              <a:t>chuyeån</a:t>
            </a:r>
            <a:r>
              <a:rPr lang="en-US" sz="3600" b="1" kern="0" dirty="0">
                <a:solidFill>
                  <a:srgbClr val="FF0000"/>
                </a:solidFill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</a:rPr>
              <a:t>gaáp</a:t>
            </a:r>
            <a:r>
              <a:rPr lang="en-US" sz="3600" b="1" kern="0" dirty="0">
                <a:solidFill>
                  <a:srgbClr val="FF0000"/>
                </a:solidFill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</a:rPr>
              <a:t>laù</a:t>
            </a:r>
            <a:r>
              <a:rPr lang="en-US" sz="3600" b="1" kern="0" dirty="0">
                <a:solidFill>
                  <a:srgbClr val="FF0000"/>
                </a:solidFill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</a:rPr>
              <a:t>thö</a:t>
            </a:r>
            <a:r>
              <a:rPr lang="en-US" sz="3600" b="1" kern="0" dirty="0">
                <a:solidFill>
                  <a:srgbClr val="FF0000"/>
                </a:solidFill>
              </a:rPr>
              <a:t> “</a:t>
            </a:r>
            <a:r>
              <a:rPr lang="en-US" sz="3600" b="1" kern="0" dirty="0" err="1">
                <a:solidFill>
                  <a:srgbClr val="FF0000"/>
                </a:solidFill>
              </a:rPr>
              <a:t>Thöôïng</a:t>
            </a:r>
            <a:r>
              <a:rPr lang="en-US" sz="3600" b="1" kern="0" dirty="0">
                <a:solidFill>
                  <a:srgbClr val="FF0000"/>
                </a:solidFill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</a:rPr>
              <a:t>khaån</a:t>
            </a:r>
            <a:r>
              <a:rPr lang="en-US" sz="3600" b="1" kern="0" dirty="0">
                <a:solidFill>
                  <a:srgbClr val="FF0000"/>
                </a:solidFill>
              </a:rPr>
              <a:t>”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1E853D74-097C-46BA-8DA4-BDBE39C41648}"/>
              </a:ext>
            </a:extLst>
          </p:cNvPr>
          <p:cNvGrpSpPr>
            <a:grpSpLocks/>
          </p:cNvGrpSpPr>
          <p:nvPr/>
        </p:nvGrpSpPr>
        <p:grpSpPr bwMode="auto">
          <a:xfrm>
            <a:off x="3390900" y="2223699"/>
            <a:ext cx="5410200" cy="2479675"/>
            <a:chOff x="2667000" y="4114800"/>
            <a:chExt cx="5410200" cy="2479675"/>
          </a:xfrm>
        </p:grpSpPr>
        <p:pic>
          <p:nvPicPr>
            <p:cNvPr id="66566" name="Picture 6" descr="club%20meeting">
              <a:extLst>
                <a:ext uri="{FF2B5EF4-FFF2-40B4-BE49-F238E27FC236}">
                  <a16:creationId xmlns="" xmlns:a16="http://schemas.microsoft.com/office/drawing/2014/main" id="{D39F6B5F-8279-4B38-9A01-5C3F8BD1FC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4114800"/>
              <a:ext cx="4772025" cy="2479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567" name="TextBox 1">
              <a:extLst>
                <a:ext uri="{FF2B5EF4-FFF2-40B4-BE49-F238E27FC236}">
                  <a16:creationId xmlns="" xmlns:a16="http://schemas.microsoft.com/office/drawing/2014/main" id="{766A1279-814E-4D5B-9255-E34DAF9DB1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6124545"/>
              <a:ext cx="2819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400" b="1" dirty="0" err="1">
                  <a:solidFill>
                    <a:srgbClr val="FF0000"/>
                  </a:solidFill>
                </a:rPr>
                <a:t>Thảo</a:t>
              </a:r>
              <a:r>
                <a:rPr lang="en-US" alt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</a:rPr>
                <a:t>luận</a:t>
              </a:r>
              <a:r>
                <a:rPr lang="en-US" alt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endParaRPr lang="vi-VN" altLang="en-US" sz="2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3FDC73F-E253-4CCF-9D4A-446A255B8E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942" y="2321972"/>
            <a:ext cx="4772024" cy="31559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47014FA-19DE-440E-B52F-589DA21BBC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397" y="2321972"/>
            <a:ext cx="4985405" cy="31559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1769</TotalTime>
  <Words>631</Words>
  <Application>Microsoft Office PowerPoint</Application>
  <PresentationFormat>Custom</PresentationFormat>
  <Paragraphs>195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1_Default Design</vt:lpstr>
      <vt:lpstr>Default Design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Thao</dc:creator>
  <cp:lastModifiedBy>Dang Le Phan Danh</cp:lastModifiedBy>
  <cp:revision>129</cp:revision>
  <dcterms:created xsi:type="dcterms:W3CDTF">2006-10-29T08:51:27Z</dcterms:created>
  <dcterms:modified xsi:type="dcterms:W3CDTF">2020-06-18T01:30:37Z</dcterms:modified>
</cp:coreProperties>
</file>