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9" r:id="rId4"/>
    <p:sldId id="258" r:id="rId5"/>
    <p:sldId id="260" r:id="rId6"/>
    <p:sldId id="262" r:id="rId7"/>
    <p:sldId id="263" r:id="rId8"/>
    <p:sldId id="264" r:id="rId9"/>
    <p:sldId id="265" r:id="rId10"/>
    <p:sldId id="266" r:id="rId11"/>
    <p:sldId id="267" r:id="rId12"/>
    <p:sldId id="268" r:id="rId13"/>
    <p:sldId id="269" r:id="rId14"/>
    <p:sldId id="271"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60"/>
  </p:normalViewPr>
  <p:slideViewPr>
    <p:cSldViewPr>
      <p:cViewPr>
        <p:scale>
          <a:sx n="76" d="100"/>
          <a:sy n="76" d="100"/>
        </p:scale>
        <p:origin x="-121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AFE38A-568B-488B-8B29-0C22E93D946E}" type="datetimeFigureOut">
              <a:rPr lang="en-US" smtClean="0"/>
              <a:pPr/>
              <a:t>18/06/2020</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4BD194-5C60-49FA-AD50-8FFA2AA59839}" type="slidenum">
              <a:rPr lang="vi-VN" smtClean="0"/>
              <a:pPr/>
              <a:t>‹#›</a:t>
            </a:fld>
            <a:endParaRPr lang="vi-VN"/>
          </a:p>
        </p:txBody>
      </p:sp>
    </p:spTree>
    <p:extLst>
      <p:ext uri="{BB962C8B-B14F-4D97-AF65-F5344CB8AC3E}">
        <p14:creationId xmlns:p14="http://schemas.microsoft.com/office/powerpoint/2010/main" val="1461915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vi-VN" dirty="0"/>
          </a:p>
        </p:txBody>
      </p:sp>
      <p:sp>
        <p:nvSpPr>
          <p:cNvPr id="4" name="Slide Number Placeholder 3"/>
          <p:cNvSpPr>
            <a:spLocks noGrp="1"/>
          </p:cNvSpPr>
          <p:nvPr>
            <p:ph type="sldNum" sz="quarter" idx="10"/>
          </p:nvPr>
        </p:nvSpPr>
        <p:spPr/>
        <p:txBody>
          <a:bodyPr/>
          <a:lstStyle/>
          <a:p>
            <a:fld id="{C94BD194-5C60-49FA-AD50-8FFA2AA59839}" type="slidenum">
              <a:rPr lang="vi-VN" smtClean="0"/>
              <a:pPr/>
              <a:t>15</a:t>
            </a:fld>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9AD9FE-D1A8-47E5-93CC-DE685DC0945C}" type="datetimeFigureOut">
              <a:rPr lang="en-US" smtClean="0"/>
              <a:pPr/>
              <a:t>18/06/2020</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EC8B96A-39F0-439E-B007-D76029D9CDBA}" type="slidenum">
              <a:rPr lang="vi-VN" smtClean="0"/>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9AD9FE-D1A8-47E5-93CC-DE685DC0945C}" type="datetimeFigureOut">
              <a:rPr lang="en-US" smtClean="0"/>
              <a:pPr/>
              <a:t>18/06/2020</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8B96A-39F0-439E-B007-D76029D9CDBA}" type="slidenum">
              <a:rPr lang="vi-VN" smtClean="0"/>
              <a:pPr/>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9.jpe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9.gif"/></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vi-VN"/>
          </a:p>
        </p:txBody>
      </p:sp>
      <p:sp>
        <p:nvSpPr>
          <p:cNvPr id="3" name="Subtitle 2"/>
          <p:cNvSpPr>
            <a:spLocks noGrp="1"/>
          </p:cNvSpPr>
          <p:nvPr>
            <p:ph type="subTitle" idx="1"/>
          </p:nvPr>
        </p:nvSpPr>
        <p:spPr/>
        <p:txBody>
          <a:bodyPr/>
          <a:lstStyle/>
          <a:p>
            <a:endParaRPr lang="vi-VN"/>
          </a:p>
        </p:txBody>
      </p:sp>
      <p:pic>
        <p:nvPicPr>
          <p:cNvPr id="4" name="Picture 3" descr="tai-hinh-nen-powerpoint-dep-don-gian-phu-hop-voi-moi-slide-36.jpg"/>
          <p:cNvPicPr>
            <a:picLocks noChangeAspect="1"/>
          </p:cNvPicPr>
          <p:nvPr/>
        </p:nvPicPr>
        <p:blipFill>
          <a:blip r:embed="rId2"/>
          <a:stretch>
            <a:fillRect/>
          </a:stretch>
        </p:blipFill>
        <p:spPr>
          <a:xfrm>
            <a:off x="0" y="0"/>
            <a:ext cx="9358346" cy="6858000"/>
          </a:xfrm>
          <a:prstGeom prst="rect">
            <a:avLst/>
          </a:prstGeom>
        </p:spPr>
      </p:pic>
      <p:sp>
        <p:nvSpPr>
          <p:cNvPr id="5" name="WordArt 3"/>
          <p:cNvSpPr>
            <a:spLocks noChangeArrowheads="1" noChangeShapeType="1" noTextEdit="1"/>
          </p:cNvSpPr>
          <p:nvPr/>
        </p:nvSpPr>
        <p:spPr bwMode="auto">
          <a:xfrm>
            <a:off x="1357290" y="928670"/>
            <a:ext cx="6778256" cy="4200525"/>
          </a:xfrm>
          <a:prstGeom prst="rect">
            <a:avLst/>
          </a:prstGeom>
        </p:spPr>
        <p:txBody>
          <a:bodyPr spcFirstLastPara="1" wrap="none" fromWordArt="1">
            <a:prstTxWarp prst="textArchUp">
              <a:avLst>
                <a:gd name="adj" fmla="val 10800004"/>
              </a:avLst>
            </a:prstTxWarp>
          </a:bodyPr>
          <a:lstStyle/>
          <a:p>
            <a:pPr algn="ctr"/>
            <a:r>
              <a:rPr lang="vi-VN" sz="2400" b="1" kern="10" dirty="0">
                <a:ln w="9525">
                  <a:solidFill>
                    <a:schemeClr val="bg1"/>
                  </a:solidFill>
                  <a:round/>
                  <a:headEnd/>
                  <a:tailEnd/>
                </a:ln>
                <a:solidFill>
                  <a:srgbClr val="FFFF00"/>
                </a:solidFill>
                <a:latin typeface="Times New Roman"/>
                <a:cs typeface="Times New Roman"/>
              </a:rPr>
              <a:t>KÍNH CHÀO QUÝ THẦY CÔ GIÁO</a:t>
            </a:r>
          </a:p>
        </p:txBody>
      </p:sp>
      <p:sp>
        <p:nvSpPr>
          <p:cNvPr id="6" name="Rectangle 5"/>
          <p:cNvSpPr/>
          <p:nvPr/>
        </p:nvSpPr>
        <p:spPr>
          <a:xfrm>
            <a:off x="2046500" y="2967335"/>
            <a:ext cx="6109366" cy="923330"/>
          </a:xfrm>
          <a:prstGeom prst="rect">
            <a:avLst/>
          </a:prstGeom>
          <a:noFill/>
        </p:spPr>
        <p:txBody>
          <a:bodyPr wrap="none" lIns="91440" tIns="45720" rIns="91440" bIns="45720">
            <a:spAutoFit/>
          </a:bodyPr>
          <a:lstStyle/>
          <a:p>
            <a:pPr algn="ctr"/>
            <a:r>
              <a:rPr lang="vi-VN"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MÔN : THỦ CÔNG</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Diagonal Corner Rectangle 3"/>
          <p:cNvSpPr/>
          <p:nvPr/>
        </p:nvSpPr>
        <p:spPr>
          <a:xfrm>
            <a:off x="0" y="0"/>
            <a:ext cx="9144000" cy="6858000"/>
          </a:xfrm>
          <a:prstGeom prst="round2Diag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solidFill>
                  <a:srgbClr val="0000FF"/>
                </a:solidFill>
              </a:rPr>
              <a:t> </a:t>
            </a:r>
            <a:endParaRPr lang="vi-VN" sz="2800" b="1" dirty="0" smtClean="0">
              <a:solidFill>
                <a:srgbClr val="0000FF"/>
              </a:solidFill>
              <a:latin typeface="Times New Roman" pitchFamily="18" charset="0"/>
              <a:cs typeface="Times New Roman" pitchFamily="18" charset="0"/>
            </a:endParaRPr>
          </a:p>
        </p:txBody>
      </p:sp>
      <p:sp>
        <p:nvSpPr>
          <p:cNvPr id="14" name="TextBox 13"/>
          <p:cNvSpPr txBox="1"/>
          <p:nvPr/>
        </p:nvSpPr>
        <p:spPr>
          <a:xfrm>
            <a:off x="571472" y="285728"/>
            <a:ext cx="7429552" cy="2246769"/>
          </a:xfrm>
          <a:prstGeom prst="rect">
            <a:avLst/>
          </a:prstGeom>
          <a:noFill/>
        </p:spPr>
        <p:txBody>
          <a:bodyPr wrap="square" rtlCol="0">
            <a:spAutoFit/>
          </a:bodyPr>
          <a:lstStyle/>
          <a:p>
            <a:r>
              <a:rPr lang="vi-VN" sz="2800" b="1" dirty="0" smtClean="0">
                <a:solidFill>
                  <a:srgbClr val="002060"/>
                </a:solidFill>
                <a:latin typeface="Times New Roman" pitchFamily="18" charset="0"/>
                <a:cs typeface="Times New Roman" pitchFamily="18" charset="0"/>
              </a:rPr>
              <a:t>Mở hình 5 cho đến khi trở lại tờ giấy hình vuông ban đầu. Gấp các nếp gấp cách đều theo các đường dấu gấp cho đến hết tờ giấy, sau đó gấp đôi lại để lấy dấu giữa (H.6), ta được đôi cánh bướm thứ nhất</a:t>
            </a:r>
            <a:r>
              <a:rPr lang="vi-VN"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pic>
        <p:nvPicPr>
          <p:cNvPr id="15" name="Picture 4"/>
          <p:cNvPicPr>
            <a:picLocks noChangeAspect="1" noChangeArrowheads="1"/>
          </p:cNvPicPr>
          <p:nvPr/>
        </p:nvPicPr>
        <p:blipFill>
          <a:blip r:embed="rId3"/>
          <a:srcRect/>
          <a:stretch>
            <a:fillRect/>
          </a:stretch>
        </p:blipFill>
        <p:spPr bwMode="auto">
          <a:xfrm>
            <a:off x="428596" y="2571744"/>
            <a:ext cx="4114800" cy="3505200"/>
          </a:xfrm>
          <a:prstGeom prst="rect">
            <a:avLst/>
          </a:prstGeom>
          <a:noFill/>
          <a:ln w="9525">
            <a:noFill/>
            <a:miter lim="800000"/>
            <a:headEnd/>
            <a:tailEnd/>
          </a:ln>
        </p:spPr>
      </p:pic>
      <p:sp>
        <p:nvSpPr>
          <p:cNvPr id="16" name="Line 6"/>
          <p:cNvSpPr>
            <a:spLocks noChangeShapeType="1"/>
          </p:cNvSpPr>
          <p:nvPr/>
        </p:nvSpPr>
        <p:spPr bwMode="auto">
          <a:xfrm>
            <a:off x="4572000" y="4214818"/>
            <a:ext cx="838200" cy="0"/>
          </a:xfrm>
          <a:prstGeom prst="line">
            <a:avLst/>
          </a:prstGeom>
          <a:noFill/>
          <a:ln w="76200">
            <a:solidFill>
              <a:srgbClr val="FF0000"/>
            </a:solidFill>
            <a:round/>
            <a:headEnd/>
            <a:tailEnd type="triangle" w="med" len="med"/>
          </a:ln>
        </p:spPr>
        <p:txBody>
          <a:bodyPr/>
          <a:lstStyle/>
          <a:p>
            <a:endParaRPr lang="vi-VN"/>
          </a:p>
        </p:txBody>
      </p:sp>
      <p:sp>
        <p:nvSpPr>
          <p:cNvPr id="17" name="Text Box 9"/>
          <p:cNvSpPr txBox="1">
            <a:spLocks noChangeArrowheads="1"/>
          </p:cNvSpPr>
          <p:nvPr/>
        </p:nvSpPr>
        <p:spPr bwMode="auto">
          <a:xfrm>
            <a:off x="1357290" y="6072206"/>
            <a:ext cx="2514600" cy="579437"/>
          </a:xfrm>
          <a:prstGeom prst="rect">
            <a:avLst/>
          </a:prstGeom>
          <a:noFill/>
          <a:ln w="9525">
            <a:noFill/>
            <a:miter lim="800000"/>
            <a:headEnd/>
            <a:tailEnd/>
          </a:ln>
        </p:spPr>
        <p:txBody>
          <a:bodyPr>
            <a:spAutoFit/>
          </a:bodyPr>
          <a:lstStyle/>
          <a:p>
            <a:pPr>
              <a:spcBef>
                <a:spcPct val="50000"/>
              </a:spcBef>
            </a:pPr>
            <a:r>
              <a:rPr lang="en-US" sz="3200" b="1" dirty="0" err="1">
                <a:solidFill>
                  <a:srgbClr val="FFC000"/>
                </a:solidFill>
              </a:rPr>
              <a:t>Hình</a:t>
            </a:r>
            <a:r>
              <a:rPr lang="en-US" sz="3200" b="1" dirty="0">
                <a:solidFill>
                  <a:srgbClr val="FFC000"/>
                </a:solidFill>
              </a:rPr>
              <a:t> 5</a:t>
            </a:r>
          </a:p>
        </p:txBody>
      </p:sp>
      <p:pic>
        <p:nvPicPr>
          <p:cNvPr id="18" name="Picture 7"/>
          <p:cNvPicPr>
            <a:picLocks noChangeAspect="1" noChangeArrowheads="1"/>
          </p:cNvPicPr>
          <p:nvPr/>
        </p:nvPicPr>
        <p:blipFill>
          <a:blip r:embed="rId4"/>
          <a:srcRect/>
          <a:stretch>
            <a:fillRect/>
          </a:stretch>
        </p:blipFill>
        <p:spPr bwMode="auto">
          <a:xfrm>
            <a:off x="5429256" y="2643182"/>
            <a:ext cx="3248052" cy="3357586"/>
          </a:xfrm>
          <a:prstGeom prst="rect">
            <a:avLst/>
          </a:prstGeom>
          <a:noFill/>
          <a:ln w="9525">
            <a:noFill/>
            <a:miter lim="800000"/>
            <a:headEnd/>
            <a:tailEnd/>
          </a:ln>
        </p:spPr>
      </p:pic>
      <p:sp>
        <p:nvSpPr>
          <p:cNvPr id="19" name="Text Box 9"/>
          <p:cNvSpPr txBox="1">
            <a:spLocks noChangeArrowheads="1"/>
          </p:cNvSpPr>
          <p:nvPr/>
        </p:nvSpPr>
        <p:spPr bwMode="auto">
          <a:xfrm>
            <a:off x="5929322" y="6072206"/>
            <a:ext cx="2514600" cy="579437"/>
          </a:xfrm>
          <a:prstGeom prst="rect">
            <a:avLst/>
          </a:prstGeom>
          <a:noFill/>
          <a:ln w="9525">
            <a:noFill/>
            <a:miter lim="800000"/>
            <a:headEnd/>
            <a:tailEnd/>
          </a:ln>
        </p:spPr>
        <p:txBody>
          <a:bodyPr>
            <a:spAutoFit/>
          </a:bodyPr>
          <a:lstStyle/>
          <a:p>
            <a:pPr>
              <a:spcBef>
                <a:spcPct val="50000"/>
              </a:spcBef>
            </a:pPr>
            <a:r>
              <a:rPr lang="en-US" sz="3200" b="1" dirty="0" err="1">
                <a:solidFill>
                  <a:srgbClr val="FFC000"/>
                </a:solidFill>
              </a:rPr>
              <a:t>Hình</a:t>
            </a:r>
            <a:r>
              <a:rPr lang="en-US" sz="3200" b="1" dirty="0">
                <a:solidFill>
                  <a:srgbClr val="FFC000"/>
                </a:solidFill>
              </a:rPr>
              <a:t> </a:t>
            </a:r>
            <a:r>
              <a:rPr lang="vi-VN" sz="3200" b="1" dirty="0" smtClean="0">
                <a:solidFill>
                  <a:srgbClr val="FFC000"/>
                </a:solidFill>
              </a:rPr>
              <a:t>6</a:t>
            </a:r>
            <a:endParaRPr lang="en-US" sz="3200" b="1" dirty="0">
              <a:solidFill>
                <a:srgbClr val="FFC000"/>
              </a:solidFill>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decel="50000" fill="hold">
                                          <p:stCondLst>
                                            <p:cond delay="0"/>
                                          </p:stCondLst>
                                        </p:cTn>
                                        <p:tgtEl>
                                          <p:spTgt spid="1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5"/>
                                        </p:tgtEl>
                                        <p:attrNameLst>
                                          <p:attrName>ppt_w</p:attrName>
                                        </p:attrNameLst>
                                      </p:cBhvr>
                                      <p:tavLst>
                                        <p:tav tm="0">
                                          <p:val>
                                            <p:strVal val="#ppt_w*.05"/>
                                          </p:val>
                                        </p:tav>
                                        <p:tav tm="100000">
                                          <p:val>
                                            <p:strVal val="#ppt_w"/>
                                          </p:val>
                                        </p:tav>
                                      </p:tavLst>
                                    </p:anim>
                                    <p:anim calcmode="lin" valueType="num">
                                      <p:cBhvr>
                                        <p:cTn id="10" dur="1000" fill="hold"/>
                                        <p:tgtEl>
                                          <p:spTgt spid="1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5"/>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p:cTn id="17" dur="500" decel="50000" fill="hold">
                                          <p:stCondLst>
                                            <p:cond delay="0"/>
                                          </p:stCondLst>
                                        </p:cTn>
                                        <p:tgtEl>
                                          <p:spTgt spid="17"/>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17"/>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17"/>
                                        </p:tgtEl>
                                        <p:attrNameLst>
                                          <p:attrName>ppt_w</p:attrName>
                                        </p:attrNameLst>
                                      </p:cBhvr>
                                      <p:tavLst>
                                        <p:tav tm="0">
                                          <p:val>
                                            <p:strVal val="#ppt_w*.05"/>
                                          </p:val>
                                        </p:tav>
                                        <p:tav tm="100000">
                                          <p:val>
                                            <p:strVal val="#ppt_w"/>
                                          </p:val>
                                        </p:tav>
                                      </p:tavLst>
                                    </p:anim>
                                    <p:anim calcmode="lin" valueType="num">
                                      <p:cBhvr>
                                        <p:cTn id="20" dur="1000" fill="hold"/>
                                        <p:tgtEl>
                                          <p:spTgt spid="17"/>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17"/>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17"/>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17"/>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17"/>
                                        </p:tgtEl>
                                      </p:cBhvr>
                                    </p:animEffect>
                                  </p:childTnLst>
                                </p:cTn>
                              </p:par>
                              <p:par>
                                <p:cTn id="25" presetID="25"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p:cTn id="27" dur="500" decel="50000" fill="hold">
                                          <p:stCondLst>
                                            <p:cond delay="0"/>
                                          </p:stCondLst>
                                        </p:cTn>
                                        <p:tgtEl>
                                          <p:spTgt spid="16"/>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16"/>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16"/>
                                        </p:tgtEl>
                                        <p:attrNameLst>
                                          <p:attrName>ppt_w</p:attrName>
                                        </p:attrNameLst>
                                      </p:cBhvr>
                                      <p:tavLst>
                                        <p:tav tm="0">
                                          <p:val>
                                            <p:strVal val="#ppt_w*.05"/>
                                          </p:val>
                                        </p:tav>
                                        <p:tav tm="100000">
                                          <p:val>
                                            <p:strVal val="#ppt_w"/>
                                          </p:val>
                                        </p:tav>
                                      </p:tavLst>
                                    </p:anim>
                                    <p:anim calcmode="lin" valueType="num">
                                      <p:cBhvr>
                                        <p:cTn id="30" dur="1000" fill="hold"/>
                                        <p:tgtEl>
                                          <p:spTgt spid="16"/>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16"/>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16"/>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16"/>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16"/>
                                        </p:tgtEl>
                                      </p:cBhvr>
                                    </p:animEffect>
                                  </p:childTnLst>
                                </p:cTn>
                              </p:par>
                              <p:par>
                                <p:cTn id="35" presetID="25" presetClass="entr" presetSubtype="0"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p:cTn id="37" dur="500" decel="50000" fill="hold">
                                          <p:stCondLst>
                                            <p:cond delay="0"/>
                                          </p:stCondLst>
                                        </p:cTn>
                                        <p:tgtEl>
                                          <p:spTgt spid="18"/>
                                        </p:tgtEl>
                                        <p:attrNameLst>
                                          <p:attrName>style.rotation</p:attrName>
                                        </p:attrNameLst>
                                      </p:cBhvr>
                                      <p:tavLst>
                                        <p:tav tm="0">
                                          <p:val>
                                            <p:fltVal val="-90"/>
                                          </p:val>
                                        </p:tav>
                                        <p:tav tm="100000">
                                          <p:val>
                                            <p:fltVal val="0"/>
                                          </p:val>
                                        </p:tav>
                                      </p:tavLst>
                                    </p:anim>
                                    <p:anim calcmode="lin" valueType="num">
                                      <p:cBhvr>
                                        <p:cTn id="38" dur="500" decel="50000" fill="hold">
                                          <p:stCondLst>
                                            <p:cond delay="0"/>
                                          </p:stCondLst>
                                        </p:cTn>
                                        <p:tgtEl>
                                          <p:spTgt spid="18"/>
                                        </p:tgtEl>
                                        <p:attrNameLst>
                                          <p:attrName>ppt_w</p:attrName>
                                        </p:attrNameLst>
                                      </p:cBhvr>
                                      <p:tavLst>
                                        <p:tav tm="0">
                                          <p:val>
                                            <p:strVal val="#ppt_w"/>
                                          </p:val>
                                        </p:tav>
                                        <p:tav tm="100000">
                                          <p:val>
                                            <p:strVal val="#ppt_w*.05"/>
                                          </p:val>
                                        </p:tav>
                                      </p:tavLst>
                                    </p:anim>
                                    <p:anim calcmode="lin" valueType="num">
                                      <p:cBhvr>
                                        <p:cTn id="39" dur="500" accel="50000" fill="hold">
                                          <p:stCondLst>
                                            <p:cond delay="500"/>
                                          </p:stCondLst>
                                        </p:cTn>
                                        <p:tgtEl>
                                          <p:spTgt spid="18"/>
                                        </p:tgtEl>
                                        <p:attrNameLst>
                                          <p:attrName>ppt_w</p:attrName>
                                        </p:attrNameLst>
                                      </p:cBhvr>
                                      <p:tavLst>
                                        <p:tav tm="0">
                                          <p:val>
                                            <p:strVal val="#ppt_w*.05"/>
                                          </p:val>
                                        </p:tav>
                                        <p:tav tm="100000">
                                          <p:val>
                                            <p:strVal val="#ppt_w"/>
                                          </p:val>
                                        </p:tav>
                                      </p:tavLst>
                                    </p:anim>
                                    <p:anim calcmode="lin" valueType="num">
                                      <p:cBhvr>
                                        <p:cTn id="40" dur="1000" fill="hold"/>
                                        <p:tgtEl>
                                          <p:spTgt spid="18"/>
                                        </p:tgtEl>
                                        <p:attrNameLst>
                                          <p:attrName>ppt_h</p:attrName>
                                        </p:attrNameLst>
                                      </p:cBhvr>
                                      <p:tavLst>
                                        <p:tav tm="0">
                                          <p:val>
                                            <p:strVal val="#ppt_h"/>
                                          </p:val>
                                        </p:tav>
                                        <p:tav tm="100000">
                                          <p:val>
                                            <p:strVal val="#ppt_h"/>
                                          </p:val>
                                        </p:tav>
                                      </p:tavLst>
                                    </p:anim>
                                    <p:anim calcmode="lin" valueType="num">
                                      <p:cBhvr>
                                        <p:cTn id="41" dur="500" decel="50000" fill="hold">
                                          <p:stCondLst>
                                            <p:cond delay="0"/>
                                          </p:stCondLst>
                                        </p:cTn>
                                        <p:tgtEl>
                                          <p:spTgt spid="18"/>
                                        </p:tgtEl>
                                        <p:attrNameLst>
                                          <p:attrName>ppt_x</p:attrName>
                                        </p:attrNameLst>
                                      </p:cBhvr>
                                      <p:tavLst>
                                        <p:tav tm="0">
                                          <p:val>
                                            <p:strVal val="#ppt_x+.4"/>
                                          </p:val>
                                        </p:tav>
                                        <p:tav tm="100000">
                                          <p:val>
                                            <p:strVal val="#ppt_x"/>
                                          </p:val>
                                        </p:tav>
                                      </p:tavLst>
                                    </p:anim>
                                    <p:anim calcmode="lin" valueType="num">
                                      <p:cBhvr>
                                        <p:cTn id="42" dur="500" decel="50000" fill="hold">
                                          <p:stCondLst>
                                            <p:cond delay="0"/>
                                          </p:stCondLst>
                                        </p:cTn>
                                        <p:tgtEl>
                                          <p:spTgt spid="18"/>
                                        </p:tgtEl>
                                        <p:attrNameLst>
                                          <p:attrName>ppt_y</p:attrName>
                                        </p:attrNameLst>
                                      </p:cBhvr>
                                      <p:tavLst>
                                        <p:tav tm="0">
                                          <p:val>
                                            <p:strVal val="#ppt_y-.2"/>
                                          </p:val>
                                        </p:tav>
                                        <p:tav tm="100000">
                                          <p:val>
                                            <p:strVal val="#ppt_y+.1"/>
                                          </p:val>
                                        </p:tav>
                                      </p:tavLst>
                                    </p:anim>
                                    <p:anim calcmode="lin" valueType="num">
                                      <p:cBhvr>
                                        <p:cTn id="43" dur="500" accel="50000" fill="hold">
                                          <p:stCondLst>
                                            <p:cond delay="500"/>
                                          </p:stCondLst>
                                        </p:cTn>
                                        <p:tgtEl>
                                          <p:spTgt spid="18"/>
                                        </p:tgtEl>
                                        <p:attrNameLst>
                                          <p:attrName>ppt_y</p:attrName>
                                        </p:attrNameLst>
                                      </p:cBhvr>
                                      <p:tavLst>
                                        <p:tav tm="0">
                                          <p:val>
                                            <p:strVal val="#ppt_y+.1"/>
                                          </p:val>
                                        </p:tav>
                                        <p:tav tm="100000">
                                          <p:val>
                                            <p:strVal val="#ppt_y"/>
                                          </p:val>
                                        </p:tav>
                                      </p:tavLst>
                                    </p:anim>
                                    <p:animEffect transition="in" filter="fade">
                                      <p:cBhvr>
                                        <p:cTn id="44" dur="1000" decel="50000">
                                          <p:stCondLst>
                                            <p:cond delay="0"/>
                                          </p:stCondLst>
                                        </p:cTn>
                                        <p:tgtEl>
                                          <p:spTgt spid="18"/>
                                        </p:tgtEl>
                                      </p:cBhvr>
                                    </p:animEffect>
                                  </p:childTnLst>
                                </p:cTn>
                              </p:par>
                              <p:par>
                                <p:cTn id="45" presetID="25" presetClass="entr" presetSubtype="0" fill="hold" grpId="0" nodeType="withEffect">
                                  <p:stCondLst>
                                    <p:cond delay="0"/>
                                  </p:stCondLst>
                                  <p:childTnLst>
                                    <p:set>
                                      <p:cBhvr>
                                        <p:cTn id="46" dur="1" fill="hold">
                                          <p:stCondLst>
                                            <p:cond delay="0"/>
                                          </p:stCondLst>
                                        </p:cTn>
                                        <p:tgtEl>
                                          <p:spTgt spid="19">
                                            <p:txEl>
                                              <p:pRg st="0" end="0"/>
                                            </p:txEl>
                                          </p:spTgt>
                                        </p:tgtEl>
                                        <p:attrNameLst>
                                          <p:attrName>style.visibility</p:attrName>
                                        </p:attrNameLst>
                                      </p:cBhvr>
                                      <p:to>
                                        <p:strVal val="visible"/>
                                      </p:to>
                                    </p:set>
                                    <p:anim calcmode="lin" valueType="num">
                                      <p:cBhvr>
                                        <p:cTn id="47" dur="500" decel="50000" fill="hold">
                                          <p:stCondLst>
                                            <p:cond delay="0"/>
                                          </p:stCondLst>
                                        </p:cTn>
                                        <p:tgtEl>
                                          <p:spTgt spid="19">
                                            <p:txEl>
                                              <p:pRg st="0" end="0"/>
                                            </p:txEl>
                                          </p:spTgt>
                                        </p:tgtEl>
                                        <p:attrNameLst>
                                          <p:attrName>style.rotation</p:attrName>
                                        </p:attrNameLst>
                                      </p:cBhvr>
                                      <p:tavLst>
                                        <p:tav tm="0">
                                          <p:val>
                                            <p:fltVal val="-90"/>
                                          </p:val>
                                        </p:tav>
                                        <p:tav tm="100000">
                                          <p:val>
                                            <p:fltVal val="0"/>
                                          </p:val>
                                        </p:tav>
                                      </p:tavLst>
                                    </p:anim>
                                    <p:anim calcmode="lin" valueType="num">
                                      <p:cBhvr>
                                        <p:cTn id="48" dur="500" decel="50000" fill="hold">
                                          <p:stCondLst>
                                            <p:cond delay="0"/>
                                          </p:stCondLst>
                                        </p:cTn>
                                        <p:tgtEl>
                                          <p:spTgt spid="19">
                                            <p:txEl>
                                              <p:pRg st="0" end="0"/>
                                            </p:txEl>
                                          </p:spTgt>
                                        </p:tgtEl>
                                        <p:attrNameLst>
                                          <p:attrName>ppt_w</p:attrName>
                                        </p:attrNameLst>
                                      </p:cBhvr>
                                      <p:tavLst>
                                        <p:tav tm="0">
                                          <p:val>
                                            <p:strVal val="#ppt_w"/>
                                          </p:val>
                                        </p:tav>
                                        <p:tav tm="100000">
                                          <p:val>
                                            <p:strVal val="#ppt_w*.05"/>
                                          </p:val>
                                        </p:tav>
                                      </p:tavLst>
                                    </p:anim>
                                    <p:anim calcmode="lin" valueType="num">
                                      <p:cBhvr>
                                        <p:cTn id="49" dur="500" accel="50000" fill="hold">
                                          <p:stCondLst>
                                            <p:cond delay="500"/>
                                          </p:stCondLst>
                                        </p:cTn>
                                        <p:tgtEl>
                                          <p:spTgt spid="19">
                                            <p:txEl>
                                              <p:pRg st="0" end="0"/>
                                            </p:txEl>
                                          </p:spTgt>
                                        </p:tgtEl>
                                        <p:attrNameLst>
                                          <p:attrName>ppt_w</p:attrName>
                                        </p:attrNameLst>
                                      </p:cBhvr>
                                      <p:tavLst>
                                        <p:tav tm="0">
                                          <p:val>
                                            <p:strVal val="#ppt_w*.05"/>
                                          </p:val>
                                        </p:tav>
                                        <p:tav tm="100000">
                                          <p:val>
                                            <p:strVal val="#ppt_w"/>
                                          </p:val>
                                        </p:tav>
                                      </p:tavLst>
                                    </p:anim>
                                    <p:anim calcmode="lin" valueType="num">
                                      <p:cBhvr>
                                        <p:cTn id="50" dur="1000" fill="hold"/>
                                        <p:tgtEl>
                                          <p:spTgt spid="19">
                                            <p:txEl>
                                              <p:pRg st="0" end="0"/>
                                            </p:txEl>
                                          </p:spTgt>
                                        </p:tgtEl>
                                        <p:attrNameLst>
                                          <p:attrName>ppt_h</p:attrName>
                                        </p:attrNameLst>
                                      </p:cBhvr>
                                      <p:tavLst>
                                        <p:tav tm="0">
                                          <p:val>
                                            <p:strVal val="#ppt_h"/>
                                          </p:val>
                                        </p:tav>
                                        <p:tav tm="100000">
                                          <p:val>
                                            <p:strVal val="#ppt_h"/>
                                          </p:val>
                                        </p:tav>
                                      </p:tavLst>
                                    </p:anim>
                                    <p:anim calcmode="lin" valueType="num">
                                      <p:cBhvr>
                                        <p:cTn id="51" dur="500" decel="50000" fill="hold">
                                          <p:stCondLst>
                                            <p:cond delay="0"/>
                                          </p:stCondLst>
                                        </p:cTn>
                                        <p:tgtEl>
                                          <p:spTgt spid="19">
                                            <p:txEl>
                                              <p:pRg st="0" end="0"/>
                                            </p:txEl>
                                          </p:spTgt>
                                        </p:tgtEl>
                                        <p:attrNameLst>
                                          <p:attrName>ppt_x</p:attrName>
                                        </p:attrNameLst>
                                      </p:cBhvr>
                                      <p:tavLst>
                                        <p:tav tm="0">
                                          <p:val>
                                            <p:strVal val="#ppt_x+.4"/>
                                          </p:val>
                                        </p:tav>
                                        <p:tav tm="100000">
                                          <p:val>
                                            <p:strVal val="#ppt_x"/>
                                          </p:val>
                                        </p:tav>
                                      </p:tavLst>
                                    </p:anim>
                                    <p:anim calcmode="lin" valueType="num">
                                      <p:cBhvr>
                                        <p:cTn id="52" dur="500" decel="50000" fill="hold">
                                          <p:stCondLst>
                                            <p:cond delay="0"/>
                                          </p:stCondLst>
                                        </p:cTn>
                                        <p:tgtEl>
                                          <p:spTgt spid="19">
                                            <p:txEl>
                                              <p:pRg st="0" end="0"/>
                                            </p:txEl>
                                          </p:spTgt>
                                        </p:tgtEl>
                                        <p:attrNameLst>
                                          <p:attrName>ppt_y</p:attrName>
                                        </p:attrNameLst>
                                      </p:cBhvr>
                                      <p:tavLst>
                                        <p:tav tm="0">
                                          <p:val>
                                            <p:strVal val="#ppt_y-.2"/>
                                          </p:val>
                                        </p:tav>
                                        <p:tav tm="100000">
                                          <p:val>
                                            <p:strVal val="#ppt_y+.1"/>
                                          </p:val>
                                        </p:tav>
                                      </p:tavLst>
                                    </p:anim>
                                    <p:anim calcmode="lin" valueType="num">
                                      <p:cBhvr>
                                        <p:cTn id="53" dur="500" accel="50000" fill="hold">
                                          <p:stCondLst>
                                            <p:cond delay="500"/>
                                          </p:stCondLst>
                                        </p:cTn>
                                        <p:tgtEl>
                                          <p:spTgt spid="19">
                                            <p:txEl>
                                              <p:pRg st="0" end="0"/>
                                            </p:txEl>
                                          </p:spTgt>
                                        </p:tgtEl>
                                        <p:attrNameLst>
                                          <p:attrName>ppt_y</p:attrName>
                                        </p:attrNameLst>
                                      </p:cBhvr>
                                      <p:tavLst>
                                        <p:tav tm="0">
                                          <p:val>
                                            <p:strVal val="#ppt_y+.1"/>
                                          </p:val>
                                        </p:tav>
                                        <p:tav tm="100000">
                                          <p:val>
                                            <p:strVal val="#ppt_y"/>
                                          </p:val>
                                        </p:tav>
                                      </p:tavLst>
                                    </p:anim>
                                    <p:animEffect transition="in" filter="fade">
                                      <p:cBhvr>
                                        <p:cTn id="54" dur="1000" decel="50000">
                                          <p:stCondLst>
                                            <p:cond delay="0"/>
                                          </p:stCondLst>
                                        </p:cTn>
                                        <p:tgtEl>
                                          <p:spTgt spid="19">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9" presetClass="entr" presetSubtype="0" fill="hold" grpId="0" nodeType="clickEffect">
                                  <p:stCondLst>
                                    <p:cond delay="0"/>
                                  </p:stCondLst>
                                  <p:childTnLst>
                                    <p:set>
                                      <p:cBhvr>
                                        <p:cTn id="58" dur="1" fill="hold">
                                          <p:stCondLst>
                                            <p:cond delay="0"/>
                                          </p:stCondLst>
                                        </p:cTn>
                                        <p:tgtEl>
                                          <p:spTgt spid="14"/>
                                        </p:tgtEl>
                                        <p:attrNameLst>
                                          <p:attrName>style.visibility</p:attrName>
                                        </p:attrNameLst>
                                      </p:cBhvr>
                                      <p:to>
                                        <p:strVal val="visible"/>
                                      </p:to>
                                    </p:set>
                                    <p:anim calcmode="lin" valueType="num">
                                      <p:cBhvr>
                                        <p:cTn id="59" dur="1000" fill="hold"/>
                                        <p:tgtEl>
                                          <p:spTgt spid="14"/>
                                        </p:tgtEl>
                                        <p:attrNameLst>
                                          <p:attrName>ppt_x</p:attrName>
                                        </p:attrNameLst>
                                      </p:cBhvr>
                                      <p:tavLst>
                                        <p:tav tm="0">
                                          <p:val>
                                            <p:strVal val="#ppt_x-.2"/>
                                          </p:val>
                                        </p:tav>
                                        <p:tav tm="100000">
                                          <p:val>
                                            <p:strVal val="#ppt_x"/>
                                          </p:val>
                                        </p:tav>
                                      </p:tavLst>
                                    </p:anim>
                                    <p:anim calcmode="lin" valueType="num">
                                      <p:cBhvr>
                                        <p:cTn id="60"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61"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animBg="1"/>
      <p:bldP spid="17" grpId="0"/>
      <p:bldP spid="19"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457200" y="228600"/>
            <a:ext cx="8229600" cy="58975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Gấp</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tờ</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giấ</a:t>
            </a:r>
            <a:r>
              <a:rPr kumimoji="0" lang="vi-VN"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y</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hình</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vuông</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cạnh</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10 ô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giống</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như</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đã</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gấp</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tờ</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giấy</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hình</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vuông</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cạnh</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14 ô,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ta</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được</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đôi</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cánh</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bướm</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a:t>
            </a:r>
            <a:r>
              <a:rPr kumimoji="0" lang="en-US" sz="2800" b="1"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thứ</a:t>
            </a:r>
            <a:r>
              <a:rPr kumimoji="0" lang="en-US"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hlinkClick r:id="rId2" action="ppaction://hlinksldjump" tooltip="CÁC BƯỚC THỰC HIỆN"/>
              </a:rPr>
              <a:t> 2</a:t>
            </a:r>
            <a:r>
              <a:rPr kumimoji="0" lang="vi-VN"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a:t>
            </a:r>
            <a:r>
              <a:rPr kumimoji="0" lang="vi-VN" sz="2800" b="1" i="0" u="none" strike="noStrike" kern="1200" cap="none" spc="0" normalizeH="0" baseline="0" noProof="0" dirty="0" smtClean="0">
                <a:ln>
                  <a:noFill/>
                </a:ln>
                <a:solidFill>
                  <a:schemeClr val="accent1">
                    <a:lumMod val="50000"/>
                  </a:schemeClr>
                </a:solidFill>
                <a:effectLst/>
                <a:uLnTx/>
                <a:uFillTx/>
                <a:latin typeface="Times New Roman" pitchFamily="18" charset="0"/>
                <a:ea typeface="+mn-ea"/>
                <a:cs typeface="Times New Roman" pitchFamily="18" charset="0"/>
              </a:rPr>
              <a:t>H.7)</a:t>
            </a:r>
            <a:endParaRPr kumimoji="0" lang="en-US" sz="2800" b="1" i="0" u="none" strike="noStrike" kern="1200" cap="none" spc="0" normalizeH="0" baseline="0" noProof="0" dirty="0" smtClean="0">
              <a:ln>
                <a:noFill/>
              </a:ln>
              <a:solidFill>
                <a:schemeClr val="accent1">
                  <a:lumMod val="50000"/>
                </a:schemeClr>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5" name="Picture 4"/>
          <p:cNvPicPr>
            <a:picLocks noChangeAspect="1" noChangeArrowheads="1"/>
          </p:cNvPicPr>
          <p:nvPr/>
        </p:nvPicPr>
        <p:blipFill>
          <a:blip r:embed="rId3"/>
          <a:srcRect/>
          <a:stretch>
            <a:fillRect/>
          </a:stretch>
        </p:blipFill>
        <p:spPr bwMode="auto">
          <a:xfrm>
            <a:off x="1714480" y="1785926"/>
            <a:ext cx="5786478" cy="4267200"/>
          </a:xfrm>
          <a:prstGeom prst="rect">
            <a:avLst/>
          </a:prstGeom>
          <a:ln>
            <a:noFill/>
          </a:ln>
          <a:effectLst>
            <a:softEdge rad="112500"/>
          </a:effectLst>
        </p:spPr>
      </p:pic>
      <p:sp>
        <p:nvSpPr>
          <p:cNvPr id="6" name="Text Box 9"/>
          <p:cNvSpPr txBox="1">
            <a:spLocks noChangeArrowheads="1"/>
          </p:cNvSpPr>
          <p:nvPr/>
        </p:nvSpPr>
        <p:spPr bwMode="auto">
          <a:xfrm>
            <a:off x="3000364" y="6072206"/>
            <a:ext cx="2514600" cy="579437"/>
          </a:xfrm>
          <a:prstGeom prst="rect">
            <a:avLst/>
          </a:prstGeom>
          <a:noFill/>
          <a:ln w="9525">
            <a:noFill/>
            <a:miter lim="800000"/>
            <a:headEnd/>
            <a:tailEnd/>
          </a:ln>
        </p:spPr>
        <p:txBody>
          <a:bodyPr>
            <a:spAutoFit/>
          </a:bodyPr>
          <a:lstStyle/>
          <a:p>
            <a:pPr>
              <a:spcBef>
                <a:spcPct val="50000"/>
              </a:spcBef>
            </a:pPr>
            <a:r>
              <a:rPr lang="en-US" sz="3200" b="1" dirty="0" err="1">
                <a:solidFill>
                  <a:srgbClr val="FFC000"/>
                </a:solidFill>
              </a:rPr>
              <a:t>Hình</a:t>
            </a:r>
            <a:r>
              <a:rPr lang="en-US" sz="3200" b="1" dirty="0">
                <a:solidFill>
                  <a:srgbClr val="FFC000"/>
                </a:solidFill>
              </a:rPr>
              <a:t> </a:t>
            </a:r>
            <a:r>
              <a:rPr lang="vi-VN" sz="3200" b="1" dirty="0" smtClean="0">
                <a:solidFill>
                  <a:srgbClr val="FFC000"/>
                </a:solidFill>
              </a:rPr>
              <a:t>7</a:t>
            </a:r>
            <a:endParaRPr lang="en-US" sz="3200" b="1"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22" dur="1000" fill="hold"/>
                                        <p:tgtEl>
                                          <p:spTgt spid="5"/>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5"/>
                                        </p:tgtEl>
                                      </p:cBhvr>
                                    </p:animEffect>
                                  </p:childTnLst>
                                </p:cTn>
                              </p:par>
                              <p:par>
                                <p:cTn id="27" presetID="25" presetClass="entr" presetSubtype="0" fill="hold" grpId="0" nodeType="with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 calcmode="lin" valueType="num">
                                      <p:cBhvr>
                                        <p:cTn id="29" dur="500" decel="50000" fill="hold">
                                          <p:stCondLst>
                                            <p:cond delay="0"/>
                                          </p:stCondLst>
                                        </p:cTn>
                                        <p:tgtEl>
                                          <p:spTgt spid="6">
                                            <p:txEl>
                                              <p:pRg st="0" end="0"/>
                                            </p:txEl>
                                          </p:spTgt>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6">
                                            <p:txEl>
                                              <p:pRg st="0" end="0"/>
                                            </p:txEl>
                                          </p:spTgt>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6">
                                            <p:txEl>
                                              <p:pRg st="0" end="0"/>
                                            </p:txEl>
                                          </p:spTgt>
                                        </p:tgtEl>
                                        <p:attrNameLst>
                                          <p:attrName>ppt_w</p:attrName>
                                        </p:attrNameLst>
                                      </p:cBhvr>
                                      <p:tavLst>
                                        <p:tav tm="0">
                                          <p:val>
                                            <p:strVal val="#ppt_w*.05"/>
                                          </p:val>
                                        </p:tav>
                                        <p:tav tm="100000">
                                          <p:val>
                                            <p:strVal val="#ppt_w"/>
                                          </p:val>
                                        </p:tav>
                                      </p:tavLst>
                                    </p:anim>
                                    <p:anim calcmode="lin" valueType="num">
                                      <p:cBhvr>
                                        <p:cTn id="32" dur="1000" fill="hold"/>
                                        <p:tgtEl>
                                          <p:spTgt spid="6">
                                            <p:txEl>
                                              <p:pRg st="0" end="0"/>
                                            </p:txEl>
                                          </p:spTgt>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6">
                                            <p:txEl>
                                              <p:pRg st="0" end="0"/>
                                            </p:txEl>
                                          </p:spTgt>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6">
                                            <p:txEl>
                                              <p:pRg st="0" end="0"/>
                                            </p:txEl>
                                          </p:spTgt>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6">
                                            <p:txEl>
                                              <p:pRg st="0" end="0"/>
                                            </p:txEl>
                                          </p:spTgt>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nen-powerpoint-dep-nhat-20.jpg"/>
          <p:cNvPicPr>
            <a:picLocks noChangeAspect="1"/>
          </p:cNvPicPr>
          <p:nvPr/>
        </p:nvPicPr>
        <p:blipFill>
          <a:blip r:embed="rId2"/>
          <a:stretch>
            <a:fillRect/>
          </a:stretch>
        </p:blipFill>
        <p:spPr>
          <a:xfrm>
            <a:off x="0" y="0"/>
            <a:ext cx="9143999" cy="6858000"/>
          </a:xfrm>
          <a:prstGeom prst="rect">
            <a:avLst/>
          </a:prstGeom>
        </p:spPr>
      </p:pic>
      <p:sp>
        <p:nvSpPr>
          <p:cNvPr id="5" name="Rectangle 5"/>
          <p:cNvSpPr>
            <a:spLocks noChangeArrowheads="1"/>
          </p:cNvSpPr>
          <p:nvPr/>
        </p:nvSpPr>
        <p:spPr bwMode="auto">
          <a:xfrm>
            <a:off x="206375" y="0"/>
            <a:ext cx="6175088" cy="769441"/>
          </a:xfrm>
          <a:prstGeom prst="rect">
            <a:avLst/>
          </a:prstGeom>
          <a:noFill/>
          <a:ln w="9525">
            <a:noFill/>
            <a:miter lim="800000"/>
            <a:headEnd/>
            <a:tailEnd/>
          </a:ln>
        </p:spPr>
        <p:txBody>
          <a:bodyPr wrap="none">
            <a:spAutoFit/>
          </a:bodyPr>
          <a:lstStyle/>
          <a:p>
            <a:pPr marL="342900" indent="-342900" algn="ctr">
              <a:spcBef>
                <a:spcPct val="20000"/>
              </a:spcBef>
            </a:pPr>
            <a:r>
              <a:rPr lang="en-US" sz="4400" u="sng" dirty="0" smtClean="0">
                <a:solidFill>
                  <a:schemeClr val="accent2">
                    <a:lumMod val="75000"/>
                  </a:schemeClr>
                </a:solidFill>
                <a:latin typeface="Times New Roman" pitchFamily="18" charset="0"/>
                <a:cs typeface="Times New Roman" pitchFamily="18" charset="0"/>
              </a:rPr>
              <a:t>B</a:t>
            </a:r>
            <a:r>
              <a:rPr lang="vi-VN" sz="4400" u="sng" dirty="0" smtClean="0">
                <a:solidFill>
                  <a:schemeClr val="accent2">
                    <a:lumMod val="75000"/>
                  </a:schemeClr>
                </a:solidFill>
                <a:latin typeface="Times New Roman" pitchFamily="18" charset="0"/>
                <a:cs typeface="Times New Roman" pitchFamily="18" charset="0"/>
              </a:rPr>
              <a:t>ước 3</a:t>
            </a:r>
            <a:r>
              <a:rPr lang="en-US" sz="4400" u="sng" dirty="0" smtClean="0">
                <a:solidFill>
                  <a:schemeClr val="accent2">
                    <a:lumMod val="75000"/>
                  </a:schemeClr>
                </a:solidFill>
                <a:latin typeface="Times New Roman" pitchFamily="18" charset="0"/>
                <a:cs typeface="Times New Roman" pitchFamily="18" charset="0"/>
              </a:rPr>
              <a:t>: </a:t>
            </a:r>
            <a:r>
              <a:rPr lang="en-US" sz="4400" b="1" u="sng" dirty="0" err="1">
                <a:solidFill>
                  <a:schemeClr val="accent2">
                    <a:lumMod val="75000"/>
                  </a:schemeClr>
                </a:solidFill>
                <a:latin typeface="Times New Roman" pitchFamily="18" charset="0"/>
                <a:cs typeface="Times New Roman" pitchFamily="18" charset="0"/>
              </a:rPr>
              <a:t>Buộc</a:t>
            </a:r>
            <a:r>
              <a:rPr lang="en-US" sz="4400" b="1" u="sng" dirty="0">
                <a:solidFill>
                  <a:schemeClr val="accent2">
                    <a:lumMod val="75000"/>
                  </a:schemeClr>
                </a:solidFill>
                <a:latin typeface="Times New Roman" pitchFamily="18" charset="0"/>
                <a:cs typeface="Times New Roman" pitchFamily="18" charset="0"/>
              </a:rPr>
              <a:t> </a:t>
            </a:r>
            <a:r>
              <a:rPr lang="en-US" sz="4400" b="1" u="sng" dirty="0" err="1">
                <a:solidFill>
                  <a:schemeClr val="accent2">
                    <a:lumMod val="75000"/>
                  </a:schemeClr>
                </a:solidFill>
                <a:latin typeface="Times New Roman" pitchFamily="18" charset="0"/>
                <a:cs typeface="Times New Roman" pitchFamily="18" charset="0"/>
              </a:rPr>
              <a:t>thân</a:t>
            </a:r>
            <a:r>
              <a:rPr lang="en-US" sz="4400" b="1" u="sng" dirty="0">
                <a:solidFill>
                  <a:schemeClr val="accent2">
                    <a:lumMod val="75000"/>
                  </a:schemeClr>
                </a:solidFill>
                <a:latin typeface="Times New Roman" pitchFamily="18" charset="0"/>
                <a:cs typeface="Times New Roman" pitchFamily="18" charset="0"/>
              </a:rPr>
              <a:t> </a:t>
            </a:r>
            <a:r>
              <a:rPr lang="en-US" sz="4400" b="1" u="sng" dirty="0" err="1">
                <a:solidFill>
                  <a:schemeClr val="accent2">
                    <a:lumMod val="75000"/>
                  </a:schemeClr>
                </a:solidFill>
                <a:latin typeface="Times New Roman" pitchFamily="18" charset="0"/>
                <a:cs typeface="Times New Roman" pitchFamily="18" charset="0"/>
              </a:rPr>
              <a:t>bướm</a:t>
            </a:r>
            <a:endParaRPr lang="en-US" sz="4400" b="1" u="sng" dirty="0">
              <a:solidFill>
                <a:schemeClr val="accent2">
                  <a:lumMod val="75000"/>
                </a:schemeClr>
              </a:solidFill>
              <a:latin typeface="Times New Roman" pitchFamily="18" charset="0"/>
              <a:cs typeface="Times New Roman" pitchFamily="18" charset="0"/>
            </a:endParaRPr>
          </a:p>
        </p:txBody>
      </p:sp>
      <p:sp>
        <p:nvSpPr>
          <p:cNvPr id="6" name="Rectangle 6"/>
          <p:cNvSpPr>
            <a:spLocks noChangeArrowheads="1"/>
          </p:cNvSpPr>
          <p:nvPr/>
        </p:nvSpPr>
        <p:spPr bwMode="auto">
          <a:xfrm>
            <a:off x="214282" y="1033450"/>
            <a:ext cx="8229600" cy="2246769"/>
          </a:xfrm>
          <a:prstGeom prst="rect">
            <a:avLst/>
          </a:prstGeom>
          <a:noFill/>
          <a:ln w="9525">
            <a:noFill/>
            <a:miter lim="800000"/>
            <a:headEnd/>
            <a:tailEnd/>
          </a:ln>
        </p:spPr>
        <p:txBody>
          <a:bodyPr>
            <a:spAutoFit/>
          </a:bodyPr>
          <a:lstStyle/>
          <a:p>
            <a:r>
              <a:rPr lang="en-US" sz="2800" b="1" dirty="0">
                <a:solidFill>
                  <a:srgbClr val="000000"/>
                </a:solidFill>
                <a:latin typeface="Times New Roman" pitchFamily="18" charset="0"/>
                <a:cs typeface="Times New Roman" pitchFamily="18" charset="0"/>
              </a:rPr>
              <a:t>  </a:t>
            </a:r>
            <a:r>
              <a:rPr lang="en-US" sz="2800" b="1" dirty="0">
                <a:solidFill>
                  <a:schemeClr val="tx2">
                    <a:lumMod val="60000"/>
                    <a:lumOff val="40000"/>
                  </a:schemeClr>
                </a:solidFill>
                <a:latin typeface="Times New Roman" pitchFamily="18" charset="0"/>
                <a:cs typeface="Times New Roman" pitchFamily="18" charset="0"/>
              </a:rPr>
              <a:t> </a:t>
            </a:r>
            <a:r>
              <a:rPr lang="vi-VN" sz="2800" b="1" dirty="0" smtClean="0">
                <a:solidFill>
                  <a:schemeClr val="tx2">
                    <a:lumMod val="60000"/>
                    <a:lumOff val="40000"/>
                  </a:schemeClr>
                </a:solidFill>
                <a:latin typeface="Times New Roman" pitchFamily="18" charset="0"/>
                <a:cs typeface="Times New Roman" pitchFamily="18" charset="0"/>
              </a:rPr>
              <a:t>-</a:t>
            </a:r>
            <a:r>
              <a:rPr lang="en-US" sz="2800" b="1" dirty="0" err="1" smtClean="0">
                <a:solidFill>
                  <a:schemeClr val="tx2">
                    <a:lumMod val="60000"/>
                    <a:lumOff val="40000"/>
                  </a:schemeClr>
                </a:solidFill>
                <a:latin typeface="Times New Roman" pitchFamily="18" charset="0"/>
                <a:cs typeface="Times New Roman" pitchFamily="18" charset="0"/>
              </a:rPr>
              <a:t>Dùng</a:t>
            </a:r>
            <a:r>
              <a:rPr lang="en-US" sz="2800" b="1" dirty="0" smtClean="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chỉ</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buộc</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chặt</a:t>
            </a:r>
            <a:r>
              <a:rPr lang="en-US" sz="2800" b="1" dirty="0">
                <a:solidFill>
                  <a:schemeClr val="tx2">
                    <a:lumMod val="60000"/>
                    <a:lumOff val="40000"/>
                  </a:schemeClr>
                </a:solidFill>
                <a:latin typeface="Times New Roman" pitchFamily="18" charset="0"/>
                <a:cs typeface="Times New Roman" pitchFamily="18" charset="0"/>
              </a:rPr>
              <a:t> 2 </a:t>
            </a:r>
            <a:r>
              <a:rPr lang="en-US" sz="2800" b="1" dirty="0" err="1">
                <a:solidFill>
                  <a:schemeClr val="tx2">
                    <a:lumMod val="60000"/>
                    <a:lumOff val="40000"/>
                  </a:schemeClr>
                </a:solidFill>
                <a:latin typeface="Times New Roman" pitchFamily="18" charset="0"/>
                <a:cs typeface="Times New Roman" pitchFamily="18" charset="0"/>
              </a:rPr>
              <a:t>đôi</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cánh</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bướm</a:t>
            </a:r>
            <a:r>
              <a:rPr lang="en-US" sz="2800" b="1" dirty="0">
                <a:solidFill>
                  <a:schemeClr val="tx2">
                    <a:lumMod val="60000"/>
                    <a:lumOff val="40000"/>
                  </a:schemeClr>
                </a:solidFill>
                <a:latin typeface="Times New Roman" pitchFamily="18" charset="0"/>
                <a:cs typeface="Times New Roman" pitchFamily="18" charset="0"/>
              </a:rPr>
              <a:t> ở </a:t>
            </a:r>
            <a:r>
              <a:rPr lang="en-US" sz="2800" b="1" dirty="0" err="1">
                <a:solidFill>
                  <a:schemeClr val="tx2">
                    <a:lumMod val="60000"/>
                    <a:lumOff val="40000"/>
                  </a:schemeClr>
                </a:solidFill>
                <a:latin typeface="Times New Roman" pitchFamily="18" charset="0"/>
                <a:cs typeface="Times New Roman" pitchFamily="18" charset="0"/>
              </a:rPr>
              <a:t>nếp</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gấp</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dấu</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giữa</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sao</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cho</a:t>
            </a:r>
            <a:r>
              <a:rPr lang="en-US" sz="2800" b="1" dirty="0">
                <a:solidFill>
                  <a:schemeClr val="tx2">
                    <a:lumMod val="60000"/>
                    <a:lumOff val="40000"/>
                  </a:schemeClr>
                </a:solidFill>
                <a:latin typeface="Times New Roman" pitchFamily="18" charset="0"/>
                <a:cs typeface="Times New Roman" pitchFamily="18" charset="0"/>
              </a:rPr>
              <a:t> 2 </a:t>
            </a:r>
            <a:r>
              <a:rPr lang="en-US" sz="2800" b="1" dirty="0" err="1">
                <a:solidFill>
                  <a:schemeClr val="tx2">
                    <a:lumMod val="60000"/>
                    <a:lumOff val="40000"/>
                  </a:schemeClr>
                </a:solidFill>
                <a:latin typeface="Times New Roman" pitchFamily="18" charset="0"/>
                <a:cs typeface="Times New Roman" pitchFamily="18" charset="0"/>
              </a:rPr>
              <a:t>cánh</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bướm</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mở</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theo</a:t>
            </a:r>
            <a:r>
              <a:rPr lang="en-US" sz="2800" b="1" dirty="0">
                <a:solidFill>
                  <a:schemeClr val="tx2">
                    <a:lumMod val="60000"/>
                    <a:lumOff val="40000"/>
                  </a:schemeClr>
                </a:solidFill>
                <a:latin typeface="Times New Roman" pitchFamily="18" charset="0"/>
                <a:cs typeface="Times New Roman" pitchFamily="18" charset="0"/>
              </a:rPr>
              <a:t> 2 </a:t>
            </a:r>
            <a:r>
              <a:rPr lang="en-US" sz="2800" b="1" dirty="0" err="1">
                <a:solidFill>
                  <a:schemeClr val="tx2">
                    <a:lumMod val="60000"/>
                    <a:lumOff val="40000"/>
                  </a:schemeClr>
                </a:solidFill>
                <a:latin typeface="Times New Roman" pitchFamily="18" charset="0"/>
                <a:cs typeface="Times New Roman" pitchFamily="18" charset="0"/>
              </a:rPr>
              <a:t>hướng</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ngược</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a:solidFill>
                  <a:schemeClr val="tx2">
                    <a:lumMod val="60000"/>
                    <a:lumOff val="40000"/>
                  </a:schemeClr>
                </a:solidFill>
                <a:latin typeface="Times New Roman" pitchFamily="18" charset="0"/>
                <a:cs typeface="Times New Roman" pitchFamily="18" charset="0"/>
              </a:rPr>
              <a:t>chiều</a:t>
            </a:r>
            <a:r>
              <a:rPr lang="en-US" sz="2800" b="1" dirty="0">
                <a:solidFill>
                  <a:schemeClr val="tx2">
                    <a:lumMod val="60000"/>
                    <a:lumOff val="40000"/>
                  </a:schemeClr>
                </a:solidFill>
                <a:latin typeface="Times New Roman" pitchFamily="18" charset="0"/>
                <a:cs typeface="Times New Roman" pitchFamily="18" charset="0"/>
              </a:rPr>
              <a:t> </a:t>
            </a:r>
            <a:r>
              <a:rPr lang="en-US" sz="2800" b="1" dirty="0" err="1" smtClean="0">
                <a:solidFill>
                  <a:schemeClr val="tx2">
                    <a:lumMod val="60000"/>
                    <a:lumOff val="40000"/>
                  </a:schemeClr>
                </a:solidFill>
                <a:latin typeface="Times New Roman" pitchFamily="18" charset="0"/>
                <a:cs typeface="Times New Roman" pitchFamily="18" charset="0"/>
              </a:rPr>
              <a:t>nhau</a:t>
            </a:r>
            <a:r>
              <a:rPr lang="vi-VN" sz="2800" b="1" dirty="0" smtClean="0">
                <a:solidFill>
                  <a:schemeClr val="tx2">
                    <a:lumMod val="60000"/>
                    <a:lumOff val="40000"/>
                  </a:schemeClr>
                </a:solidFill>
                <a:latin typeface="Times New Roman" pitchFamily="18" charset="0"/>
                <a:cs typeface="Times New Roman" pitchFamily="18" charset="0"/>
              </a:rPr>
              <a:t>.</a:t>
            </a:r>
            <a:r>
              <a:rPr lang="en-US" sz="2800" b="1" dirty="0" smtClean="0">
                <a:solidFill>
                  <a:schemeClr val="tx2">
                    <a:lumMod val="60000"/>
                    <a:lumOff val="40000"/>
                  </a:schemeClr>
                </a:solidFill>
                <a:latin typeface="Times New Roman" pitchFamily="18" charset="0"/>
                <a:cs typeface="Times New Roman" pitchFamily="18" charset="0"/>
              </a:rPr>
              <a:t> </a:t>
            </a:r>
            <a:endParaRPr lang="en-US" sz="2800" b="1" dirty="0">
              <a:solidFill>
                <a:schemeClr val="tx2">
                  <a:lumMod val="60000"/>
                  <a:lumOff val="40000"/>
                </a:schemeClr>
              </a:solidFill>
              <a:latin typeface="Times New Roman" pitchFamily="18" charset="0"/>
              <a:cs typeface="Times New Roman" pitchFamily="18" charset="0"/>
            </a:endParaRPr>
          </a:p>
          <a:p>
            <a:r>
              <a:rPr lang="en-US" sz="2800" b="1" dirty="0">
                <a:solidFill>
                  <a:srgbClr val="FF0000"/>
                </a:solidFill>
                <a:latin typeface="Times New Roman" pitchFamily="18" charset="0"/>
                <a:cs typeface="Times New Roman" pitchFamily="18" charset="0"/>
              </a:rPr>
              <a:t>(CHÚ Ý: </a:t>
            </a:r>
            <a:r>
              <a:rPr lang="vi-VN" sz="2800" b="1" dirty="0" err="1" smtClean="0">
                <a:solidFill>
                  <a:srgbClr val="FF0000"/>
                </a:solidFill>
                <a:latin typeface="Times New Roman" pitchFamily="18" charset="0"/>
                <a:cs typeface="Times New Roman" pitchFamily="18" charset="0"/>
              </a:rPr>
              <a:t>S</a:t>
            </a:r>
            <a:r>
              <a:rPr lang="en-US" sz="2800" b="1" dirty="0" smtClean="0">
                <a:solidFill>
                  <a:srgbClr val="FF0000"/>
                </a:solidFill>
                <a:latin typeface="Times New Roman" pitchFamily="18" charset="0"/>
                <a:cs typeface="Times New Roman" pitchFamily="18" charset="0"/>
              </a:rPr>
              <a:t>au </a:t>
            </a:r>
            <a:r>
              <a:rPr lang="en-US" sz="2800" b="1" dirty="0" err="1">
                <a:solidFill>
                  <a:srgbClr val="FF0000"/>
                </a:solidFill>
                <a:latin typeface="Times New Roman" pitchFamily="18" charset="0"/>
                <a:cs typeface="Times New Roman" pitchFamily="18" charset="0"/>
              </a:rPr>
              <a:t>khi</a:t>
            </a:r>
            <a:r>
              <a:rPr lang="en-US" sz="2800" b="1" dirty="0">
                <a:solidFill>
                  <a:srgbClr val="FF0000"/>
                </a:solidFill>
                <a:latin typeface="Times New Roman" pitchFamily="18" charset="0"/>
                <a:cs typeface="Times New Roman" pitchFamily="18" charset="0"/>
              </a:rPr>
              <a:t> </a:t>
            </a:r>
            <a:r>
              <a:rPr lang="vi-VN" sz="2800" b="1" dirty="0" err="1" smtClean="0">
                <a:solidFill>
                  <a:srgbClr val="FF0000"/>
                </a:solidFill>
                <a:latin typeface="Times New Roman" pitchFamily="18" charset="0"/>
                <a:cs typeface="Times New Roman" pitchFamily="18" charset="0"/>
              </a:rPr>
              <a:t>b</a:t>
            </a:r>
            <a:r>
              <a:rPr lang="en-US" sz="2800" b="1" dirty="0" err="1" smtClean="0">
                <a:solidFill>
                  <a:srgbClr val="FF0000"/>
                </a:solidFill>
                <a:latin typeface="Times New Roman" pitchFamily="18" charset="0"/>
                <a:cs typeface="Times New Roman" pitchFamily="18" charset="0"/>
              </a:rPr>
              <a:t>uộc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mở</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rộng</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các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nếp</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gấp</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của</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cánh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bướm</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cho</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đẹp</a:t>
            </a:r>
            <a:r>
              <a:rPr lang="en-US" sz="2800" b="1" dirty="0" smtClean="0">
                <a:solidFill>
                  <a:srgbClr val="FF0000"/>
                </a:solidFill>
                <a:latin typeface="Times New Roman" pitchFamily="18" charset="0"/>
                <a:cs typeface="Times New Roman" pitchFamily="18" charset="0"/>
              </a:rPr>
              <a:t>)</a:t>
            </a:r>
            <a:r>
              <a:rPr lang="vi-VN" sz="2800" b="1" dirty="0" smtClean="0">
                <a:solidFill>
                  <a:srgbClr val="FF0000"/>
                </a:solidFill>
                <a:latin typeface="Times New Roman" pitchFamily="18" charset="0"/>
                <a:cs typeface="Times New Roman" pitchFamily="18" charset="0"/>
              </a:rPr>
              <a:t>.</a:t>
            </a:r>
            <a:endParaRPr lang="en-US" sz="2800" b="1" dirty="0">
              <a:solidFill>
                <a:srgbClr val="FF0000"/>
              </a:solidFill>
              <a:latin typeface="Times New Roman" pitchFamily="18" charset="0"/>
              <a:cs typeface="Times New Roman" pitchFamily="18" charset="0"/>
            </a:endParaRPr>
          </a:p>
        </p:txBody>
      </p:sp>
      <p:pic>
        <p:nvPicPr>
          <p:cNvPr id="7" name="Picture 4"/>
          <p:cNvPicPr>
            <a:picLocks noGrp="1" noChangeAspect="1" noChangeArrowheads="1"/>
          </p:cNvPicPr>
          <p:nvPr>
            <p:ph idx="1"/>
          </p:nvPr>
        </p:nvPicPr>
        <p:blipFill>
          <a:blip r:embed="rId3"/>
          <a:srcRect/>
          <a:stretch>
            <a:fillRect/>
          </a:stretch>
        </p:blipFill>
        <p:spPr>
          <a:xfrm>
            <a:off x="3857620" y="3071810"/>
            <a:ext cx="4500594" cy="347821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0" dur="1000" fill="hold"/>
                                        <p:tgtEl>
                                          <p:spTgt spid="5"/>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22" dur="1000" fill="hold"/>
                                        <p:tgtEl>
                                          <p:spTgt spid="7"/>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34" dur="1000" fill="hold"/>
                                        <p:tgtEl>
                                          <p:spTgt spid="6"/>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nen-powerpoint-42.jpg"/>
          <p:cNvPicPr>
            <a:picLocks noChangeAspect="1"/>
          </p:cNvPicPr>
          <p:nvPr/>
        </p:nvPicPr>
        <p:blipFill>
          <a:blip r:embed="rId2"/>
          <a:stretch>
            <a:fillRect/>
          </a:stretch>
        </p:blipFill>
        <p:spPr>
          <a:xfrm>
            <a:off x="0" y="0"/>
            <a:ext cx="9144000" cy="6858000"/>
          </a:xfrm>
          <a:prstGeom prst="rect">
            <a:avLst/>
          </a:prstGeom>
        </p:spPr>
      </p:pic>
      <p:sp>
        <p:nvSpPr>
          <p:cNvPr id="5" name="Rectangle 11"/>
          <p:cNvSpPr>
            <a:spLocks noChangeArrowheads="1"/>
          </p:cNvSpPr>
          <p:nvPr/>
        </p:nvSpPr>
        <p:spPr bwMode="auto">
          <a:xfrm>
            <a:off x="0" y="0"/>
            <a:ext cx="5346335" cy="707886"/>
          </a:xfrm>
          <a:prstGeom prst="rect">
            <a:avLst/>
          </a:prstGeom>
          <a:noFill/>
          <a:ln w="9525">
            <a:noFill/>
            <a:miter lim="800000"/>
            <a:headEnd/>
            <a:tailEnd/>
          </a:ln>
        </p:spPr>
        <p:txBody>
          <a:bodyPr wrap="none">
            <a:spAutoFit/>
          </a:bodyPr>
          <a:lstStyle/>
          <a:p>
            <a:pPr marL="342900" indent="-342900" algn="ctr">
              <a:spcBef>
                <a:spcPct val="20000"/>
              </a:spcBef>
            </a:pPr>
            <a:r>
              <a:rPr lang="en-US" sz="4000" u="sng" dirty="0">
                <a:solidFill>
                  <a:srgbClr val="FF0000"/>
                </a:solidFill>
                <a:latin typeface="Times New Roman" pitchFamily="18" charset="0"/>
                <a:cs typeface="Times New Roman" pitchFamily="18" charset="0"/>
              </a:rPr>
              <a:t>BƯỚC 4: </a:t>
            </a:r>
            <a:r>
              <a:rPr lang="en-US" sz="4000" u="sng" dirty="0" err="1">
                <a:solidFill>
                  <a:srgbClr val="FF0000"/>
                </a:solidFill>
                <a:latin typeface="Times New Roman" pitchFamily="18" charset="0"/>
                <a:cs typeface="Times New Roman" pitchFamily="18" charset="0"/>
              </a:rPr>
              <a:t>Làm</a:t>
            </a:r>
            <a:r>
              <a:rPr lang="en-US" sz="4000" u="sng" dirty="0">
                <a:solidFill>
                  <a:srgbClr val="FF0000"/>
                </a:solidFill>
                <a:latin typeface="Times New Roman" pitchFamily="18" charset="0"/>
                <a:cs typeface="Times New Roman" pitchFamily="18" charset="0"/>
              </a:rPr>
              <a:t> </a:t>
            </a:r>
            <a:r>
              <a:rPr lang="en-US" sz="4000" u="sng" dirty="0" err="1">
                <a:solidFill>
                  <a:srgbClr val="FF0000"/>
                </a:solidFill>
                <a:latin typeface="Times New Roman" pitchFamily="18" charset="0"/>
                <a:cs typeface="Times New Roman" pitchFamily="18" charset="0"/>
              </a:rPr>
              <a:t>râu</a:t>
            </a:r>
            <a:r>
              <a:rPr lang="en-US" sz="4000" u="sng" dirty="0">
                <a:solidFill>
                  <a:srgbClr val="FF0000"/>
                </a:solidFill>
                <a:latin typeface="Times New Roman" pitchFamily="18" charset="0"/>
                <a:cs typeface="Times New Roman" pitchFamily="18" charset="0"/>
              </a:rPr>
              <a:t> </a:t>
            </a:r>
            <a:r>
              <a:rPr lang="en-US" sz="4000" u="sng" dirty="0" err="1">
                <a:solidFill>
                  <a:srgbClr val="FF0000"/>
                </a:solidFill>
                <a:latin typeface="Times New Roman" pitchFamily="18" charset="0"/>
                <a:cs typeface="Times New Roman" pitchFamily="18" charset="0"/>
              </a:rPr>
              <a:t>bướm</a:t>
            </a:r>
            <a:endParaRPr lang="en-US" sz="4000" u="sng" dirty="0">
              <a:solidFill>
                <a:srgbClr val="FF0000"/>
              </a:solidFill>
              <a:latin typeface="Times New Roman" pitchFamily="18" charset="0"/>
              <a:cs typeface="Times New Roman" pitchFamily="18" charset="0"/>
            </a:endParaRPr>
          </a:p>
        </p:txBody>
      </p:sp>
      <p:sp>
        <p:nvSpPr>
          <p:cNvPr id="6" name="Rectangle 12"/>
          <p:cNvSpPr>
            <a:spLocks noChangeArrowheads="1"/>
          </p:cNvSpPr>
          <p:nvPr/>
        </p:nvSpPr>
        <p:spPr bwMode="auto">
          <a:xfrm>
            <a:off x="500034" y="833422"/>
            <a:ext cx="7772400" cy="2246769"/>
          </a:xfrm>
          <a:prstGeom prst="rect">
            <a:avLst/>
          </a:prstGeom>
          <a:noFill/>
          <a:ln w="9525">
            <a:noFill/>
            <a:miter lim="800000"/>
            <a:headEnd/>
            <a:tailEnd/>
          </a:ln>
        </p:spPr>
        <p:txBody>
          <a:bodyPr>
            <a:spAutoFit/>
          </a:bodyPr>
          <a:lstStyle/>
          <a:p>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Gấp</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đôi</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nan</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giấy</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làm</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râu</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bướm</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mặt</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kẻ</a:t>
            </a:r>
            <a:r>
              <a:rPr lang="en-US" sz="2800" b="1" dirty="0">
                <a:solidFill>
                  <a:schemeClr val="tx2">
                    <a:lumMod val="75000"/>
                  </a:schemeClr>
                </a:solidFill>
                <a:latin typeface="Times New Roman" pitchFamily="18" charset="0"/>
                <a:cs typeface="Times New Roman" pitchFamily="18" charset="0"/>
              </a:rPr>
              <a:t> ô </a:t>
            </a:r>
            <a:r>
              <a:rPr lang="en-US" sz="2800" b="1" dirty="0" err="1">
                <a:solidFill>
                  <a:schemeClr val="tx2">
                    <a:lumMod val="75000"/>
                  </a:schemeClr>
                </a:solidFill>
                <a:latin typeface="Times New Roman" pitchFamily="18" charset="0"/>
                <a:cs typeface="Times New Roman" pitchFamily="18" charset="0"/>
              </a:rPr>
              <a:t>ra</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ngoài</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dùng</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thân</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bút</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chì</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hoặc</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mũi</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kéo</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vuốt</a:t>
            </a:r>
            <a:r>
              <a:rPr lang="en-US" sz="2800" b="1" dirty="0">
                <a:solidFill>
                  <a:schemeClr val="tx2">
                    <a:lumMod val="75000"/>
                  </a:schemeClr>
                </a:solidFill>
                <a:latin typeface="Times New Roman" pitchFamily="18" charset="0"/>
                <a:cs typeface="Times New Roman" pitchFamily="18" charset="0"/>
              </a:rPr>
              <a:t> cong </a:t>
            </a:r>
            <a:r>
              <a:rPr lang="en-US" sz="2800" b="1" dirty="0" err="1">
                <a:solidFill>
                  <a:schemeClr val="tx2">
                    <a:lumMod val="75000"/>
                  </a:schemeClr>
                </a:solidFill>
                <a:latin typeface="Times New Roman" pitchFamily="18" charset="0"/>
                <a:cs typeface="Times New Roman" pitchFamily="18" charset="0"/>
              </a:rPr>
              <a:t>mặt</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kẻ</a:t>
            </a:r>
            <a:r>
              <a:rPr lang="en-US" sz="2800" b="1" dirty="0">
                <a:solidFill>
                  <a:schemeClr val="tx2">
                    <a:lumMod val="75000"/>
                  </a:schemeClr>
                </a:solidFill>
                <a:latin typeface="Times New Roman" pitchFamily="18" charset="0"/>
                <a:cs typeface="Times New Roman" pitchFamily="18" charset="0"/>
              </a:rPr>
              <a:t> ô </a:t>
            </a:r>
            <a:r>
              <a:rPr lang="en-US" sz="2800" b="1" dirty="0" err="1">
                <a:solidFill>
                  <a:schemeClr val="tx2">
                    <a:lumMod val="75000"/>
                  </a:schemeClr>
                </a:solidFill>
                <a:latin typeface="Times New Roman" pitchFamily="18" charset="0"/>
                <a:cs typeface="Times New Roman" pitchFamily="18" charset="0"/>
              </a:rPr>
              <a:t>của</a:t>
            </a:r>
            <a:r>
              <a:rPr lang="en-US" sz="2800" b="1" dirty="0">
                <a:solidFill>
                  <a:schemeClr val="tx2">
                    <a:lumMod val="75000"/>
                  </a:schemeClr>
                </a:solidFill>
                <a:latin typeface="Times New Roman" pitchFamily="18" charset="0"/>
                <a:cs typeface="Times New Roman" pitchFamily="18" charset="0"/>
              </a:rPr>
              <a:t> 2 </a:t>
            </a:r>
            <a:r>
              <a:rPr lang="en-US" sz="2800" b="1" dirty="0" err="1">
                <a:solidFill>
                  <a:schemeClr val="tx2">
                    <a:lumMod val="75000"/>
                  </a:schemeClr>
                </a:solidFill>
                <a:latin typeface="Times New Roman" pitchFamily="18" charset="0"/>
                <a:cs typeface="Times New Roman" pitchFamily="18" charset="0"/>
              </a:rPr>
              <a:t>đầu</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nan</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râu</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bướm</a:t>
            </a:r>
            <a:r>
              <a:rPr lang="en-US" sz="2800" b="1" dirty="0">
                <a:solidFill>
                  <a:schemeClr val="tx2">
                    <a:lumMod val="75000"/>
                  </a:schemeClr>
                </a:solidFill>
                <a:latin typeface="Times New Roman" pitchFamily="18" charset="0"/>
                <a:cs typeface="Times New Roman" pitchFamily="18" charset="0"/>
              </a:rPr>
              <a:t>.</a:t>
            </a:r>
          </a:p>
          <a:p>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Dán</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râu</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vào</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thân</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bướm</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ta</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được</a:t>
            </a:r>
            <a:r>
              <a:rPr lang="en-US" sz="2800" b="1" dirty="0">
                <a:solidFill>
                  <a:schemeClr val="tx2">
                    <a:lumMod val="75000"/>
                  </a:schemeClr>
                </a:solidFill>
                <a:latin typeface="Times New Roman" pitchFamily="18" charset="0"/>
                <a:cs typeface="Times New Roman" pitchFamily="18" charset="0"/>
              </a:rPr>
              <a:t> con </a:t>
            </a:r>
            <a:r>
              <a:rPr lang="en-US" sz="2800" b="1" dirty="0" err="1">
                <a:solidFill>
                  <a:schemeClr val="tx2">
                    <a:lumMod val="75000"/>
                  </a:schemeClr>
                </a:solidFill>
                <a:latin typeface="Times New Roman" pitchFamily="18" charset="0"/>
                <a:cs typeface="Times New Roman" pitchFamily="18" charset="0"/>
              </a:rPr>
              <a:t>bướm</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hoàn</a:t>
            </a:r>
            <a:r>
              <a:rPr lang="en-US" sz="2800" b="1" dirty="0">
                <a:solidFill>
                  <a:schemeClr val="tx2">
                    <a:lumMod val="75000"/>
                  </a:schemeClr>
                </a:solidFill>
                <a:latin typeface="Times New Roman" pitchFamily="18" charset="0"/>
                <a:cs typeface="Times New Roman" pitchFamily="18" charset="0"/>
              </a:rPr>
              <a:t> </a:t>
            </a:r>
            <a:r>
              <a:rPr lang="en-US" sz="2800" b="1" dirty="0" err="1">
                <a:solidFill>
                  <a:schemeClr val="tx2">
                    <a:lumMod val="75000"/>
                  </a:schemeClr>
                </a:solidFill>
                <a:latin typeface="Times New Roman" pitchFamily="18" charset="0"/>
                <a:cs typeface="Times New Roman" pitchFamily="18" charset="0"/>
              </a:rPr>
              <a:t>chỉnh</a:t>
            </a:r>
            <a:r>
              <a:rPr lang="en-US" sz="2800" b="1" dirty="0">
                <a:solidFill>
                  <a:schemeClr val="tx2">
                    <a:lumMod val="75000"/>
                  </a:schemeClr>
                </a:solidFill>
                <a:latin typeface="Times New Roman" pitchFamily="18" charset="0"/>
                <a:cs typeface="Times New Roman" pitchFamily="18" charset="0"/>
              </a:rPr>
              <a:t> (H.9)</a:t>
            </a:r>
          </a:p>
        </p:txBody>
      </p:sp>
      <p:pic>
        <p:nvPicPr>
          <p:cNvPr id="7" name="Picture 4"/>
          <p:cNvPicPr>
            <a:picLocks noGrp="1" noChangeAspect="1" noChangeArrowheads="1"/>
          </p:cNvPicPr>
          <p:nvPr>
            <p:ph idx="1"/>
          </p:nvPr>
        </p:nvPicPr>
        <p:blipFill>
          <a:blip r:embed="rId3"/>
          <a:srcRect/>
          <a:stretch>
            <a:fillRect/>
          </a:stretch>
        </p:blipFill>
        <p:spPr>
          <a:xfrm>
            <a:off x="214282" y="3071810"/>
            <a:ext cx="6643702" cy="361791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Text Box 9"/>
          <p:cNvSpPr txBox="1">
            <a:spLocks noChangeArrowheads="1"/>
          </p:cNvSpPr>
          <p:nvPr/>
        </p:nvSpPr>
        <p:spPr bwMode="auto">
          <a:xfrm>
            <a:off x="6929454" y="6072206"/>
            <a:ext cx="2514600" cy="579437"/>
          </a:xfrm>
          <a:prstGeom prst="rect">
            <a:avLst/>
          </a:prstGeom>
          <a:noFill/>
          <a:ln w="9525">
            <a:noFill/>
            <a:miter lim="800000"/>
            <a:headEnd/>
            <a:tailEnd/>
          </a:ln>
        </p:spPr>
        <p:txBody>
          <a:bodyPr>
            <a:spAutoFit/>
          </a:bodyPr>
          <a:lstStyle/>
          <a:p>
            <a:pPr>
              <a:spcBef>
                <a:spcPct val="50000"/>
              </a:spcBef>
            </a:pPr>
            <a:r>
              <a:rPr lang="en-US" sz="3200" b="1" dirty="0" err="1">
                <a:solidFill>
                  <a:srgbClr val="FF0000"/>
                </a:solidFill>
              </a:rPr>
              <a:t>Hình</a:t>
            </a:r>
            <a:r>
              <a:rPr lang="en-US" sz="3200" b="1" dirty="0">
                <a:solidFill>
                  <a:srgbClr val="FF0000"/>
                </a:solidFill>
              </a:rPr>
              <a:t> </a:t>
            </a:r>
            <a:r>
              <a:rPr lang="vi-VN" sz="3200" b="1" dirty="0" smtClean="0">
                <a:solidFill>
                  <a:srgbClr val="FF0000"/>
                </a:solidFill>
              </a:rPr>
              <a:t>9</a:t>
            </a:r>
            <a:endParaRPr lang="en-US" sz="32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box(in)">
                                      <p:cBhvr>
                                        <p:cTn id="2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pic>
        <p:nvPicPr>
          <p:cNvPr id="4" name="Content Placeholder 3" descr="hinh-nen-may-tinh-de-thuong-nhat-28.jpg"/>
          <p:cNvPicPr>
            <a:picLocks noGrp="1" noChangeAspect="1"/>
          </p:cNvPicPr>
          <p:nvPr>
            <p:ph idx="1"/>
          </p:nvPr>
        </p:nvPicPr>
        <p:blipFill>
          <a:blip r:embed="rId2"/>
          <a:stretch>
            <a:fillRect/>
          </a:stretch>
        </p:blipFill>
        <p:spPr>
          <a:xfrm>
            <a:off x="1" y="0"/>
            <a:ext cx="9144000" cy="6858000"/>
          </a:xfrm>
        </p:spPr>
      </p:pic>
      <p:sp>
        <p:nvSpPr>
          <p:cNvPr id="5" name="Rectangle 4"/>
          <p:cNvSpPr/>
          <p:nvPr/>
        </p:nvSpPr>
        <p:spPr>
          <a:xfrm>
            <a:off x="785786" y="1785926"/>
            <a:ext cx="7929618" cy="1754326"/>
          </a:xfrm>
          <a:prstGeom prst="rect">
            <a:avLst/>
          </a:prstGeom>
          <a:noFill/>
        </p:spPr>
        <p:txBody>
          <a:bodyPr wrap="square" lIns="91440" tIns="45720" rIns="91440" bIns="45720">
            <a:spAutoFit/>
          </a:bodyPr>
          <a:lstStyle/>
          <a:p>
            <a:pPr algn="ctr"/>
            <a:r>
              <a:rPr lang="vi-VN"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rPr>
              <a:t>HỌC SINH THỰC HÀNH</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7" descr="50e4eb424fb6[1]"/>
          <p:cNvPicPr>
            <a:picLocks noChangeAspect="1" noChangeArrowheads="1" noCrop="1"/>
          </p:cNvPicPr>
          <p:nvPr/>
        </p:nvPicPr>
        <p:blipFill>
          <a:blip r:embed="rId3"/>
          <a:srcRect/>
          <a:stretch>
            <a:fillRect/>
          </a:stretch>
        </p:blipFill>
        <p:spPr bwMode="auto">
          <a:xfrm>
            <a:off x="0" y="0"/>
            <a:ext cx="757238" cy="838200"/>
          </a:xfrm>
          <a:prstGeom prst="rect">
            <a:avLst/>
          </a:prstGeom>
          <a:noFill/>
          <a:ln w="9525">
            <a:noFill/>
            <a:miter lim="800000"/>
            <a:headEnd/>
            <a:tailEnd/>
          </a:ln>
        </p:spPr>
      </p:pic>
      <p:pic>
        <p:nvPicPr>
          <p:cNvPr id="37891" name="Picture 7" descr="50e4eb424fb6[1]"/>
          <p:cNvPicPr>
            <a:picLocks noChangeAspect="1" noChangeArrowheads="1" noCrop="1"/>
          </p:cNvPicPr>
          <p:nvPr/>
        </p:nvPicPr>
        <p:blipFill>
          <a:blip r:embed="rId3"/>
          <a:srcRect/>
          <a:stretch>
            <a:fillRect/>
          </a:stretch>
        </p:blipFill>
        <p:spPr bwMode="auto">
          <a:xfrm>
            <a:off x="0" y="6019800"/>
            <a:ext cx="757238" cy="838200"/>
          </a:xfrm>
          <a:prstGeom prst="rect">
            <a:avLst/>
          </a:prstGeom>
          <a:noFill/>
          <a:ln w="9525">
            <a:noFill/>
            <a:miter lim="800000"/>
            <a:headEnd/>
            <a:tailEnd/>
          </a:ln>
        </p:spPr>
      </p:pic>
      <p:pic>
        <p:nvPicPr>
          <p:cNvPr id="37892" name="Picture 7" descr="50e4eb424fb6[1]"/>
          <p:cNvPicPr>
            <a:picLocks noChangeAspect="1" noChangeArrowheads="1" noCrop="1"/>
          </p:cNvPicPr>
          <p:nvPr/>
        </p:nvPicPr>
        <p:blipFill>
          <a:blip r:embed="rId3"/>
          <a:srcRect/>
          <a:stretch>
            <a:fillRect/>
          </a:stretch>
        </p:blipFill>
        <p:spPr bwMode="auto">
          <a:xfrm>
            <a:off x="8077200" y="6019800"/>
            <a:ext cx="757238" cy="838200"/>
          </a:xfrm>
          <a:prstGeom prst="rect">
            <a:avLst/>
          </a:prstGeom>
          <a:noFill/>
          <a:ln w="9525">
            <a:noFill/>
            <a:miter lim="800000"/>
            <a:headEnd/>
            <a:tailEnd/>
          </a:ln>
        </p:spPr>
      </p:pic>
      <p:pic>
        <p:nvPicPr>
          <p:cNvPr id="37893" name="Picture 7" descr="50e4eb424fb6[1]"/>
          <p:cNvPicPr>
            <a:picLocks noChangeAspect="1" noChangeArrowheads="1" noCrop="1"/>
          </p:cNvPicPr>
          <p:nvPr/>
        </p:nvPicPr>
        <p:blipFill>
          <a:blip r:embed="rId3"/>
          <a:srcRect/>
          <a:stretch>
            <a:fillRect/>
          </a:stretch>
        </p:blipFill>
        <p:spPr bwMode="auto">
          <a:xfrm>
            <a:off x="7848600" y="0"/>
            <a:ext cx="757238" cy="838200"/>
          </a:xfrm>
          <a:prstGeom prst="rect">
            <a:avLst/>
          </a:prstGeom>
          <a:noFill/>
          <a:ln w="9525">
            <a:noFill/>
            <a:miter lim="800000"/>
            <a:headEnd/>
            <a:tailEnd/>
          </a:ln>
        </p:spPr>
      </p:pic>
      <p:sp>
        <p:nvSpPr>
          <p:cNvPr id="9" name="Title 8"/>
          <p:cNvSpPr>
            <a:spLocks noGrp="1"/>
          </p:cNvSpPr>
          <p:nvPr>
            <p:ph type="title"/>
          </p:nvPr>
        </p:nvSpPr>
        <p:spPr>
          <a:xfrm>
            <a:off x="914400" y="609600"/>
            <a:ext cx="8229600" cy="1143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eaLnBrk="1" fontAlgn="auto" hangingPunct="1">
              <a:spcAft>
                <a:spcPts val="0"/>
              </a:spcAft>
              <a:defRPr/>
            </a:pPr>
            <a:r>
              <a:rPr lang="en-US" sz="4800" b="1" kern="10" dirty="0" err="1"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ea typeface="+mn-ea"/>
                <a:cs typeface="Times New Roman"/>
              </a:rPr>
              <a:t>Củng</a:t>
            </a:r>
            <a:r>
              <a:rPr lang="en-US" sz="48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ea typeface="+mn-ea"/>
                <a:cs typeface="Times New Roman"/>
              </a:rPr>
              <a:t> </a:t>
            </a:r>
            <a:r>
              <a:rPr lang="en-US" sz="4800" b="1" kern="10" dirty="0" err="1"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ea typeface="+mn-ea"/>
                <a:cs typeface="Times New Roman"/>
              </a:rPr>
              <a:t>cố</a:t>
            </a:r>
            <a:r>
              <a:rPr lang="en-US" sz="48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ea typeface="+mn-ea"/>
                <a:cs typeface="Times New Roman"/>
              </a:rPr>
              <a:t> – </a:t>
            </a:r>
            <a:r>
              <a:rPr lang="en-US" sz="4800" b="1" kern="10" dirty="0" err="1"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ea typeface="+mn-ea"/>
                <a:cs typeface="Times New Roman"/>
              </a:rPr>
              <a:t>dặn</a:t>
            </a:r>
            <a:r>
              <a:rPr lang="en-US" sz="48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ea typeface="+mn-ea"/>
                <a:cs typeface="Times New Roman"/>
              </a:rPr>
              <a:t> </a:t>
            </a:r>
            <a:r>
              <a:rPr lang="en-US" sz="4800" b="1" kern="10" dirty="0" err="1"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ea typeface="+mn-ea"/>
                <a:cs typeface="Times New Roman"/>
              </a:rPr>
              <a:t>dò</a:t>
            </a:r>
            <a:endParaRPr lang="en-US" sz="4800" dirty="0"/>
          </a:p>
        </p:txBody>
      </p:sp>
      <p:sp>
        <p:nvSpPr>
          <p:cNvPr id="37895" name="Rectangle 13"/>
          <p:cNvSpPr>
            <a:spLocks noChangeArrowheads="1"/>
          </p:cNvSpPr>
          <p:nvPr/>
        </p:nvSpPr>
        <p:spPr bwMode="auto">
          <a:xfrm>
            <a:off x="228600" y="2209800"/>
            <a:ext cx="8915400" cy="2398713"/>
          </a:xfrm>
          <a:prstGeom prst="rect">
            <a:avLst/>
          </a:prstGeom>
          <a:noFill/>
          <a:ln w="9525">
            <a:noFill/>
            <a:miter lim="800000"/>
            <a:headEnd/>
            <a:tailEnd/>
          </a:ln>
        </p:spPr>
        <p:txBody>
          <a:bodyPr>
            <a:spAutoFit/>
          </a:bodyPr>
          <a:lstStyle/>
          <a:p>
            <a:pPr marL="342900" indent="-342900" algn="ctr">
              <a:spcBef>
                <a:spcPct val="20000"/>
              </a:spcBef>
            </a:pPr>
            <a:r>
              <a:rPr lang="en-US" sz="3600" b="1" dirty="0">
                <a:solidFill>
                  <a:schemeClr val="accent6">
                    <a:lumMod val="75000"/>
                  </a:schemeClr>
                </a:solidFill>
                <a:latin typeface="Times New Roman" pitchFamily="18" charset="0"/>
                <a:cs typeface="Times New Roman" pitchFamily="18" charset="0"/>
              </a:rPr>
              <a:t>-</a:t>
            </a:r>
            <a:r>
              <a:rPr lang="en-US" sz="3600" b="1" dirty="0" err="1">
                <a:solidFill>
                  <a:schemeClr val="accent6">
                    <a:lumMod val="75000"/>
                  </a:schemeClr>
                </a:solidFill>
                <a:latin typeface="Times New Roman" pitchFamily="18" charset="0"/>
                <a:cs typeface="Times New Roman" pitchFamily="18" charset="0"/>
              </a:rPr>
              <a:t>Hãy</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nêu</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lại</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quy</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trình</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gấp</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bướm</a:t>
            </a:r>
            <a:r>
              <a:rPr lang="en-US" sz="3600" b="1" dirty="0">
                <a:solidFill>
                  <a:schemeClr val="accent6">
                    <a:lumMod val="75000"/>
                  </a:schemeClr>
                </a:solidFill>
                <a:latin typeface="Times New Roman" pitchFamily="18" charset="0"/>
                <a:cs typeface="Times New Roman" pitchFamily="18" charset="0"/>
              </a:rPr>
              <a:t>?</a:t>
            </a:r>
          </a:p>
          <a:p>
            <a:pPr marL="342900" indent="-342900">
              <a:spcBef>
                <a:spcPct val="20000"/>
              </a:spcBef>
            </a:pPr>
            <a:r>
              <a:rPr lang="en-US" sz="3600" b="1" dirty="0">
                <a:solidFill>
                  <a:schemeClr val="accent6">
                    <a:lumMod val="75000"/>
                  </a:schemeClr>
                </a:solidFill>
                <a:latin typeface="Times New Roman" pitchFamily="18" charset="0"/>
                <a:cs typeface="Times New Roman" pitchFamily="18" charset="0"/>
              </a:rPr>
              <a:t>     </a:t>
            </a:r>
            <a:r>
              <a:rPr lang="vi-VN" sz="3600" b="1" dirty="0" smtClean="0">
                <a:solidFill>
                  <a:schemeClr val="accent6">
                    <a:lumMod val="75000"/>
                  </a:schemeClr>
                </a:solidFill>
                <a:latin typeface="Times New Roman" pitchFamily="18" charset="0"/>
                <a:cs typeface="Times New Roman" pitchFamily="18" charset="0"/>
              </a:rPr>
              <a:t>   </a:t>
            </a:r>
            <a:r>
              <a:rPr lang="en-US" sz="3600" b="1" dirty="0" smtClean="0">
                <a:solidFill>
                  <a:schemeClr val="accent6">
                    <a:lumMod val="75000"/>
                  </a:schemeClr>
                </a:solidFill>
                <a:latin typeface="Times New Roman" pitchFamily="18" charset="0"/>
                <a:cs typeface="Times New Roman" pitchFamily="18" charset="0"/>
              </a:rPr>
              <a:t>-</a:t>
            </a:r>
            <a:r>
              <a:rPr lang="vi-VN" sz="3600" b="1" dirty="0" smtClean="0">
                <a:solidFill>
                  <a:schemeClr val="accent6">
                    <a:lumMod val="75000"/>
                  </a:schemeClr>
                </a:solidFill>
                <a:latin typeface="Times New Roman" pitchFamily="18" charset="0"/>
                <a:cs typeface="Times New Roman" pitchFamily="18" charset="0"/>
              </a:rPr>
              <a:t> </a:t>
            </a:r>
            <a:r>
              <a:rPr lang="en-US" sz="3600" b="1" dirty="0" smtClean="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Về</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nhà</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các</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em</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chuẩn</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bị</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giấy</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màu</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kéo</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hồ</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dán</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bút</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chì</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thước</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kẻ</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để</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tiết</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sau</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chúng</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ta</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thực</a:t>
            </a:r>
            <a:r>
              <a:rPr lang="en-US" sz="3600" b="1" dirty="0">
                <a:solidFill>
                  <a:schemeClr val="accent6">
                    <a:lumMod val="75000"/>
                  </a:schemeClr>
                </a:solidFill>
                <a:latin typeface="Times New Roman" pitchFamily="18" charset="0"/>
                <a:cs typeface="Times New Roman" pitchFamily="18" charset="0"/>
              </a:rPr>
              <a:t> </a:t>
            </a:r>
            <a:r>
              <a:rPr lang="en-US" sz="3600" b="1" dirty="0" err="1">
                <a:solidFill>
                  <a:schemeClr val="accent6">
                    <a:lumMod val="75000"/>
                  </a:schemeClr>
                </a:solidFill>
                <a:latin typeface="Times New Roman" pitchFamily="18" charset="0"/>
                <a:cs typeface="Times New Roman" pitchFamily="18" charset="0"/>
              </a:rPr>
              <a:t>hành</a:t>
            </a:r>
            <a:r>
              <a:rPr lang="en-US" sz="3600" b="1" dirty="0">
                <a:solidFill>
                  <a:schemeClr val="accent6">
                    <a:lumMod val="75000"/>
                  </a:schemeClr>
                </a:solidFill>
                <a:latin typeface="Times New Roman" pitchFamily="18" charset="0"/>
                <a:cs typeface="Times New Roman" pitchFamily="18" charset="0"/>
              </a:rPr>
              <a:t>.</a:t>
            </a:r>
            <a:endParaRPr lang="en-US" dirty="0">
              <a:solidFill>
                <a:schemeClr val="accent6">
                  <a:lumMod val="75000"/>
                </a:schemeClr>
              </a:solidFill>
              <a:latin typeface="Times New Roman" pitchFamily="18" charset="0"/>
              <a:cs typeface="Times New Roman" pitchFamily="18" charset="0"/>
            </a:endParaRP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7895">
                                            <p:txEl>
                                              <p:pRg st="0" end="0"/>
                                            </p:txEl>
                                          </p:spTgt>
                                        </p:tgtEl>
                                        <p:attrNameLst>
                                          <p:attrName>style.visibility</p:attrName>
                                        </p:attrNameLst>
                                      </p:cBhvr>
                                      <p:to>
                                        <p:strVal val="visible"/>
                                      </p:to>
                                    </p:set>
                                    <p:anim calcmode="lin" valueType="num">
                                      <p:cBhvr>
                                        <p:cTn id="7" dur="500" decel="50000" fill="hold">
                                          <p:stCondLst>
                                            <p:cond delay="0"/>
                                          </p:stCondLst>
                                        </p:cTn>
                                        <p:tgtEl>
                                          <p:spTgt spid="37895">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7895">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7895">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7895">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7895">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7895">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7895">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789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7895">
                                            <p:txEl>
                                              <p:pRg st="1" end="1"/>
                                            </p:txEl>
                                          </p:spTgt>
                                        </p:tgtEl>
                                        <p:attrNameLst>
                                          <p:attrName>style.visibility</p:attrName>
                                        </p:attrNameLst>
                                      </p:cBhvr>
                                      <p:to>
                                        <p:strVal val="visible"/>
                                      </p:to>
                                    </p:set>
                                    <p:anim calcmode="lin" valueType="num">
                                      <p:cBhvr>
                                        <p:cTn id="19" dur="500" decel="50000" fill="hold">
                                          <p:stCondLst>
                                            <p:cond delay="0"/>
                                          </p:stCondLst>
                                        </p:cTn>
                                        <p:tgtEl>
                                          <p:spTgt spid="37895">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7895">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7895">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7895">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7895">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7895">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7895">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78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219200" y="0"/>
            <a:ext cx="8229600" cy="1143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0000"/>
          </a:bodyPr>
          <a:lstStyle/>
          <a:p>
            <a:pPr eaLnBrk="1" hangingPunct="1">
              <a:defRPr/>
            </a:pP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ea typeface="+mn-ea"/>
                <a:cs typeface="Times New Roman"/>
              </a:rPr>
              <a:t/>
            </a:r>
            <a:b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a:ea typeface="+mn-ea"/>
                <a:cs typeface="Times New Roman"/>
              </a:rPr>
            </a:br>
            <a:endParaRPr lang="en-US" dirty="0"/>
          </a:p>
        </p:txBody>
      </p:sp>
      <p:pic>
        <p:nvPicPr>
          <p:cNvPr id="38915" name="Picture 2" descr="89"/>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38916" name="Picture 8" descr="mj"/>
          <p:cNvPicPr>
            <a:picLocks noChangeAspect="1" noChangeArrowheads="1"/>
          </p:cNvPicPr>
          <p:nvPr/>
        </p:nvPicPr>
        <p:blipFill>
          <a:blip r:embed="rId3"/>
          <a:srcRect/>
          <a:stretch>
            <a:fillRect/>
          </a:stretch>
        </p:blipFill>
        <p:spPr bwMode="auto">
          <a:xfrm>
            <a:off x="0" y="609600"/>
            <a:ext cx="2667000" cy="6248400"/>
          </a:xfrm>
          <a:prstGeom prst="rect">
            <a:avLst/>
          </a:prstGeom>
          <a:noFill/>
          <a:ln w="9525">
            <a:noFill/>
            <a:miter lim="800000"/>
            <a:headEnd/>
            <a:tailEnd/>
          </a:ln>
        </p:spPr>
      </p:pic>
      <p:pic>
        <p:nvPicPr>
          <p:cNvPr id="38917" name="Picture 9" descr="mj"/>
          <p:cNvPicPr>
            <a:picLocks noChangeAspect="1" noChangeArrowheads="1"/>
          </p:cNvPicPr>
          <p:nvPr/>
        </p:nvPicPr>
        <p:blipFill>
          <a:blip r:embed="rId3"/>
          <a:srcRect/>
          <a:stretch>
            <a:fillRect/>
          </a:stretch>
        </p:blipFill>
        <p:spPr bwMode="auto">
          <a:xfrm rot="10800000">
            <a:off x="6477000" y="0"/>
            <a:ext cx="2667000" cy="5715000"/>
          </a:xfrm>
          <a:prstGeom prst="rect">
            <a:avLst/>
          </a:prstGeom>
          <a:noFill/>
          <a:ln w="9525">
            <a:noFill/>
            <a:miter lim="800000"/>
            <a:headEnd/>
            <a:tailEnd/>
          </a:ln>
        </p:spPr>
      </p:pic>
      <p:pic>
        <p:nvPicPr>
          <p:cNvPr id="38918" name="Picture 11" descr="kiuo"/>
          <p:cNvPicPr>
            <a:picLocks noChangeAspect="1" noChangeArrowheads="1" noCrop="1"/>
          </p:cNvPicPr>
          <p:nvPr/>
        </p:nvPicPr>
        <p:blipFill>
          <a:blip r:embed="rId4"/>
          <a:srcRect/>
          <a:stretch>
            <a:fillRect/>
          </a:stretch>
        </p:blipFill>
        <p:spPr bwMode="auto">
          <a:xfrm flipH="1">
            <a:off x="7000875" y="4657725"/>
            <a:ext cx="2143125" cy="2200275"/>
          </a:xfrm>
          <a:prstGeom prst="rect">
            <a:avLst/>
          </a:prstGeom>
          <a:noFill/>
          <a:ln w="9525">
            <a:noFill/>
            <a:miter lim="800000"/>
            <a:headEnd/>
            <a:tailEnd/>
          </a:ln>
        </p:spPr>
      </p:pic>
      <p:sp>
        <p:nvSpPr>
          <p:cNvPr id="38919" name="WordArt 12"/>
          <p:cNvSpPr>
            <a:spLocks noChangeArrowheads="1" noChangeShapeType="1" noTextEdit="1"/>
          </p:cNvSpPr>
          <p:nvPr/>
        </p:nvSpPr>
        <p:spPr bwMode="auto">
          <a:xfrm>
            <a:off x="1524000" y="1524000"/>
            <a:ext cx="6329363" cy="2014538"/>
          </a:xfrm>
          <a:prstGeom prst="rect">
            <a:avLst/>
          </a:prstGeom>
        </p:spPr>
        <p:txBody>
          <a:bodyPr wrap="none" fromWordArt="1">
            <a:prstTxWarp prst="textWave2">
              <a:avLst>
                <a:gd name="adj1" fmla="val 13005"/>
                <a:gd name="adj2" fmla="val 0"/>
              </a:avLst>
            </a:prstTxWarp>
          </a:bodyPr>
          <a:lstStyle/>
          <a:p>
            <a:pPr algn="ctr"/>
            <a:r>
              <a:rPr lang="vi-VN"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CHÚC CÁC BẠN LỚP 2 LUÔN KHỎE </a:t>
            </a:r>
          </a:p>
        </p:txBody>
      </p:sp>
    </p:spTree>
  </p:cSld>
  <p:clrMapOvr>
    <a:masterClrMapping/>
  </p:clrMapOvr>
  <p:transition spd="slow">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ải xuống (2).jpg"/>
          <p:cNvPicPr>
            <a:picLocks noChangeAspect="1"/>
          </p:cNvPicPr>
          <p:nvPr/>
        </p:nvPicPr>
        <p:blipFill>
          <a:blip r:embed="rId2"/>
          <a:stretch>
            <a:fillRect/>
          </a:stretch>
        </p:blipFill>
        <p:spPr>
          <a:xfrm>
            <a:off x="0" y="0"/>
            <a:ext cx="9144000" cy="6858000"/>
          </a:xfrm>
          <a:prstGeom prst="rect">
            <a:avLst/>
          </a:prstGeom>
        </p:spPr>
      </p:pic>
      <p:sp>
        <p:nvSpPr>
          <p:cNvPr id="8" name="Rectangle 4"/>
          <p:cNvSpPr>
            <a:spLocks noChangeArrowheads="1"/>
          </p:cNvSpPr>
          <p:nvPr/>
        </p:nvSpPr>
        <p:spPr bwMode="auto">
          <a:xfrm>
            <a:off x="228600" y="1447800"/>
            <a:ext cx="4876800" cy="609600"/>
          </a:xfrm>
          <a:prstGeom prst="rect">
            <a:avLst/>
          </a:prstGeom>
          <a:solidFill>
            <a:schemeClr val="bg1"/>
          </a:solidFill>
          <a:ln w="9525">
            <a:noFill/>
            <a:miter lim="800000"/>
            <a:headEnd/>
            <a:tailEnd/>
          </a:ln>
        </p:spPr>
        <p:txBody>
          <a:bodyPr/>
          <a:lstStyle/>
          <a:p>
            <a:pPr marL="342900" indent="-342900" algn="ctr">
              <a:spcBef>
                <a:spcPct val="20000"/>
              </a:spcBef>
            </a:pPr>
            <a:r>
              <a:rPr lang="en-US" sz="3200" b="1" dirty="0" err="1" smtClean="0">
                <a:solidFill>
                  <a:srgbClr val="FF0000"/>
                </a:solidFill>
                <a:latin typeface="Times New Roman" pitchFamily="18" charset="0"/>
              </a:rPr>
              <a:t>Ôn</a:t>
            </a:r>
            <a:r>
              <a:rPr lang="en-US" sz="3200" b="1" dirty="0" smtClean="0">
                <a:solidFill>
                  <a:srgbClr val="FF0000"/>
                </a:solidFill>
                <a:latin typeface="Times New Roman" pitchFamily="18" charset="0"/>
              </a:rPr>
              <a:t> </a:t>
            </a:r>
            <a:r>
              <a:rPr lang="en-US" sz="3200" b="1" dirty="0" err="1" smtClean="0">
                <a:solidFill>
                  <a:srgbClr val="FF0000"/>
                </a:solidFill>
                <a:latin typeface="Times New Roman" pitchFamily="18" charset="0"/>
              </a:rPr>
              <a:t>bài</a:t>
            </a:r>
            <a:r>
              <a:rPr lang="en-US" sz="3200" b="1" dirty="0" smtClean="0">
                <a:solidFill>
                  <a:srgbClr val="FF0000"/>
                </a:solidFill>
                <a:latin typeface="Times New Roman" pitchFamily="18" charset="0"/>
              </a:rPr>
              <a:t> </a:t>
            </a:r>
            <a:r>
              <a:rPr lang="en-US" sz="3200" b="1" dirty="0" err="1">
                <a:solidFill>
                  <a:srgbClr val="FF0000"/>
                </a:solidFill>
                <a:latin typeface="Times New Roman" pitchFamily="18" charset="0"/>
              </a:rPr>
              <a:t>cũ</a:t>
            </a:r>
            <a:r>
              <a:rPr lang="en-US" sz="3200" b="1" dirty="0">
                <a:solidFill>
                  <a:srgbClr val="FF0000"/>
                </a:solidFill>
                <a:latin typeface="Times New Roman" pitchFamily="18" charset="0"/>
              </a:rPr>
              <a:t> :</a:t>
            </a:r>
            <a:r>
              <a:rPr lang="en-US" sz="2400" b="1" dirty="0">
                <a:solidFill>
                  <a:srgbClr val="FF0000"/>
                </a:solidFill>
                <a:latin typeface=".VnCommercial Script" pitchFamily="34" charset="0"/>
              </a:rPr>
              <a:t>   </a:t>
            </a:r>
            <a:endParaRPr lang="en-US" sz="2400" dirty="0">
              <a:solidFill>
                <a:srgbClr val="006600"/>
              </a:solidFill>
              <a:latin typeface=".VnAvant" pitchFamily="34" charset="0"/>
            </a:endParaRPr>
          </a:p>
          <a:p>
            <a:pPr marL="342900" indent="-342900">
              <a:spcBef>
                <a:spcPct val="20000"/>
              </a:spcBef>
              <a:buFontTx/>
              <a:buChar char="•"/>
            </a:pPr>
            <a:endParaRPr lang="en-US" sz="2400" dirty="0">
              <a:solidFill>
                <a:schemeClr val="bg1"/>
              </a:solidFill>
              <a:latin typeface=".VnAvant" pitchFamily="34" charset="0"/>
            </a:endParaRPr>
          </a:p>
        </p:txBody>
      </p:sp>
      <p:sp>
        <p:nvSpPr>
          <p:cNvPr id="9" name="Cloud 8"/>
          <p:cNvSpPr/>
          <p:nvPr/>
        </p:nvSpPr>
        <p:spPr>
          <a:xfrm>
            <a:off x="2928926" y="2428868"/>
            <a:ext cx="5143536" cy="3429024"/>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smtClean="0">
                <a:solidFill>
                  <a:srgbClr val="FFFF00"/>
                </a:solidFill>
              </a:rPr>
              <a:t>Em hãy nêu quy trình làm vòng đeo tay ?</a:t>
            </a:r>
            <a:endParaRPr lang="vi-VN" sz="2400" b="1" dirty="0">
              <a:solidFill>
                <a:srgbClr val="FFFF00"/>
              </a:solidFill>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800" decel="100000"/>
                                        <p:tgtEl>
                                          <p:spTgt spid="8"/>
                                        </p:tgtEl>
                                      </p:cBhvr>
                                    </p:animEffect>
                                    <p:anim calcmode="lin" valueType="num">
                                      <p:cBhvr>
                                        <p:cTn id="8" dur="800" decel="100000" fill="hold"/>
                                        <p:tgtEl>
                                          <p:spTgt spid="8"/>
                                        </p:tgtEl>
                                        <p:attrNameLst>
                                          <p:attrName>style.rotation</p:attrName>
                                        </p:attrNameLst>
                                      </p:cBhvr>
                                      <p:tavLst>
                                        <p:tav tm="0">
                                          <p:val>
                                            <p:fltVal val="-90"/>
                                          </p:val>
                                        </p:tav>
                                        <p:tav tm="100000">
                                          <p:val>
                                            <p:fltVal val="0"/>
                                          </p:val>
                                        </p:tav>
                                      </p:tavLst>
                                    </p:anim>
                                    <p:anim calcmode="lin" valueType="num">
                                      <p:cBhvr>
                                        <p:cTn id="9" dur="800" decel="100000" fill="hold"/>
                                        <p:tgtEl>
                                          <p:spTgt spid="8"/>
                                        </p:tgtEl>
                                        <p:attrNameLst>
                                          <p:attrName>ppt_x</p:attrName>
                                        </p:attrNameLst>
                                      </p:cBhvr>
                                      <p:tavLst>
                                        <p:tav tm="0">
                                          <p:val>
                                            <p:strVal val="#ppt_x+0.4"/>
                                          </p:val>
                                        </p:tav>
                                        <p:tav tm="100000">
                                          <p:val>
                                            <p:strVal val="#ppt_x-0.05"/>
                                          </p:val>
                                        </p:tav>
                                      </p:tavLst>
                                    </p:anim>
                                    <p:anim calcmode="lin" valueType="num">
                                      <p:cBhvr>
                                        <p:cTn id="10" dur="800" decel="100000" fill="hold"/>
                                        <p:tgtEl>
                                          <p:spTgt spid="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770" decel="100000"/>
                                        <p:tgtEl>
                                          <p:spTgt spid="9"/>
                                        </p:tgtEl>
                                      </p:cBhvr>
                                    </p:animEffect>
                                    <p:animScale>
                                      <p:cBhvr>
                                        <p:cTn id="18" dur="770" decel="100000"/>
                                        <p:tgtEl>
                                          <p:spTgt spid="9"/>
                                        </p:tgtEl>
                                      </p:cBhvr>
                                      <p:from x="10000" y="10000"/>
                                      <p:to x="200000" y="450000"/>
                                    </p:animScale>
                                    <p:animScale>
                                      <p:cBhvr>
                                        <p:cTn id="19" dur="1230" accel="100000" fill="hold">
                                          <p:stCondLst>
                                            <p:cond delay="770"/>
                                          </p:stCondLst>
                                        </p:cTn>
                                        <p:tgtEl>
                                          <p:spTgt spid="9"/>
                                        </p:tgtEl>
                                      </p:cBhvr>
                                      <p:from x="200000" y="450000"/>
                                      <p:to x="100000" y="100000"/>
                                    </p:animScale>
                                    <p:set>
                                      <p:cBhvr>
                                        <p:cTn id="20" dur="770" fill="hold"/>
                                        <p:tgtEl>
                                          <p:spTgt spid="9"/>
                                        </p:tgtEl>
                                        <p:attrNameLst>
                                          <p:attrName>ppt_x</p:attrName>
                                        </p:attrNameLst>
                                      </p:cBhvr>
                                      <p:to>
                                        <p:strVal val="(0.5)"/>
                                      </p:to>
                                    </p:set>
                                    <p:anim from="(0.5)" to="(#ppt_x)" calcmode="lin" valueType="num">
                                      <p:cBhvr>
                                        <p:cTn id="21" dur="1230" accel="100000" fill="hold">
                                          <p:stCondLst>
                                            <p:cond delay="770"/>
                                          </p:stCondLst>
                                        </p:cTn>
                                        <p:tgtEl>
                                          <p:spTgt spid="9"/>
                                        </p:tgtEl>
                                        <p:attrNameLst>
                                          <p:attrName>ppt_x</p:attrName>
                                        </p:attrNameLst>
                                      </p:cBhvr>
                                    </p:anim>
                                    <p:set>
                                      <p:cBhvr>
                                        <p:cTn id="22" dur="770" fill="hold"/>
                                        <p:tgtEl>
                                          <p:spTgt spid="9"/>
                                        </p:tgtEl>
                                        <p:attrNameLst>
                                          <p:attrName>ppt_y</p:attrName>
                                        </p:attrNameLst>
                                      </p:cBhvr>
                                      <p:to>
                                        <p:strVal val="(#ppt_y+0.4)"/>
                                      </p:to>
                                    </p:set>
                                    <p:anim from="(#ppt_y+0.4)" to="(#ppt_y)" calcmode="lin" valueType="num">
                                      <p:cBhvr>
                                        <p:cTn id="23" dur="1230" accel="100000" fill="hold">
                                          <p:stCondLst>
                                            <p:cond delay="770"/>
                                          </p:stCondLst>
                                        </p:cTn>
                                        <p:tgtEl>
                                          <p:spTgt spid="9"/>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dirty="0" smtClean="0"/>
              <a:t/>
            </a:r>
            <a:br>
              <a:rPr lang="vi-VN" dirty="0" smtClean="0"/>
            </a:br>
            <a:endParaRPr lang="vi-VN" dirty="0"/>
          </a:p>
        </p:txBody>
      </p:sp>
      <p:pic>
        <p:nvPicPr>
          <p:cNvPr id="5" name="Picture 4" descr="tải xuống (10).jpg"/>
          <p:cNvPicPr>
            <a:picLocks noChangeAspect="1"/>
          </p:cNvPicPr>
          <p:nvPr/>
        </p:nvPicPr>
        <p:blipFill>
          <a:blip r:embed="rId2"/>
          <a:stretch>
            <a:fillRect/>
          </a:stretch>
        </p:blipFill>
        <p:spPr>
          <a:xfrm>
            <a:off x="0" y="0"/>
            <a:ext cx="9144000" cy="6858000"/>
          </a:xfrm>
          <a:prstGeom prst="rect">
            <a:avLst/>
          </a:prstGeom>
        </p:spPr>
      </p:pic>
      <p:sp>
        <p:nvSpPr>
          <p:cNvPr id="6" name="TextBox 5"/>
          <p:cNvSpPr txBox="1"/>
          <p:nvPr/>
        </p:nvSpPr>
        <p:spPr>
          <a:xfrm>
            <a:off x="142844" y="2071678"/>
            <a:ext cx="4500594" cy="2369880"/>
          </a:xfrm>
          <a:prstGeom prst="rect">
            <a:avLst/>
          </a:prstGeom>
          <a:noFill/>
        </p:spPr>
        <p:txBody>
          <a:bodyPr wrap="square" rtlCol="0">
            <a:spAutoFit/>
          </a:bodyPr>
          <a:lstStyle/>
          <a:p>
            <a:pPr algn="ctr"/>
            <a:r>
              <a:rPr lang="vi-VN" sz="3200" dirty="0" smtClean="0">
                <a:solidFill>
                  <a:srgbClr val="00B050"/>
                </a:solidFill>
                <a:latin typeface="+mj-lt"/>
              </a:rPr>
              <a:t>Đôi màu sặc sỡ</a:t>
            </a:r>
          </a:p>
          <a:p>
            <a:pPr algn="ctr"/>
            <a:r>
              <a:rPr lang="vi-VN" sz="3200" dirty="0" smtClean="0">
                <a:solidFill>
                  <a:srgbClr val="00B050"/>
                </a:solidFill>
                <a:latin typeface="+mj-lt"/>
              </a:rPr>
              <a:t>Hay bay lượn la cà</a:t>
            </a:r>
          </a:p>
          <a:p>
            <a:pPr algn="ctr"/>
            <a:r>
              <a:rPr lang="vi-VN" sz="3200" dirty="0" smtClean="0">
                <a:solidFill>
                  <a:srgbClr val="00B050"/>
                </a:solidFill>
                <a:latin typeface="+mj-lt"/>
              </a:rPr>
              <a:t>Vui đùa với hoa nở</a:t>
            </a:r>
          </a:p>
          <a:p>
            <a:pPr algn="ctr"/>
            <a:r>
              <a:rPr lang="vi-VN" sz="3200" dirty="0" smtClean="0">
                <a:solidFill>
                  <a:srgbClr val="00B050"/>
                </a:solidFill>
                <a:latin typeface="+mj-lt"/>
              </a:rPr>
              <a:t>Làm đẹp cả vườn hoa.</a:t>
            </a:r>
            <a:r>
              <a:rPr lang="vi-VN" dirty="0" smtClean="0"/>
              <a:t/>
            </a:r>
            <a:br>
              <a:rPr lang="vi-VN" dirty="0" smtClean="0"/>
            </a:br>
            <a:r>
              <a:rPr lang="vi-VN" sz="2000" i="1" dirty="0" smtClean="0">
                <a:solidFill>
                  <a:srgbClr val="FF0000"/>
                </a:solidFill>
              </a:rPr>
              <a:t>        (Đố là con gì ?)</a:t>
            </a:r>
            <a:endParaRPr lang="vi-VN" sz="2000" i="1" dirty="0">
              <a:solidFill>
                <a:srgbClr val="FF0000"/>
              </a:solidFill>
            </a:endParaRPr>
          </a:p>
        </p:txBody>
      </p:sp>
      <p:pic>
        <p:nvPicPr>
          <p:cNvPr id="7" name="Picture 7" descr="10"/>
          <p:cNvPicPr>
            <a:picLocks noChangeAspect="1" noChangeArrowheads="1"/>
          </p:cNvPicPr>
          <p:nvPr/>
        </p:nvPicPr>
        <p:blipFill>
          <a:blip r:embed="rId3"/>
          <a:srcRect/>
          <a:stretch>
            <a:fillRect/>
          </a:stretch>
        </p:blipFill>
        <p:spPr bwMode="auto">
          <a:xfrm>
            <a:off x="4286248" y="642918"/>
            <a:ext cx="4419600" cy="3411537"/>
          </a:xfrm>
          <a:prstGeom prst="rect">
            <a:avLst/>
          </a:prstGeom>
          <a:noFill/>
          <a:ln w="9525">
            <a:noFill/>
            <a:miter lim="800000"/>
            <a:headEnd/>
            <a:tailEnd/>
          </a:ln>
        </p:spPr>
      </p:pic>
      <p:sp>
        <p:nvSpPr>
          <p:cNvPr id="9" name="Rectangle 8"/>
          <p:cNvSpPr/>
          <p:nvPr/>
        </p:nvSpPr>
        <p:spPr>
          <a:xfrm>
            <a:off x="4429124" y="4214818"/>
            <a:ext cx="4158511" cy="1754326"/>
          </a:xfrm>
          <a:prstGeom prst="rect">
            <a:avLst/>
          </a:prstGeom>
          <a:noFill/>
        </p:spPr>
        <p:txBody>
          <a:bodyPr wrap="square" lIns="91440" tIns="45720" rIns="91440" bIns="45720">
            <a:spAutoFit/>
          </a:bodyPr>
          <a:lstStyle/>
          <a:p>
            <a:pPr algn="ctr"/>
            <a:r>
              <a:rPr lang="vi-VN"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 bướm</a:t>
            </a:r>
          </a:p>
          <a:p>
            <a:pPr algn="ct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0" name="Explosion 1 9"/>
          <p:cNvSpPr/>
          <p:nvPr/>
        </p:nvSpPr>
        <p:spPr>
          <a:xfrm>
            <a:off x="428596" y="214290"/>
            <a:ext cx="2643206" cy="1500198"/>
          </a:xfrm>
          <a:prstGeom prst="irregularSeal1">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smtClean="0"/>
              <a:t>Câu đố</a:t>
            </a:r>
          </a:p>
          <a:p>
            <a:pPr algn="ctr"/>
            <a:endParaRPr lang="vi-VN"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plus(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1" presetClass="entr" presetSubtype="0" fill="hold" grpId="0" nodeType="clickEffect">
                                  <p:stCondLst>
                                    <p:cond delay="0"/>
                                  </p:stCondLst>
                                  <p:iterate type="lt">
                                    <p:tmPct val="10000"/>
                                  </p:iterate>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6"/>
                                        </p:tgtEl>
                                        <p:attrNameLst>
                                          <p:attrName>ppt_y</p:attrName>
                                        </p:attrNameLst>
                                      </p:cBhvr>
                                      <p:tavLst>
                                        <p:tav tm="0">
                                          <p:val>
                                            <p:strVal val="#ppt_y"/>
                                          </p:val>
                                        </p:tav>
                                        <p:tav tm="100000">
                                          <p:val>
                                            <p:strVal val="#ppt_y"/>
                                          </p:val>
                                        </p:tav>
                                      </p:tavLst>
                                    </p:anim>
                                    <p:anim calcmode="lin" valueType="num">
                                      <p:cBhvr>
                                        <p:cTn id="14"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down)">
                                      <p:cBhvr>
                                        <p:cTn id="21" dur="580">
                                          <p:stCondLst>
                                            <p:cond delay="0"/>
                                          </p:stCondLst>
                                        </p:cTn>
                                        <p:tgtEl>
                                          <p:spTgt spid="7"/>
                                        </p:tgtEl>
                                      </p:cBhvr>
                                    </p:animEffect>
                                    <p:anim calcmode="lin" valueType="num">
                                      <p:cBhvr>
                                        <p:cTn id="2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7" dur="26">
                                          <p:stCondLst>
                                            <p:cond delay="650"/>
                                          </p:stCondLst>
                                        </p:cTn>
                                        <p:tgtEl>
                                          <p:spTgt spid="7"/>
                                        </p:tgtEl>
                                      </p:cBhvr>
                                      <p:to x="100000" y="60000"/>
                                    </p:animScale>
                                    <p:animScale>
                                      <p:cBhvr>
                                        <p:cTn id="28" dur="166" decel="50000">
                                          <p:stCondLst>
                                            <p:cond delay="676"/>
                                          </p:stCondLst>
                                        </p:cTn>
                                        <p:tgtEl>
                                          <p:spTgt spid="7"/>
                                        </p:tgtEl>
                                      </p:cBhvr>
                                      <p:to x="100000" y="100000"/>
                                    </p:animScale>
                                    <p:animScale>
                                      <p:cBhvr>
                                        <p:cTn id="29" dur="26">
                                          <p:stCondLst>
                                            <p:cond delay="1312"/>
                                          </p:stCondLst>
                                        </p:cTn>
                                        <p:tgtEl>
                                          <p:spTgt spid="7"/>
                                        </p:tgtEl>
                                      </p:cBhvr>
                                      <p:to x="100000" y="80000"/>
                                    </p:animScale>
                                    <p:animScale>
                                      <p:cBhvr>
                                        <p:cTn id="30" dur="166" decel="50000">
                                          <p:stCondLst>
                                            <p:cond delay="1338"/>
                                          </p:stCondLst>
                                        </p:cTn>
                                        <p:tgtEl>
                                          <p:spTgt spid="7"/>
                                        </p:tgtEl>
                                      </p:cBhvr>
                                      <p:to x="100000" y="100000"/>
                                    </p:animScale>
                                    <p:animScale>
                                      <p:cBhvr>
                                        <p:cTn id="31" dur="26">
                                          <p:stCondLst>
                                            <p:cond delay="1642"/>
                                          </p:stCondLst>
                                        </p:cTn>
                                        <p:tgtEl>
                                          <p:spTgt spid="7"/>
                                        </p:tgtEl>
                                      </p:cBhvr>
                                      <p:to x="100000" y="90000"/>
                                    </p:animScale>
                                    <p:animScale>
                                      <p:cBhvr>
                                        <p:cTn id="32" dur="166" decel="50000">
                                          <p:stCondLst>
                                            <p:cond delay="1668"/>
                                          </p:stCondLst>
                                        </p:cTn>
                                        <p:tgtEl>
                                          <p:spTgt spid="7"/>
                                        </p:tgtEl>
                                      </p:cBhvr>
                                      <p:to x="100000" y="100000"/>
                                    </p:animScale>
                                    <p:animScale>
                                      <p:cBhvr>
                                        <p:cTn id="33" dur="26">
                                          <p:stCondLst>
                                            <p:cond delay="1808"/>
                                          </p:stCondLst>
                                        </p:cTn>
                                        <p:tgtEl>
                                          <p:spTgt spid="7"/>
                                        </p:tgtEl>
                                      </p:cBhvr>
                                      <p:to x="100000" y="95000"/>
                                    </p:animScale>
                                    <p:animScale>
                                      <p:cBhvr>
                                        <p:cTn id="34" dur="166" decel="50000">
                                          <p:stCondLst>
                                            <p:cond delay="1834"/>
                                          </p:stCondLst>
                                        </p:cTn>
                                        <p:tgtEl>
                                          <p:spTgt spid="7"/>
                                        </p:tgtEl>
                                      </p:cBhvr>
                                      <p:to x="100000" y="100000"/>
                                    </p:animScale>
                                  </p:childTnLst>
                                </p:cTn>
                              </p:par>
                              <p:par>
                                <p:cTn id="35" presetID="26"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down)">
                                      <p:cBhvr>
                                        <p:cTn id="37" dur="580">
                                          <p:stCondLst>
                                            <p:cond delay="0"/>
                                          </p:stCondLst>
                                        </p:cTn>
                                        <p:tgtEl>
                                          <p:spTgt spid="9"/>
                                        </p:tgtEl>
                                      </p:cBhvr>
                                    </p:animEffect>
                                    <p:anim calcmode="lin" valueType="num">
                                      <p:cBhvr>
                                        <p:cTn id="3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3" dur="26">
                                          <p:stCondLst>
                                            <p:cond delay="650"/>
                                          </p:stCondLst>
                                        </p:cTn>
                                        <p:tgtEl>
                                          <p:spTgt spid="9"/>
                                        </p:tgtEl>
                                      </p:cBhvr>
                                      <p:to x="100000" y="60000"/>
                                    </p:animScale>
                                    <p:animScale>
                                      <p:cBhvr>
                                        <p:cTn id="44" dur="166" decel="50000">
                                          <p:stCondLst>
                                            <p:cond delay="676"/>
                                          </p:stCondLst>
                                        </p:cTn>
                                        <p:tgtEl>
                                          <p:spTgt spid="9"/>
                                        </p:tgtEl>
                                      </p:cBhvr>
                                      <p:to x="100000" y="100000"/>
                                    </p:animScale>
                                    <p:animScale>
                                      <p:cBhvr>
                                        <p:cTn id="45" dur="26">
                                          <p:stCondLst>
                                            <p:cond delay="1312"/>
                                          </p:stCondLst>
                                        </p:cTn>
                                        <p:tgtEl>
                                          <p:spTgt spid="9"/>
                                        </p:tgtEl>
                                      </p:cBhvr>
                                      <p:to x="100000" y="80000"/>
                                    </p:animScale>
                                    <p:animScale>
                                      <p:cBhvr>
                                        <p:cTn id="46" dur="166" decel="50000">
                                          <p:stCondLst>
                                            <p:cond delay="1338"/>
                                          </p:stCondLst>
                                        </p:cTn>
                                        <p:tgtEl>
                                          <p:spTgt spid="9"/>
                                        </p:tgtEl>
                                      </p:cBhvr>
                                      <p:to x="100000" y="100000"/>
                                    </p:animScale>
                                    <p:animScale>
                                      <p:cBhvr>
                                        <p:cTn id="47" dur="26">
                                          <p:stCondLst>
                                            <p:cond delay="1642"/>
                                          </p:stCondLst>
                                        </p:cTn>
                                        <p:tgtEl>
                                          <p:spTgt spid="9"/>
                                        </p:tgtEl>
                                      </p:cBhvr>
                                      <p:to x="100000" y="90000"/>
                                    </p:animScale>
                                    <p:animScale>
                                      <p:cBhvr>
                                        <p:cTn id="48" dur="166" decel="50000">
                                          <p:stCondLst>
                                            <p:cond delay="1668"/>
                                          </p:stCondLst>
                                        </p:cTn>
                                        <p:tgtEl>
                                          <p:spTgt spid="9"/>
                                        </p:tgtEl>
                                      </p:cBhvr>
                                      <p:to x="100000" y="100000"/>
                                    </p:animScale>
                                    <p:animScale>
                                      <p:cBhvr>
                                        <p:cTn id="49" dur="26">
                                          <p:stCondLst>
                                            <p:cond delay="1808"/>
                                          </p:stCondLst>
                                        </p:cTn>
                                        <p:tgtEl>
                                          <p:spTgt spid="9"/>
                                        </p:tgtEl>
                                      </p:cBhvr>
                                      <p:to x="100000" y="95000"/>
                                    </p:animScale>
                                    <p:animScale>
                                      <p:cBhvr>
                                        <p:cTn id="5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ải xuống (6).jpg"/>
          <p:cNvPicPr>
            <a:picLocks noChangeAspect="1"/>
          </p:cNvPicPr>
          <p:nvPr/>
        </p:nvPicPr>
        <p:blipFill>
          <a:blip r:embed="rId2"/>
          <a:stretch>
            <a:fillRect/>
          </a:stretch>
        </p:blipFill>
        <p:spPr>
          <a:xfrm>
            <a:off x="214282" y="164919"/>
            <a:ext cx="8929718" cy="6693081"/>
          </a:xfrm>
          <a:prstGeom prst="rect">
            <a:avLst/>
          </a:prstGeom>
        </p:spPr>
      </p:pic>
      <p:pic>
        <p:nvPicPr>
          <p:cNvPr id="5" name="Picture 11" descr="C:\Documents and Settings\culi\My Documents\My Pictures\OrangeFlower.gif"/>
          <p:cNvPicPr>
            <a:picLocks noChangeAspect="1" noChangeArrowheads="1" noCrop="1"/>
          </p:cNvPicPr>
          <p:nvPr/>
        </p:nvPicPr>
        <p:blipFill>
          <a:blip r:embed="rId3"/>
          <a:srcRect/>
          <a:stretch>
            <a:fillRect/>
          </a:stretch>
        </p:blipFill>
        <p:spPr bwMode="auto">
          <a:xfrm>
            <a:off x="214282" y="5661025"/>
            <a:ext cx="1752600" cy="1196975"/>
          </a:xfrm>
          <a:prstGeom prst="rect">
            <a:avLst/>
          </a:prstGeom>
          <a:noFill/>
          <a:ln w="9525">
            <a:noFill/>
            <a:miter lim="800000"/>
            <a:headEnd/>
            <a:tailEnd/>
          </a:ln>
        </p:spPr>
      </p:pic>
      <p:sp>
        <p:nvSpPr>
          <p:cNvPr id="6" name="Rectangle 5"/>
          <p:cNvSpPr/>
          <p:nvPr/>
        </p:nvSpPr>
        <p:spPr>
          <a:xfrm>
            <a:off x="428596" y="1857364"/>
            <a:ext cx="8077200" cy="1015663"/>
          </a:xfrm>
          <a:prstGeom prst="rect">
            <a:avLst/>
          </a:prstGeom>
          <a:noFill/>
        </p:spPr>
        <p:txBody>
          <a:bodyPr>
            <a:spAutoFit/>
          </a:bodyPr>
          <a:lstStyle/>
          <a:p>
            <a:pPr algn="ctr">
              <a:defRPr/>
            </a:pPr>
            <a:r>
              <a:rPr lang="en-US" sz="60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rPr>
              <a:t>Bài</a:t>
            </a:r>
            <a:r>
              <a:rPr lang="en-US" sz="60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rPr>
              <a:t> 17: </a:t>
            </a:r>
            <a:r>
              <a:rPr lang="en-US" sz="60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rPr>
              <a:t>Làm</a:t>
            </a:r>
            <a:r>
              <a:rPr lang="en-US" sz="60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rPr>
              <a:t> con </a:t>
            </a:r>
            <a:r>
              <a:rPr lang="en-US" sz="60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rPr>
              <a:t>bướm</a:t>
            </a:r>
            <a:endParaRPr lang="en-US" sz="60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0000"/>
              </a:solidFill>
              <a:effectLst>
                <a:outerShdw blurRad="50800" dist="40000" dir="5400000" algn="tl" rotWithShape="0">
                  <a:srgbClr val="000000">
                    <a:shade val="5000"/>
                    <a:satMod val="120000"/>
                    <a:alpha val="33000"/>
                  </a:srgbClr>
                </a:outerShdw>
              </a:effectLst>
            </a:endParaRPr>
          </a:p>
        </p:txBody>
      </p:sp>
      <p:sp>
        <p:nvSpPr>
          <p:cNvPr id="7" name="Rectangle 6"/>
          <p:cNvSpPr/>
          <p:nvPr/>
        </p:nvSpPr>
        <p:spPr>
          <a:xfrm>
            <a:off x="4798984" y="3802052"/>
            <a:ext cx="2251001" cy="923330"/>
          </a:xfrm>
          <a:prstGeom prst="rect">
            <a:avLst/>
          </a:prstGeom>
          <a:noFill/>
        </p:spPr>
        <p:txBody>
          <a:bodyPr wrap="none">
            <a:spAutoFit/>
          </a:bodyPr>
          <a:lstStyle/>
          <a:p>
            <a:pPr algn="ctr">
              <a:defRPr/>
            </a:pPr>
            <a:r>
              <a:rPr lang="vi-VN" sz="5400" b="1" dirty="0" smtClean="0">
                <a:ln w="10541" cmpd="sng">
                  <a:solidFill>
                    <a:schemeClr val="accent1">
                      <a:shade val="88000"/>
                      <a:satMod val="110000"/>
                    </a:schemeClr>
                  </a:solidFill>
                  <a:prstDash val="solid"/>
                </a:ln>
                <a:solidFill>
                  <a:srgbClr val="00B050"/>
                </a:solidFill>
              </a:rPr>
              <a:t>(</a:t>
            </a:r>
            <a:r>
              <a:rPr lang="en-US" sz="5400" b="1" dirty="0" err="1" smtClean="0">
                <a:ln w="10541" cmpd="sng">
                  <a:solidFill>
                    <a:schemeClr val="accent1">
                      <a:shade val="88000"/>
                      <a:satMod val="110000"/>
                    </a:schemeClr>
                  </a:solidFill>
                  <a:prstDash val="solid"/>
                </a:ln>
                <a:solidFill>
                  <a:srgbClr val="00B050"/>
                </a:solidFill>
              </a:rPr>
              <a:t>Tiết</a:t>
            </a:r>
            <a:r>
              <a:rPr lang="en-US" sz="5400" b="1" dirty="0" smtClean="0">
                <a:ln w="10541" cmpd="sng">
                  <a:solidFill>
                    <a:schemeClr val="accent1">
                      <a:shade val="88000"/>
                      <a:satMod val="110000"/>
                    </a:schemeClr>
                  </a:solidFill>
                  <a:prstDash val="solid"/>
                </a:ln>
                <a:solidFill>
                  <a:srgbClr val="00B050"/>
                </a:solidFill>
              </a:rPr>
              <a:t> 1</a:t>
            </a:r>
            <a:r>
              <a:rPr lang="vi-VN" sz="5400" b="1" dirty="0" smtClean="0">
                <a:ln w="10541" cmpd="sng">
                  <a:solidFill>
                    <a:schemeClr val="accent1">
                      <a:shade val="88000"/>
                      <a:satMod val="110000"/>
                    </a:schemeClr>
                  </a:solidFill>
                  <a:prstDash val="solid"/>
                </a:ln>
                <a:solidFill>
                  <a:srgbClr val="00B050"/>
                </a:solidFill>
              </a:rPr>
              <a:t>)</a:t>
            </a:r>
            <a:endParaRPr lang="en-US" sz="5400" b="1" dirty="0">
              <a:ln w="10541" cmpd="sng">
                <a:solidFill>
                  <a:schemeClr val="accent1">
                    <a:shade val="88000"/>
                    <a:satMod val="110000"/>
                  </a:schemeClr>
                </a:solidFill>
                <a:prstDash val="solid"/>
              </a:ln>
              <a:solidFill>
                <a:srgbClr val="00B050"/>
              </a:solidFill>
            </a:endParaRP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plus(in)">
                                      <p:cBhvr>
                                        <p:cTn id="7" dur="2000"/>
                                        <p:tgtEl>
                                          <p:spTgt spid="6"/>
                                        </p:tgtEl>
                                      </p:cBhvr>
                                    </p:animEffect>
                                  </p:childTnLst>
                                </p:cTn>
                              </p:par>
                              <p:par>
                                <p:cTn id="8" presetID="13"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plus(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nen-de-thuong-.14.jpg"/>
          <p:cNvPicPr>
            <a:picLocks noChangeAspect="1"/>
          </p:cNvPicPr>
          <p:nvPr/>
        </p:nvPicPr>
        <p:blipFill>
          <a:blip r:embed="rId2"/>
          <a:stretch>
            <a:fillRect/>
          </a:stretch>
        </p:blipFill>
        <p:spPr>
          <a:xfrm>
            <a:off x="0" y="0"/>
            <a:ext cx="9144000" cy="6858000"/>
          </a:xfrm>
          <a:prstGeom prst="rect">
            <a:avLst/>
          </a:prstGeom>
        </p:spPr>
      </p:pic>
      <p:sp>
        <p:nvSpPr>
          <p:cNvPr id="5" name="Title 1"/>
          <p:cNvSpPr>
            <a:spLocks noGrp="1"/>
          </p:cNvSpPr>
          <p:nvPr>
            <p:ph type="title"/>
          </p:nvPr>
        </p:nvSpPr>
        <p:spPr>
          <a:xfrm>
            <a:off x="0" y="381000"/>
            <a:ext cx="8610600" cy="990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0000"/>
          </a:bodyPr>
          <a:lstStyle/>
          <a:p>
            <a:pPr eaLnBrk="1" fontAlgn="auto" hangingPunct="1">
              <a:spcAft>
                <a:spcPts val="0"/>
              </a:spcAft>
              <a:defRPr/>
            </a:pPr>
            <a:r>
              <a:rPr lang="vi-VN" sz="5400" b="1" kern="10" dirty="0" smtClean="0">
                <a:ln w="9525" cmpd="sng">
                  <a:solidFill>
                    <a:srgbClr val="0000FF"/>
                  </a:solidFill>
                  <a:prstDash val="solid"/>
                  <a:round/>
                  <a:headEnd/>
                  <a:tailEnd/>
                </a:ln>
                <a:solidFill>
                  <a:srgbClr val="FF0000"/>
                </a:solidFill>
                <a:effectLst>
                  <a:outerShdw dist="53882" dir="2700000" algn="ctr" rotWithShape="0">
                    <a:srgbClr val="C0C0C0">
                      <a:alpha val="80000"/>
                    </a:srgbClr>
                  </a:outerShdw>
                </a:effectLst>
                <a:latin typeface="Times New Roman"/>
                <a:cs typeface="Times New Roman"/>
              </a:rPr>
              <a:t>Hoạt động 1: Quan sát và nhận xét mẫu:</a:t>
            </a:r>
            <a:endParaRPr lang="en-US" dirty="0">
              <a:solidFill>
                <a:srgbClr val="FF0000"/>
              </a:solidFill>
            </a:endParaRPr>
          </a:p>
        </p:txBody>
      </p:sp>
      <p:sp>
        <p:nvSpPr>
          <p:cNvPr id="6" name="Rectangle 4"/>
          <p:cNvSpPr>
            <a:spLocks noChangeArrowheads="1"/>
          </p:cNvSpPr>
          <p:nvPr/>
        </p:nvSpPr>
        <p:spPr bwMode="auto">
          <a:xfrm>
            <a:off x="0" y="1503363"/>
            <a:ext cx="4572000" cy="5355312"/>
          </a:xfrm>
          <a:prstGeom prst="rect">
            <a:avLst/>
          </a:prstGeom>
          <a:noFill/>
          <a:ln w="9525">
            <a:noFill/>
            <a:miter lim="800000"/>
            <a:headEnd/>
            <a:tailEnd/>
          </a:ln>
        </p:spPr>
        <p:txBody>
          <a:bodyPr>
            <a:spAutoFit/>
          </a:bodyPr>
          <a:lstStyle/>
          <a:p>
            <a:pPr>
              <a:spcBef>
                <a:spcPct val="50000"/>
              </a:spcBef>
            </a:pPr>
            <a:r>
              <a:rPr lang="en-US" sz="3600" b="1" dirty="0">
                <a:solidFill>
                  <a:srgbClr val="0000FF"/>
                </a:solidFill>
                <a:latin typeface="Times New Roman" pitchFamily="18" charset="0"/>
                <a:cs typeface="Times New Roman" pitchFamily="18" charset="0"/>
              </a:rPr>
              <a:t>1.Con </a:t>
            </a:r>
            <a:r>
              <a:rPr lang="en-US" sz="3600" b="1" dirty="0" err="1">
                <a:solidFill>
                  <a:srgbClr val="0000FF"/>
                </a:solidFill>
                <a:latin typeface="Times New Roman" pitchFamily="18" charset="0"/>
                <a:cs typeface="Times New Roman" pitchFamily="18" charset="0"/>
              </a:rPr>
              <a:t>bướm</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được</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làm</a:t>
            </a:r>
            <a:r>
              <a:rPr lang="en-US" sz="3600" b="1" dirty="0">
                <a:solidFill>
                  <a:srgbClr val="0000FF"/>
                </a:solidFill>
                <a:latin typeface="Times New Roman" pitchFamily="18" charset="0"/>
                <a:cs typeface="Times New Roman" pitchFamily="18" charset="0"/>
              </a:rPr>
              <a:t> </a:t>
            </a:r>
            <a:r>
              <a:rPr lang="en-US" sz="3600" b="1" dirty="0" err="1" smtClean="0">
                <a:solidFill>
                  <a:srgbClr val="0000FF"/>
                </a:solidFill>
                <a:latin typeface="Times New Roman" pitchFamily="18" charset="0"/>
                <a:cs typeface="Times New Roman" pitchFamily="18" charset="0"/>
              </a:rPr>
              <a:t>bằng</a:t>
            </a:r>
            <a:r>
              <a:rPr lang="vi-VN" sz="3600" b="1" dirty="0" smtClean="0">
                <a:solidFill>
                  <a:srgbClr val="0000FF"/>
                </a:solidFill>
                <a:latin typeface="Times New Roman" pitchFamily="18" charset="0"/>
                <a:cs typeface="Times New Roman" pitchFamily="18" charset="0"/>
              </a:rPr>
              <a:t> vật liệu</a:t>
            </a:r>
            <a:r>
              <a:rPr lang="en-US" sz="3600" b="1" dirty="0" smtClean="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gì</a:t>
            </a:r>
            <a:r>
              <a:rPr lang="en-US" sz="3600" b="1" dirty="0">
                <a:solidFill>
                  <a:srgbClr val="0000FF"/>
                </a:solidFill>
                <a:latin typeface="Times New Roman" pitchFamily="18" charset="0"/>
                <a:cs typeface="Times New Roman" pitchFamily="18" charset="0"/>
              </a:rPr>
              <a:t>?</a:t>
            </a:r>
          </a:p>
          <a:p>
            <a:pPr>
              <a:spcBef>
                <a:spcPct val="50000"/>
              </a:spcBef>
            </a:pPr>
            <a:r>
              <a:rPr lang="en-US" sz="3600" b="1" dirty="0" err="1">
                <a:latin typeface="Times New Roman" pitchFamily="18" charset="0"/>
                <a:cs typeface="Times New Roman" pitchFamily="18" charset="0"/>
              </a:rPr>
              <a:t>Giấy</a:t>
            </a:r>
            <a:r>
              <a:rPr lang="en-US" sz="3600" b="1" dirty="0">
                <a:latin typeface="Times New Roman" pitchFamily="18" charset="0"/>
                <a:cs typeface="Times New Roman" pitchFamily="18" charset="0"/>
              </a:rPr>
              <a:t> </a:t>
            </a:r>
            <a:r>
              <a:rPr lang="vi-VN" sz="3600" b="1" dirty="0" smtClean="0">
                <a:latin typeface="Times New Roman" pitchFamily="18" charset="0"/>
                <a:cs typeface="Times New Roman" pitchFamily="18" charset="0"/>
              </a:rPr>
              <a:t>.</a:t>
            </a:r>
            <a:endParaRPr lang="en-US" sz="3600" b="1" dirty="0">
              <a:latin typeface="Times New Roman" pitchFamily="18" charset="0"/>
              <a:cs typeface="Times New Roman" pitchFamily="18" charset="0"/>
            </a:endParaRPr>
          </a:p>
          <a:p>
            <a:pPr>
              <a:spcBef>
                <a:spcPct val="50000"/>
              </a:spcBef>
            </a:pPr>
            <a:r>
              <a:rPr lang="en-US" sz="3600" b="1" dirty="0" smtClean="0">
                <a:solidFill>
                  <a:srgbClr val="0000FF"/>
                </a:solidFill>
                <a:latin typeface="Times New Roman" pitchFamily="18" charset="0"/>
                <a:cs typeface="Times New Roman" pitchFamily="18" charset="0"/>
              </a:rPr>
              <a:t>2.</a:t>
            </a:r>
            <a:r>
              <a:rPr lang="vi-VN" sz="3600" b="1" dirty="0" smtClean="0">
                <a:solidFill>
                  <a:srgbClr val="0000FF"/>
                </a:solidFill>
                <a:latin typeface="Times New Roman" pitchFamily="18" charset="0"/>
                <a:cs typeface="Times New Roman" pitchFamily="18" charset="0"/>
              </a:rPr>
              <a:t> Con bướm có</a:t>
            </a:r>
            <a:r>
              <a:rPr lang="en-US" sz="3600" b="1" dirty="0" smtClean="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những</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bộ</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phận</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nào</a:t>
            </a:r>
            <a:r>
              <a:rPr lang="en-US" sz="3600" b="1" dirty="0">
                <a:solidFill>
                  <a:srgbClr val="0000FF"/>
                </a:solidFill>
                <a:latin typeface="Times New Roman" pitchFamily="18" charset="0"/>
                <a:cs typeface="Times New Roman" pitchFamily="18" charset="0"/>
              </a:rPr>
              <a:t>? </a:t>
            </a:r>
          </a:p>
          <a:p>
            <a:pPr>
              <a:spcBef>
                <a:spcPct val="50000"/>
              </a:spcBef>
            </a:pPr>
            <a:r>
              <a:rPr lang="en-US" sz="3600" b="1" dirty="0" err="1">
                <a:latin typeface="Times New Roman" pitchFamily="18" charset="0"/>
                <a:cs typeface="Times New Roman" pitchFamily="18" charset="0"/>
              </a:rPr>
              <a:t>Gồm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có</a:t>
            </a:r>
            <a:r>
              <a:rPr lang="en-US" sz="3600" b="1" dirty="0">
                <a:latin typeface="Times New Roman" pitchFamily="18" charset="0"/>
                <a:cs typeface="Times New Roman" pitchFamily="18" charset="0"/>
              </a:rPr>
              <a:t> 3 </a:t>
            </a:r>
            <a:r>
              <a:rPr lang="en-US" sz="3600" b="1" dirty="0" err="1">
                <a:latin typeface="Times New Roman" pitchFamily="18" charset="0"/>
                <a:cs typeface="Times New Roman" pitchFamily="18" charset="0"/>
              </a:rPr>
              <a:t>bộ</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phận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Là</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thân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và</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râu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bướm</a:t>
            </a:r>
            <a:r>
              <a:rPr lang="en-US" sz="3600" b="1" dirty="0">
                <a:latin typeface="Times New Roman" pitchFamily="18" charset="0"/>
                <a:cs typeface="Times New Roman" pitchFamily="18" charset="0"/>
              </a:rPr>
              <a:t>.</a:t>
            </a:r>
          </a:p>
        </p:txBody>
      </p:sp>
      <p:pic>
        <p:nvPicPr>
          <p:cNvPr id="7" name="Picture 5"/>
          <p:cNvPicPr>
            <a:picLocks noGrp="1" noChangeAspect="1" noChangeArrowheads="1"/>
          </p:cNvPicPr>
          <p:nvPr>
            <p:ph idx="1"/>
          </p:nvPr>
        </p:nvPicPr>
        <p:blipFill>
          <a:blip r:embed="rId3"/>
          <a:srcRect/>
          <a:stretch>
            <a:fillRect/>
          </a:stretch>
        </p:blipFill>
        <p:spPr>
          <a:xfrm>
            <a:off x="5072066" y="1785926"/>
            <a:ext cx="3810000" cy="4648200"/>
          </a:xfrm>
          <a:prstGeom prst="rect">
            <a:avLst/>
          </a:prstGeom>
          <a:ln>
            <a:noFill/>
          </a:ln>
          <a:effectLst>
            <a:softEdge rad="112500"/>
          </a:effectLst>
        </p:spPr>
      </p:pic>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heel(4)">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heel(4)">
                                      <p:cBhvr>
                                        <p:cTn id="12" dur="20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box(in)">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diamond(in)">
                                      <p:cBhvr>
                                        <p:cTn id="22" dur="2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39700" y="387350"/>
            <a:ext cx="8839200" cy="1143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eaLnBrk="1" fontAlgn="auto" hangingPunct="1">
              <a:spcAft>
                <a:spcPts val="0"/>
              </a:spcAft>
              <a:defRPr/>
            </a:pPr>
            <a:r>
              <a:rPr lang="vi-VN" sz="4400" b="1" kern="10" dirty="0" smtClean="0">
                <a:ln w="9525">
                  <a:solidFill>
                    <a:srgbClr val="FF0000"/>
                  </a:solidFill>
                  <a:round/>
                  <a:headEnd/>
                  <a:tailEnd/>
                </a:ln>
                <a:gradFill rotWithShape="1">
                  <a:gsLst>
                    <a:gs pos="0">
                      <a:srgbClr val="0066FF"/>
                    </a:gs>
                    <a:gs pos="100000">
                      <a:srgbClr val="FF66FF"/>
                    </a:gs>
                  </a:gsLst>
                  <a:lin ang="5400000" scaled="1"/>
                </a:gradFill>
                <a:latin typeface="Times New Roman"/>
                <a:ea typeface="+mn-ea"/>
                <a:cs typeface="Times New Roman"/>
              </a:rPr>
              <a:t>Hoạt động 2:  </a:t>
            </a:r>
            <a:r>
              <a:rPr lang="vi-VN" b="1" kern="10" dirty="0" smtClean="0">
                <a:ln w="9525">
                  <a:solidFill>
                    <a:srgbClr val="FF0000"/>
                  </a:solidFill>
                  <a:round/>
                  <a:headEnd/>
                  <a:tailEnd/>
                </a:ln>
                <a:gradFill rotWithShape="1">
                  <a:gsLst>
                    <a:gs pos="0">
                      <a:srgbClr val="0066FF"/>
                    </a:gs>
                    <a:gs pos="100000">
                      <a:srgbClr val="FF66FF"/>
                    </a:gs>
                  </a:gsLst>
                  <a:lin ang="5400000" scaled="1"/>
                </a:gradFill>
                <a:latin typeface="Times New Roman"/>
                <a:ea typeface="+mn-ea"/>
                <a:cs typeface="Times New Roman"/>
              </a:rPr>
              <a:t>Qui trình</a:t>
            </a:r>
            <a:r>
              <a:rPr lang="vi-VN" sz="4400" b="1" kern="10" dirty="0" smtClean="0">
                <a:ln w="9525">
                  <a:solidFill>
                    <a:srgbClr val="FF0000"/>
                  </a:solidFill>
                  <a:round/>
                  <a:headEnd/>
                  <a:tailEnd/>
                </a:ln>
                <a:gradFill rotWithShape="1">
                  <a:gsLst>
                    <a:gs pos="0">
                      <a:srgbClr val="0066FF"/>
                    </a:gs>
                    <a:gs pos="100000">
                      <a:srgbClr val="FF66FF"/>
                    </a:gs>
                  </a:gsLst>
                  <a:lin ang="5400000" scaled="1"/>
                </a:gradFill>
                <a:latin typeface="Times New Roman"/>
                <a:ea typeface="+mn-ea"/>
                <a:cs typeface="Times New Roman"/>
              </a:rPr>
              <a:t> thực hành</a:t>
            </a:r>
            <a:endParaRPr lang="en-US" sz="4400" dirty="0"/>
          </a:p>
        </p:txBody>
      </p:sp>
      <p:sp>
        <p:nvSpPr>
          <p:cNvPr id="23555" name="Rectangle 8"/>
          <p:cNvSpPr>
            <a:spLocks noChangeArrowheads="1"/>
          </p:cNvSpPr>
          <p:nvPr/>
        </p:nvSpPr>
        <p:spPr bwMode="auto">
          <a:xfrm>
            <a:off x="533400" y="2209800"/>
            <a:ext cx="7620000" cy="4385816"/>
          </a:xfrm>
          <a:prstGeom prst="rect">
            <a:avLst/>
          </a:prstGeom>
          <a:noFill/>
          <a:ln w="9525">
            <a:noFill/>
            <a:miter lim="800000"/>
            <a:headEnd/>
            <a:tailEnd/>
          </a:ln>
        </p:spPr>
        <p:txBody>
          <a:bodyPr>
            <a:spAutoFit/>
          </a:bodyPr>
          <a:lstStyle/>
          <a:p>
            <a:pPr>
              <a:spcBef>
                <a:spcPct val="50000"/>
              </a:spcBef>
            </a:pPr>
            <a:r>
              <a:rPr lang="en-US" sz="3600" b="1" dirty="0" err="1">
                <a:solidFill>
                  <a:srgbClr val="0000FF"/>
                </a:solidFill>
                <a:latin typeface="Times New Roman" pitchFamily="18" charset="0"/>
                <a:cs typeface="Times New Roman" pitchFamily="18" charset="0"/>
              </a:rPr>
              <a:t>Các</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bước</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thực</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hiện</a:t>
            </a:r>
            <a:r>
              <a:rPr lang="en-US" sz="3600" b="1" dirty="0">
                <a:solidFill>
                  <a:srgbClr val="0000FF"/>
                </a:solidFill>
                <a:latin typeface="Times New Roman" pitchFamily="18" charset="0"/>
                <a:cs typeface="Times New Roman" pitchFamily="18" charset="0"/>
              </a:rPr>
              <a:t>:</a:t>
            </a:r>
          </a:p>
          <a:p>
            <a:pPr>
              <a:spcBef>
                <a:spcPct val="50000"/>
              </a:spcBef>
            </a:pPr>
            <a:r>
              <a:rPr lang="en-US" sz="3600" b="1" dirty="0">
                <a:solidFill>
                  <a:srgbClr val="FF3300"/>
                </a:solidFill>
                <a:latin typeface="Times New Roman" pitchFamily="18" charset="0"/>
                <a:cs typeface="Times New Roman" pitchFamily="18" charset="0"/>
              </a:rPr>
              <a:t>   </a:t>
            </a:r>
            <a:r>
              <a:rPr lang="en-US" sz="3600" b="1" dirty="0" err="1">
                <a:solidFill>
                  <a:srgbClr val="FF3300"/>
                </a:solidFill>
                <a:latin typeface="Times New Roman" pitchFamily="18" charset="0"/>
                <a:cs typeface="Times New Roman" pitchFamily="18" charset="0"/>
              </a:rPr>
              <a:t>Bước</a:t>
            </a:r>
            <a:r>
              <a:rPr lang="en-US" sz="3600" b="1" dirty="0">
                <a:solidFill>
                  <a:srgbClr val="FF3300"/>
                </a:solidFill>
                <a:latin typeface="Times New Roman" pitchFamily="18" charset="0"/>
                <a:cs typeface="Times New Roman" pitchFamily="18" charset="0"/>
              </a:rPr>
              <a:t> 1:</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Cắt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giấy</a:t>
            </a:r>
            <a:r>
              <a:rPr lang="en-US" sz="3600" b="1" dirty="0">
                <a:latin typeface="Times New Roman" pitchFamily="18" charset="0"/>
                <a:cs typeface="Times New Roman" pitchFamily="18" charset="0"/>
              </a:rPr>
              <a:t>. </a:t>
            </a:r>
          </a:p>
          <a:p>
            <a:pPr>
              <a:spcBef>
                <a:spcPct val="50000"/>
              </a:spcBef>
            </a:pPr>
            <a:r>
              <a:rPr lang="en-US" sz="3600" b="1" dirty="0">
                <a:solidFill>
                  <a:srgbClr val="FF3300"/>
                </a:solidFill>
                <a:latin typeface="Times New Roman" pitchFamily="18" charset="0"/>
                <a:cs typeface="Times New Roman" pitchFamily="18" charset="0"/>
              </a:rPr>
              <a:t>   </a:t>
            </a:r>
            <a:r>
              <a:rPr lang="en-US" sz="3600" b="1" dirty="0" err="1">
                <a:solidFill>
                  <a:srgbClr val="FF3300"/>
                </a:solidFill>
                <a:latin typeface="Times New Roman" pitchFamily="18" charset="0"/>
                <a:cs typeface="Times New Roman" pitchFamily="18" charset="0"/>
              </a:rPr>
              <a:t>Bước</a:t>
            </a:r>
            <a:r>
              <a:rPr lang="en-US" sz="3600" b="1" dirty="0">
                <a:solidFill>
                  <a:srgbClr val="FF3300"/>
                </a:solidFill>
                <a:latin typeface="Times New Roman" pitchFamily="18" charset="0"/>
                <a:cs typeface="Times New Roman" pitchFamily="18" charset="0"/>
              </a:rPr>
              <a:t> 2:</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Gấp</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bướm</a:t>
            </a:r>
            <a:r>
              <a:rPr lang="en-US" sz="3600" b="1" dirty="0">
                <a:latin typeface="Times New Roman" pitchFamily="18" charset="0"/>
                <a:cs typeface="Times New Roman" pitchFamily="18" charset="0"/>
              </a:rPr>
              <a:t>.</a:t>
            </a:r>
          </a:p>
          <a:p>
            <a:pPr>
              <a:spcBef>
                <a:spcPct val="50000"/>
              </a:spcBef>
            </a:pPr>
            <a:r>
              <a:rPr lang="en-US" sz="3600" b="1" dirty="0">
                <a:solidFill>
                  <a:srgbClr val="FF3300"/>
                </a:solidFill>
                <a:latin typeface="Times New Roman" pitchFamily="18" charset="0"/>
                <a:cs typeface="Times New Roman" pitchFamily="18" charset="0"/>
              </a:rPr>
              <a:t>   </a:t>
            </a:r>
            <a:r>
              <a:rPr lang="en-US" sz="3600" b="1" dirty="0" err="1">
                <a:solidFill>
                  <a:srgbClr val="FF3300"/>
                </a:solidFill>
                <a:latin typeface="Times New Roman" pitchFamily="18" charset="0"/>
                <a:cs typeface="Times New Roman" pitchFamily="18" charset="0"/>
              </a:rPr>
              <a:t>Bước</a:t>
            </a:r>
            <a:r>
              <a:rPr lang="en-US" sz="3600" b="1" dirty="0">
                <a:solidFill>
                  <a:srgbClr val="FF3300"/>
                </a:solidFill>
                <a:latin typeface="Times New Roman" pitchFamily="18" charset="0"/>
                <a:cs typeface="Times New Roman" pitchFamily="18" charset="0"/>
              </a:rPr>
              <a:t> 3:</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Buộc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thân</a:t>
            </a:r>
            <a:r>
              <a:rPr lang="en-US" sz="3600" b="1" dirty="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bướm</a:t>
            </a:r>
            <a:r>
              <a:rPr lang="vi-VN" sz="3600" b="1" dirty="0" smtClean="0">
                <a:latin typeface="Times New Roman" pitchFamily="18" charset="0"/>
                <a:cs typeface="Times New Roman" pitchFamily="18" charset="0"/>
              </a:rPr>
              <a:t>.</a:t>
            </a:r>
            <a:r>
              <a:rPr lang="en-US" sz="3600" b="1" dirty="0" smtClean="0">
                <a:latin typeface="Times New Roman" pitchFamily="18" charset="0"/>
                <a:cs typeface="Times New Roman" pitchFamily="18" charset="0"/>
              </a:rPr>
              <a:t> </a:t>
            </a:r>
            <a:endParaRPr lang="en-US" sz="3600" b="1" dirty="0">
              <a:latin typeface="Times New Roman" pitchFamily="18" charset="0"/>
              <a:cs typeface="Times New Roman" pitchFamily="18" charset="0"/>
            </a:endParaRPr>
          </a:p>
          <a:p>
            <a:pPr>
              <a:spcBef>
                <a:spcPct val="50000"/>
              </a:spcBef>
            </a:pPr>
            <a:r>
              <a:rPr lang="en-US" sz="3600" b="1" dirty="0">
                <a:solidFill>
                  <a:srgbClr val="FF3300"/>
                </a:solidFill>
                <a:latin typeface="Times New Roman" pitchFamily="18" charset="0"/>
                <a:cs typeface="Times New Roman" pitchFamily="18" charset="0"/>
              </a:rPr>
              <a:t>   </a:t>
            </a:r>
            <a:r>
              <a:rPr lang="en-US" sz="3600" b="1" dirty="0" err="1">
                <a:solidFill>
                  <a:srgbClr val="FF3300"/>
                </a:solidFill>
                <a:latin typeface="Times New Roman" pitchFamily="18" charset="0"/>
                <a:cs typeface="Times New Roman" pitchFamily="18" charset="0"/>
              </a:rPr>
              <a:t>Bước</a:t>
            </a:r>
            <a:r>
              <a:rPr lang="en-US" sz="3600" b="1" dirty="0">
                <a:solidFill>
                  <a:srgbClr val="FF3300"/>
                </a:solidFill>
                <a:latin typeface="Times New Roman" pitchFamily="18" charset="0"/>
                <a:cs typeface="Times New Roman" pitchFamily="18" charset="0"/>
              </a:rPr>
              <a:t> 4:</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Làm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râu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bướm</a:t>
            </a:r>
            <a:r>
              <a:rPr lang="en-US" b="1" dirty="0">
                <a:latin typeface="Times New Roman" pitchFamily="18" charset="0"/>
                <a:cs typeface="Times New Roman" pitchFamily="18" charset="0"/>
              </a:rPr>
              <a:t> </a:t>
            </a:r>
            <a:r>
              <a:rPr lang="vi-VN" b="1" dirty="0" smtClean="0">
                <a:latin typeface="Times New Roman" pitchFamily="18" charset="0"/>
                <a:cs typeface="Times New Roman" pitchFamily="18" charset="0"/>
              </a:rPr>
              <a:t>.</a:t>
            </a:r>
          </a:p>
          <a:p>
            <a:pPr>
              <a:spcBef>
                <a:spcPct val="50000"/>
              </a:spcBef>
            </a:pPr>
            <a:endParaRPr lang="en-US" b="1" dirty="0">
              <a:latin typeface="Times New Roman" pitchFamily="18" charset="0"/>
              <a:cs typeface="Times New Roman" pitchFamily="18" charset="0"/>
            </a:endParaRPr>
          </a:p>
        </p:txBody>
      </p:sp>
      <p:pic>
        <p:nvPicPr>
          <p:cNvPr id="23556" name="Picture 7" descr="50e4eb424fb6[1]"/>
          <p:cNvPicPr>
            <a:picLocks noChangeAspect="1" noChangeArrowheads="1" noCrop="1"/>
          </p:cNvPicPr>
          <p:nvPr/>
        </p:nvPicPr>
        <p:blipFill>
          <a:blip r:embed="rId2"/>
          <a:srcRect/>
          <a:stretch>
            <a:fillRect/>
          </a:stretch>
        </p:blipFill>
        <p:spPr bwMode="auto">
          <a:xfrm>
            <a:off x="0" y="0"/>
            <a:ext cx="757238" cy="838200"/>
          </a:xfrm>
          <a:prstGeom prst="rect">
            <a:avLst/>
          </a:prstGeom>
          <a:noFill/>
          <a:ln w="9525">
            <a:noFill/>
            <a:miter lim="800000"/>
            <a:headEnd/>
            <a:tailEnd/>
          </a:ln>
        </p:spPr>
      </p:pic>
      <p:pic>
        <p:nvPicPr>
          <p:cNvPr id="23557" name="Picture 7" descr="50e4eb424fb6[1]"/>
          <p:cNvPicPr>
            <a:picLocks noChangeAspect="1" noChangeArrowheads="1" noCrop="1"/>
          </p:cNvPicPr>
          <p:nvPr/>
        </p:nvPicPr>
        <p:blipFill>
          <a:blip r:embed="rId2"/>
          <a:srcRect/>
          <a:stretch>
            <a:fillRect/>
          </a:stretch>
        </p:blipFill>
        <p:spPr bwMode="auto">
          <a:xfrm>
            <a:off x="0" y="6019800"/>
            <a:ext cx="757238" cy="838200"/>
          </a:xfrm>
          <a:prstGeom prst="rect">
            <a:avLst/>
          </a:prstGeom>
          <a:noFill/>
          <a:ln w="9525">
            <a:noFill/>
            <a:miter lim="800000"/>
            <a:headEnd/>
            <a:tailEnd/>
          </a:ln>
        </p:spPr>
      </p:pic>
      <p:pic>
        <p:nvPicPr>
          <p:cNvPr id="23558" name="Picture 7" descr="50e4eb424fb6[1]"/>
          <p:cNvPicPr>
            <a:picLocks noChangeAspect="1" noChangeArrowheads="1" noCrop="1"/>
          </p:cNvPicPr>
          <p:nvPr/>
        </p:nvPicPr>
        <p:blipFill>
          <a:blip r:embed="rId2"/>
          <a:srcRect/>
          <a:stretch>
            <a:fillRect/>
          </a:stretch>
        </p:blipFill>
        <p:spPr bwMode="auto">
          <a:xfrm>
            <a:off x="8077200" y="6019800"/>
            <a:ext cx="757238" cy="838200"/>
          </a:xfrm>
          <a:prstGeom prst="rect">
            <a:avLst/>
          </a:prstGeom>
          <a:noFill/>
          <a:ln w="9525">
            <a:noFill/>
            <a:miter lim="800000"/>
            <a:headEnd/>
            <a:tailEnd/>
          </a:ln>
        </p:spPr>
      </p:pic>
      <p:pic>
        <p:nvPicPr>
          <p:cNvPr id="23559" name="Picture 7" descr="50e4eb424fb6[1]"/>
          <p:cNvPicPr>
            <a:picLocks noChangeAspect="1" noChangeArrowheads="1" noCrop="1"/>
          </p:cNvPicPr>
          <p:nvPr/>
        </p:nvPicPr>
        <p:blipFill>
          <a:blip r:embed="rId2"/>
          <a:srcRect/>
          <a:stretch>
            <a:fillRect/>
          </a:stretch>
        </p:blipFill>
        <p:spPr bwMode="auto">
          <a:xfrm>
            <a:off x="7848600" y="0"/>
            <a:ext cx="757238" cy="838200"/>
          </a:xfrm>
          <a:prstGeom prst="rect">
            <a:avLst/>
          </a:prstGeom>
          <a:noFill/>
          <a:ln w="9525">
            <a:noFill/>
            <a:miter lim="800000"/>
            <a:headEnd/>
            <a:tailEnd/>
          </a:ln>
        </p:spPr>
      </p:pic>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3555"/>
                                        </p:tgtEl>
                                        <p:attrNameLst>
                                          <p:attrName>style.visibility</p:attrName>
                                        </p:attrNameLst>
                                      </p:cBhvr>
                                      <p:to>
                                        <p:strVal val="visible"/>
                                      </p:to>
                                    </p:set>
                                    <p:anim calcmode="lin" valueType="num">
                                      <p:cBhvr>
                                        <p:cTn id="7" dur="500" fill="hold"/>
                                        <p:tgtEl>
                                          <p:spTgt spid="2355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3555"/>
                                        </p:tgtEl>
                                        <p:attrNameLst>
                                          <p:attrName>ppt_y</p:attrName>
                                        </p:attrNameLst>
                                      </p:cBhvr>
                                      <p:tavLst>
                                        <p:tav tm="0">
                                          <p:val>
                                            <p:strVal val="#ppt_y"/>
                                          </p:val>
                                        </p:tav>
                                        <p:tav tm="100000">
                                          <p:val>
                                            <p:strVal val="#ppt_y"/>
                                          </p:val>
                                        </p:tav>
                                      </p:tavLst>
                                    </p:anim>
                                    <p:anim calcmode="lin" valueType="num">
                                      <p:cBhvr>
                                        <p:cTn id="9" dur="500" fill="hold"/>
                                        <p:tgtEl>
                                          <p:spTgt spid="2355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355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3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Rectangle 3"/>
          <p:cNvSpPr txBox="1">
            <a:spLocks noChangeArrowheads="1"/>
          </p:cNvSpPr>
          <p:nvPr/>
        </p:nvSpPr>
        <p:spPr bwMode="auto">
          <a:xfrm>
            <a:off x="457200" y="0"/>
            <a:ext cx="6329378" cy="762000"/>
          </a:xfrm>
          <a:prstGeom prst="rect">
            <a:avLst/>
          </a:prstGeom>
          <a:noFill/>
          <a:ln w="9525">
            <a:noFill/>
            <a:miter lim="800000"/>
            <a:headEnd/>
            <a:tailEnd/>
          </a:ln>
          <a:effectLst/>
        </p:spPr>
        <p:txBody>
          <a:bodyPr/>
          <a:lstStyle/>
          <a:p>
            <a:pPr marL="342900" indent="-342900" algn="ctr">
              <a:spcBef>
                <a:spcPct val="20000"/>
              </a:spcBef>
              <a:defRPr/>
            </a:pPr>
            <a:r>
              <a:rPr lang="en-US" sz="4400" b="1" u="sng" kern="0" dirty="0" err="1">
                <a:solidFill>
                  <a:srgbClr val="FF0066"/>
                </a:solidFill>
                <a:latin typeface="Times New Roman" pitchFamily="18" charset="0"/>
                <a:cs typeface="Times New Roman" pitchFamily="18" charset="0"/>
              </a:rPr>
              <a:t>Bước</a:t>
            </a:r>
            <a:r>
              <a:rPr lang="en-US" sz="4400" b="1" u="sng" kern="0" dirty="0">
                <a:solidFill>
                  <a:srgbClr val="FF0066"/>
                </a:solidFill>
                <a:latin typeface="Times New Roman" pitchFamily="18" charset="0"/>
                <a:cs typeface="Times New Roman" pitchFamily="18" charset="0"/>
              </a:rPr>
              <a:t> </a:t>
            </a:r>
            <a:r>
              <a:rPr lang="en-US" sz="4400" b="1" u="sng" kern="0" dirty="0" smtClean="0">
                <a:solidFill>
                  <a:srgbClr val="FF0066"/>
                </a:solidFill>
                <a:latin typeface="Times New Roman" pitchFamily="18" charset="0"/>
                <a:cs typeface="Times New Roman" pitchFamily="18" charset="0"/>
              </a:rPr>
              <a:t>1:</a:t>
            </a:r>
            <a:r>
              <a:rPr lang="vi-VN" sz="4400" b="1" u="sng" kern="0" dirty="0">
                <a:solidFill>
                  <a:srgbClr val="FF0066"/>
                </a:solidFill>
                <a:latin typeface="Times New Roman" pitchFamily="18" charset="0"/>
                <a:cs typeface="Times New Roman" pitchFamily="18" charset="0"/>
              </a:rPr>
              <a:t> </a:t>
            </a:r>
            <a:r>
              <a:rPr lang="vi-VN" sz="4400" b="1" u="sng" kern="0" dirty="0" smtClean="0">
                <a:solidFill>
                  <a:srgbClr val="FF0066"/>
                </a:solidFill>
                <a:latin typeface="Times New Roman" pitchFamily="18" charset="0"/>
                <a:cs typeface="Times New Roman" pitchFamily="18" charset="0"/>
              </a:rPr>
              <a:t> Cắt giấy</a:t>
            </a:r>
          </a:p>
          <a:p>
            <a:pPr marL="342900" indent="-342900" algn="ctr">
              <a:spcBef>
                <a:spcPct val="20000"/>
              </a:spcBef>
              <a:defRPr/>
            </a:pPr>
            <a:r>
              <a:rPr lang="en-US" sz="3600" kern="0" dirty="0" smtClean="0">
                <a:solidFill>
                  <a:srgbClr val="000000"/>
                </a:solidFill>
                <a:latin typeface="Arial"/>
              </a:rPr>
              <a:t> </a:t>
            </a:r>
            <a:endParaRPr lang="en-US" sz="3600" kern="0" dirty="0">
              <a:solidFill>
                <a:srgbClr val="000000"/>
              </a:solidFill>
              <a:latin typeface="Arial"/>
            </a:endParaRPr>
          </a:p>
        </p:txBody>
      </p:sp>
      <p:sp>
        <p:nvSpPr>
          <p:cNvPr id="7" name="Rectangle 4"/>
          <p:cNvSpPr>
            <a:spLocks noChangeArrowheads="1"/>
          </p:cNvSpPr>
          <p:nvPr/>
        </p:nvSpPr>
        <p:spPr bwMode="auto">
          <a:xfrm>
            <a:off x="0" y="762000"/>
            <a:ext cx="9144000" cy="2308225"/>
          </a:xfrm>
          <a:prstGeom prst="rect">
            <a:avLst/>
          </a:prstGeom>
          <a:noFill/>
          <a:ln w="9525">
            <a:noFill/>
            <a:miter lim="800000"/>
            <a:headEnd/>
            <a:tailEnd/>
          </a:ln>
          <a:effectLst/>
        </p:spPr>
        <p:txBody>
          <a:bodyPr>
            <a:spAutoFit/>
          </a:bodyPr>
          <a:lstStyle/>
          <a:p>
            <a:pPr fontAlgn="auto">
              <a:spcBef>
                <a:spcPts val="0"/>
              </a:spcBef>
              <a:spcAft>
                <a:spcPts val="0"/>
              </a:spcAft>
              <a:defRPr/>
            </a:pPr>
            <a:r>
              <a:rPr lang="vi-VN" sz="3600" b="1" kern="0" dirty="0" smtClean="0">
                <a:solidFill>
                  <a:sysClr val="windowText" lastClr="000000"/>
                </a:solidFill>
                <a:latin typeface="Times New Roman" pitchFamily="18" charset="0"/>
                <a:cs typeface="Times New Roman" pitchFamily="18" charset="0"/>
              </a:rPr>
              <a:t> - </a:t>
            </a:r>
            <a:r>
              <a:rPr lang="en-US" sz="3600" b="1" kern="0" dirty="0" err="1" smtClean="0">
                <a:solidFill>
                  <a:sysClr val="windowText" lastClr="000000"/>
                </a:solidFill>
                <a:latin typeface="Times New Roman" pitchFamily="18" charset="0"/>
                <a:cs typeface="Times New Roman" pitchFamily="18" charset="0"/>
              </a:rPr>
              <a:t>Cắt</a:t>
            </a:r>
            <a:r>
              <a:rPr lang="en-US" sz="3600" b="1" kern="0" dirty="0" smtClean="0">
                <a:solidFill>
                  <a:sysClr val="windowText" lastClr="000000"/>
                </a:solidFill>
                <a:latin typeface="Times New Roman" pitchFamily="18" charset="0"/>
                <a:cs typeface="Times New Roman" pitchFamily="18" charset="0"/>
              </a:rPr>
              <a:t> </a:t>
            </a:r>
            <a:r>
              <a:rPr lang="en-US" sz="3600" b="1" kern="0" dirty="0" err="1">
                <a:solidFill>
                  <a:sysClr val="windowText" lastClr="000000"/>
                </a:solidFill>
                <a:latin typeface="Times New Roman" pitchFamily="18" charset="0"/>
                <a:cs typeface="Times New Roman" pitchFamily="18" charset="0"/>
              </a:rPr>
              <a:t>tờ</a:t>
            </a:r>
            <a:r>
              <a:rPr lang="en-US" sz="3600" b="1" kern="0" dirty="0">
                <a:solidFill>
                  <a:sysClr val="windowText" lastClr="000000"/>
                </a:solidFill>
                <a:latin typeface="Times New Roman" pitchFamily="18" charset="0"/>
                <a:cs typeface="Times New Roman" pitchFamily="18" charset="0"/>
              </a:rPr>
              <a:t> </a:t>
            </a:r>
            <a:r>
              <a:rPr lang="en-US" sz="3600" b="1" kern="0" dirty="0" err="1">
                <a:solidFill>
                  <a:sysClr val="windowText" lastClr="000000"/>
                </a:solidFill>
                <a:latin typeface="Times New Roman" pitchFamily="18" charset="0"/>
                <a:cs typeface="Times New Roman" pitchFamily="18" charset="0"/>
              </a:rPr>
              <a:t>giấy</a:t>
            </a:r>
            <a:r>
              <a:rPr lang="en-US" sz="3600" b="1" kern="0" dirty="0">
                <a:solidFill>
                  <a:sysClr val="windowText" lastClr="000000"/>
                </a:solidFill>
                <a:latin typeface="Times New Roman" pitchFamily="18" charset="0"/>
                <a:cs typeface="Times New Roman" pitchFamily="18" charset="0"/>
              </a:rPr>
              <a:t> </a:t>
            </a:r>
            <a:r>
              <a:rPr lang="en-US" sz="3600" b="1" kern="0" dirty="0" err="1">
                <a:solidFill>
                  <a:sysClr val="windowText" lastClr="000000"/>
                </a:solidFill>
                <a:latin typeface="Times New Roman" pitchFamily="18" charset="0"/>
                <a:cs typeface="Times New Roman" pitchFamily="18" charset="0"/>
              </a:rPr>
              <a:t>hình</a:t>
            </a:r>
            <a:r>
              <a:rPr lang="en-US" sz="3600" b="1" kern="0" dirty="0">
                <a:solidFill>
                  <a:sysClr val="windowText" lastClr="000000"/>
                </a:solidFill>
                <a:latin typeface="Times New Roman" pitchFamily="18" charset="0"/>
                <a:cs typeface="Times New Roman" pitchFamily="18" charset="0"/>
              </a:rPr>
              <a:t> </a:t>
            </a:r>
            <a:r>
              <a:rPr lang="en-US" sz="3600" b="1" kern="0" dirty="0" err="1">
                <a:solidFill>
                  <a:sysClr val="windowText" lastClr="000000"/>
                </a:solidFill>
                <a:latin typeface="Times New Roman" pitchFamily="18" charset="0"/>
                <a:cs typeface="Times New Roman" pitchFamily="18" charset="0"/>
              </a:rPr>
              <a:t>vuông</a:t>
            </a:r>
            <a:r>
              <a:rPr lang="en-US" sz="3600" b="1" kern="0" dirty="0">
                <a:solidFill>
                  <a:sysClr val="windowText" lastClr="000000"/>
                </a:solidFill>
                <a:latin typeface="Times New Roman" pitchFamily="18" charset="0"/>
                <a:cs typeface="Times New Roman" pitchFamily="18" charset="0"/>
              </a:rPr>
              <a:t> </a:t>
            </a:r>
            <a:r>
              <a:rPr lang="en-US" sz="3600" b="1" kern="0" dirty="0" err="1">
                <a:solidFill>
                  <a:sysClr val="windowText" lastClr="000000"/>
                </a:solidFill>
                <a:latin typeface="Times New Roman" pitchFamily="18" charset="0"/>
                <a:cs typeface="Times New Roman" pitchFamily="18" charset="0"/>
              </a:rPr>
              <a:t>có</a:t>
            </a:r>
            <a:r>
              <a:rPr lang="en-US" sz="3600" b="1" kern="0" dirty="0">
                <a:solidFill>
                  <a:sysClr val="windowText" lastClr="000000"/>
                </a:solidFill>
                <a:latin typeface="Times New Roman" pitchFamily="18" charset="0"/>
                <a:cs typeface="Times New Roman" pitchFamily="18" charset="0"/>
              </a:rPr>
              <a:t> </a:t>
            </a:r>
            <a:r>
              <a:rPr lang="en-US" sz="3600" b="1" kern="0" dirty="0" err="1">
                <a:solidFill>
                  <a:sysClr val="windowText" lastClr="000000"/>
                </a:solidFill>
                <a:latin typeface="Times New Roman" pitchFamily="18" charset="0"/>
                <a:cs typeface="Times New Roman" pitchFamily="18" charset="0"/>
              </a:rPr>
              <a:t>cạnh</a:t>
            </a:r>
            <a:r>
              <a:rPr lang="en-US" sz="3600" b="1" kern="0" dirty="0">
                <a:solidFill>
                  <a:sysClr val="windowText" lastClr="000000"/>
                </a:solidFill>
                <a:latin typeface="Times New Roman" pitchFamily="18" charset="0"/>
                <a:cs typeface="Times New Roman" pitchFamily="18" charset="0"/>
              </a:rPr>
              <a:t> </a:t>
            </a:r>
            <a:r>
              <a:rPr lang="en-US" sz="3600" b="1" kern="0" dirty="0" smtClean="0">
                <a:solidFill>
                  <a:sysClr val="windowText" lastClr="000000"/>
                </a:solidFill>
                <a:latin typeface="Times New Roman" pitchFamily="18" charset="0"/>
                <a:cs typeface="Times New Roman" pitchFamily="18" charset="0"/>
              </a:rPr>
              <a:t>14 ô</a:t>
            </a:r>
            <a:r>
              <a:rPr lang="vi-VN" sz="3600" b="1" kern="0" dirty="0" smtClean="0">
                <a:solidFill>
                  <a:sysClr val="windowText" lastClr="000000"/>
                </a:solidFill>
                <a:latin typeface="Times New Roman" pitchFamily="18" charset="0"/>
                <a:cs typeface="Times New Roman" pitchFamily="18" charset="0"/>
              </a:rPr>
              <a:t>.</a:t>
            </a:r>
            <a:endParaRPr lang="en-US" sz="3600" b="1" kern="0" dirty="0" smtClean="0">
              <a:solidFill>
                <a:sysClr val="windowText" lastClr="000000"/>
              </a:solidFill>
              <a:latin typeface="Times New Roman" pitchFamily="18" charset="0"/>
              <a:cs typeface="Times New Roman" pitchFamily="18" charset="0"/>
            </a:endParaRPr>
          </a:p>
          <a:p>
            <a:pPr fontAlgn="auto">
              <a:spcBef>
                <a:spcPts val="0"/>
              </a:spcBef>
              <a:spcAft>
                <a:spcPts val="0"/>
              </a:spcAft>
              <a:defRPr/>
            </a:pPr>
            <a:r>
              <a:rPr lang="vi-VN" sz="3600" b="1" kern="0" dirty="0" smtClean="0">
                <a:solidFill>
                  <a:sysClr val="windowText" lastClr="000000"/>
                </a:solidFill>
                <a:latin typeface="Times New Roman" pitchFamily="18" charset="0"/>
                <a:cs typeface="Times New Roman" pitchFamily="18" charset="0"/>
              </a:rPr>
              <a:t> - </a:t>
            </a:r>
            <a:r>
              <a:rPr lang="en-US" sz="3600" b="1" kern="0" dirty="0" err="1" smtClean="0">
                <a:solidFill>
                  <a:sysClr val="windowText" lastClr="000000"/>
                </a:solidFill>
                <a:latin typeface="Times New Roman" pitchFamily="18" charset="0"/>
                <a:cs typeface="Times New Roman" pitchFamily="18" charset="0"/>
              </a:rPr>
              <a:t>Cắt</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một</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tờ</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giấy</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hình</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vuông</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có</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cạnh</a:t>
            </a:r>
            <a:r>
              <a:rPr lang="en-US" sz="3600" b="1" kern="0" dirty="0" smtClean="0">
                <a:solidFill>
                  <a:sysClr val="windowText" lastClr="000000"/>
                </a:solidFill>
                <a:latin typeface="Times New Roman" pitchFamily="18" charset="0"/>
                <a:cs typeface="Times New Roman" pitchFamily="18" charset="0"/>
              </a:rPr>
              <a:t> 10 ô</a:t>
            </a:r>
            <a:r>
              <a:rPr lang="vi-VN" sz="3600" b="1" kern="0" dirty="0" smtClean="0">
                <a:solidFill>
                  <a:sysClr val="windowText" lastClr="000000"/>
                </a:solidFill>
                <a:latin typeface="Times New Roman" pitchFamily="18" charset="0"/>
                <a:cs typeface="Times New Roman" pitchFamily="18" charset="0"/>
              </a:rPr>
              <a:t>.</a:t>
            </a:r>
            <a:endParaRPr lang="en-US" sz="3600" b="1" kern="0" dirty="0" smtClean="0">
              <a:solidFill>
                <a:sysClr val="windowText" lastClr="000000"/>
              </a:solidFill>
              <a:latin typeface="Times New Roman" pitchFamily="18" charset="0"/>
              <a:cs typeface="Times New Roman" pitchFamily="18" charset="0"/>
            </a:endParaRPr>
          </a:p>
          <a:p>
            <a:pPr fontAlgn="auto">
              <a:spcBef>
                <a:spcPts val="0"/>
              </a:spcBef>
              <a:spcAft>
                <a:spcPts val="0"/>
              </a:spcAft>
              <a:defRPr/>
            </a:pPr>
            <a:r>
              <a:rPr lang="vi-VN" sz="3600" b="1" kern="0" dirty="0" smtClean="0">
                <a:solidFill>
                  <a:sysClr val="windowText" lastClr="000000"/>
                </a:solidFill>
                <a:latin typeface="Times New Roman" pitchFamily="18" charset="0"/>
                <a:cs typeface="Times New Roman" pitchFamily="18" charset="0"/>
              </a:rPr>
              <a:t> -</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Cắt</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một</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nan</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giấy</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hình</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chữ</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nhật</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khác</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màu</a:t>
            </a:r>
            <a:r>
              <a:rPr lang="vi-VN" sz="3600" b="1" kern="0" dirty="0" smtClean="0">
                <a:solidFill>
                  <a:sysClr val="windowText" lastClr="000000"/>
                </a:solidFill>
                <a:latin typeface="Times New Roman" pitchFamily="18" charset="0"/>
                <a:cs typeface="Times New Roman" pitchFamily="18" charset="0"/>
              </a:rPr>
              <a:t> </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dài</a:t>
            </a:r>
            <a:r>
              <a:rPr lang="en-US" sz="3600" b="1" kern="0" dirty="0" smtClean="0">
                <a:solidFill>
                  <a:sysClr val="windowText" lastClr="000000"/>
                </a:solidFill>
                <a:latin typeface="Times New Roman" pitchFamily="18" charset="0"/>
                <a:cs typeface="Times New Roman" pitchFamily="18" charset="0"/>
              </a:rPr>
              <a:t> 12 ô, </a:t>
            </a:r>
            <a:r>
              <a:rPr lang="en-US" sz="3600" b="1" kern="0" dirty="0" err="1" smtClean="0">
                <a:solidFill>
                  <a:sysClr val="windowText" lastClr="000000"/>
                </a:solidFill>
                <a:latin typeface="Times New Roman" pitchFamily="18" charset="0"/>
                <a:cs typeface="Times New Roman" pitchFamily="18" charset="0"/>
              </a:rPr>
              <a:t>rộng</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gần</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nửa</a:t>
            </a:r>
            <a:r>
              <a:rPr lang="en-US" sz="3600" b="1" kern="0" dirty="0" smtClean="0">
                <a:solidFill>
                  <a:sysClr val="windowText" lastClr="000000"/>
                </a:solidFill>
                <a:latin typeface="Times New Roman" pitchFamily="18" charset="0"/>
                <a:cs typeface="Times New Roman" pitchFamily="18" charset="0"/>
              </a:rPr>
              <a:t> ô </a:t>
            </a:r>
            <a:r>
              <a:rPr lang="en-US" sz="3600" b="1" kern="0" dirty="0" err="1" smtClean="0">
                <a:solidFill>
                  <a:sysClr val="windowText" lastClr="000000"/>
                </a:solidFill>
                <a:latin typeface="Times New Roman" pitchFamily="18" charset="0"/>
                <a:cs typeface="Times New Roman" pitchFamily="18" charset="0"/>
              </a:rPr>
              <a:t>để</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làm</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râu</a:t>
            </a:r>
            <a:r>
              <a:rPr lang="en-US" sz="3600" b="1" kern="0" dirty="0" smtClean="0">
                <a:solidFill>
                  <a:sysClr val="windowText" lastClr="000000"/>
                </a:solidFill>
                <a:latin typeface="Times New Roman" pitchFamily="18" charset="0"/>
                <a:cs typeface="Times New Roman" pitchFamily="18" charset="0"/>
              </a:rPr>
              <a:t> </a:t>
            </a:r>
            <a:r>
              <a:rPr lang="en-US" sz="3600" b="1" kern="0" dirty="0" err="1" smtClean="0">
                <a:solidFill>
                  <a:sysClr val="windowText" lastClr="000000"/>
                </a:solidFill>
                <a:latin typeface="Times New Roman" pitchFamily="18" charset="0"/>
                <a:cs typeface="Times New Roman" pitchFamily="18" charset="0"/>
              </a:rPr>
              <a:t>bướm</a:t>
            </a:r>
            <a:r>
              <a:rPr lang="vi-VN" sz="3600" b="1" kern="0" dirty="0" smtClean="0">
                <a:solidFill>
                  <a:sysClr val="windowText" lastClr="000000"/>
                </a:solidFill>
                <a:latin typeface="Times New Roman" pitchFamily="18" charset="0"/>
                <a:cs typeface="Times New Roman" pitchFamily="18" charset="0"/>
              </a:rPr>
              <a:t>.</a:t>
            </a:r>
            <a:endParaRPr lang="en-US" sz="3600" b="1" kern="0" dirty="0">
              <a:solidFill>
                <a:sysClr val="windowText" lastClr="000000"/>
              </a:solidFill>
              <a:latin typeface="Times New Roman" pitchFamily="18" charset="0"/>
              <a:cs typeface="Times New Roman" pitchFamily="18" charset="0"/>
            </a:endParaRPr>
          </a:p>
        </p:txBody>
      </p:sp>
      <p:pic>
        <p:nvPicPr>
          <p:cNvPr id="8" name="Picture 5"/>
          <p:cNvPicPr>
            <a:picLocks noChangeAspect="1" noChangeArrowheads="1"/>
          </p:cNvPicPr>
          <p:nvPr/>
        </p:nvPicPr>
        <p:blipFill>
          <a:blip r:embed="rId2"/>
          <a:srcRect/>
          <a:stretch>
            <a:fillRect/>
          </a:stretch>
        </p:blipFill>
        <p:spPr bwMode="auto">
          <a:xfrm>
            <a:off x="214282" y="3071810"/>
            <a:ext cx="3286148" cy="3429024"/>
          </a:xfrm>
          <a:prstGeom prst="rect">
            <a:avLst/>
          </a:prstGeom>
          <a:solidFill>
            <a:srgbClr val="FF3300"/>
          </a:solidFill>
          <a:ln w="9525">
            <a:solidFill>
              <a:schemeClr val="bg1"/>
            </a:solidFill>
            <a:miter lim="800000"/>
            <a:headEnd/>
            <a:tailEnd/>
          </a:ln>
        </p:spPr>
      </p:pic>
      <p:pic>
        <p:nvPicPr>
          <p:cNvPr id="9" name="Picture 6"/>
          <p:cNvPicPr>
            <a:picLocks noChangeAspect="1" noChangeArrowheads="1"/>
          </p:cNvPicPr>
          <p:nvPr/>
        </p:nvPicPr>
        <p:blipFill>
          <a:blip r:embed="rId3"/>
          <a:srcRect/>
          <a:stretch>
            <a:fillRect/>
          </a:stretch>
        </p:blipFill>
        <p:spPr bwMode="auto">
          <a:xfrm>
            <a:off x="3810000" y="3143248"/>
            <a:ext cx="2547950" cy="3143272"/>
          </a:xfrm>
          <a:prstGeom prst="rect">
            <a:avLst/>
          </a:prstGeom>
          <a:noFill/>
          <a:ln w="9525">
            <a:noFill/>
            <a:miter lim="800000"/>
            <a:headEnd/>
            <a:tailEnd/>
          </a:ln>
        </p:spPr>
      </p:pic>
      <p:pic>
        <p:nvPicPr>
          <p:cNvPr id="10" name="Picture 7"/>
          <p:cNvPicPr>
            <a:picLocks noChangeAspect="1" noChangeArrowheads="1"/>
          </p:cNvPicPr>
          <p:nvPr/>
        </p:nvPicPr>
        <p:blipFill>
          <a:blip r:embed="rId4"/>
          <a:srcRect/>
          <a:stretch>
            <a:fillRect/>
          </a:stretch>
        </p:blipFill>
        <p:spPr bwMode="auto">
          <a:xfrm>
            <a:off x="7391400" y="3286124"/>
            <a:ext cx="369888" cy="2786064"/>
          </a:xfrm>
          <a:prstGeom prst="rect">
            <a:avLst/>
          </a:prstGeom>
          <a:noFill/>
          <a:ln w="9525">
            <a:noFill/>
            <a:miter lim="800000"/>
            <a:headEnd/>
            <a:tailEnd/>
          </a:ln>
        </p:spPr>
      </p:pic>
      <p:sp>
        <p:nvSpPr>
          <p:cNvPr id="11" name="Text Box 8"/>
          <p:cNvSpPr txBox="1">
            <a:spLocks noChangeArrowheads="1"/>
          </p:cNvSpPr>
          <p:nvPr/>
        </p:nvSpPr>
        <p:spPr bwMode="auto">
          <a:xfrm>
            <a:off x="785786" y="6400800"/>
            <a:ext cx="990600" cy="457200"/>
          </a:xfrm>
          <a:prstGeom prst="rect">
            <a:avLst/>
          </a:prstGeom>
          <a:noFill/>
          <a:ln w="9525">
            <a:noFill/>
            <a:miter lim="800000"/>
            <a:headEnd/>
            <a:tailEnd/>
          </a:ln>
        </p:spPr>
        <p:txBody>
          <a:bodyPr>
            <a:spAutoFit/>
          </a:bodyPr>
          <a:lstStyle/>
          <a:p>
            <a:pPr eaLnBrk="0" hangingPunct="0">
              <a:spcBef>
                <a:spcPct val="50000"/>
              </a:spcBef>
            </a:pPr>
            <a:r>
              <a:rPr lang="en-US" sz="2400" dirty="0">
                <a:solidFill>
                  <a:srgbClr val="FF3300"/>
                </a:solidFill>
              </a:rPr>
              <a:t>14 ô</a:t>
            </a:r>
          </a:p>
        </p:txBody>
      </p:sp>
      <p:sp>
        <p:nvSpPr>
          <p:cNvPr id="12" name="Text Box 9"/>
          <p:cNvSpPr txBox="1">
            <a:spLocks noChangeArrowheads="1"/>
          </p:cNvSpPr>
          <p:nvPr/>
        </p:nvSpPr>
        <p:spPr bwMode="auto">
          <a:xfrm>
            <a:off x="3929058" y="6215082"/>
            <a:ext cx="1905000" cy="457200"/>
          </a:xfrm>
          <a:prstGeom prst="rect">
            <a:avLst/>
          </a:prstGeom>
          <a:noFill/>
          <a:ln w="9525">
            <a:noFill/>
            <a:miter lim="800000"/>
            <a:headEnd/>
            <a:tailEnd/>
          </a:ln>
        </p:spPr>
        <p:txBody>
          <a:bodyPr>
            <a:spAutoFit/>
          </a:bodyPr>
          <a:lstStyle/>
          <a:p>
            <a:pPr algn="ctr" eaLnBrk="0" hangingPunct="0">
              <a:spcBef>
                <a:spcPct val="50000"/>
              </a:spcBef>
            </a:pPr>
            <a:r>
              <a:rPr lang="en-US" sz="2400" dirty="0">
                <a:solidFill>
                  <a:srgbClr val="FF3300"/>
                </a:solidFill>
              </a:rPr>
              <a:t>10 ô</a:t>
            </a:r>
          </a:p>
        </p:txBody>
      </p:sp>
      <p:sp>
        <p:nvSpPr>
          <p:cNvPr id="13" name="Text Box 10"/>
          <p:cNvSpPr txBox="1">
            <a:spLocks noChangeArrowheads="1"/>
          </p:cNvSpPr>
          <p:nvPr/>
        </p:nvSpPr>
        <p:spPr bwMode="auto">
          <a:xfrm>
            <a:off x="7924800" y="4572000"/>
            <a:ext cx="1219200" cy="461963"/>
          </a:xfrm>
          <a:prstGeom prst="rect">
            <a:avLst/>
          </a:prstGeom>
          <a:noFill/>
          <a:ln w="9525">
            <a:noFill/>
            <a:miter lim="800000"/>
            <a:headEnd/>
            <a:tailEnd/>
          </a:ln>
          <a:effectLst/>
        </p:spPr>
        <p:txBody>
          <a:bodyPr>
            <a:spAutoFit/>
          </a:bodyPr>
          <a:lstStyle/>
          <a:p>
            <a:pPr eaLnBrk="0" fontAlgn="auto" hangingPunct="0">
              <a:spcBef>
                <a:spcPct val="50000"/>
              </a:spcBef>
              <a:spcAft>
                <a:spcPts val="0"/>
              </a:spcAft>
              <a:defRPr/>
            </a:pPr>
            <a:r>
              <a:rPr lang="en-US" sz="2400" kern="0" dirty="0">
                <a:solidFill>
                  <a:srgbClr val="FF3300"/>
                </a:solidFill>
              </a:rPr>
              <a:t>12 ô</a:t>
            </a:r>
          </a:p>
        </p:txBody>
      </p:sp>
      <p:sp>
        <p:nvSpPr>
          <p:cNvPr id="14" name="Text Box 11"/>
          <p:cNvSpPr txBox="1">
            <a:spLocks noChangeArrowheads="1"/>
          </p:cNvSpPr>
          <p:nvPr/>
        </p:nvSpPr>
        <p:spPr bwMode="auto">
          <a:xfrm>
            <a:off x="6934200" y="6096000"/>
            <a:ext cx="1447800" cy="457200"/>
          </a:xfrm>
          <a:prstGeom prst="rect">
            <a:avLst/>
          </a:prstGeom>
          <a:noFill/>
          <a:ln w="9525">
            <a:noFill/>
            <a:miter lim="800000"/>
            <a:headEnd/>
            <a:tailEnd/>
          </a:ln>
        </p:spPr>
        <p:txBody>
          <a:bodyPr>
            <a:spAutoFit/>
          </a:bodyPr>
          <a:lstStyle/>
          <a:p>
            <a:pPr eaLnBrk="0" hangingPunct="0">
              <a:spcBef>
                <a:spcPct val="50000"/>
              </a:spcBef>
            </a:pPr>
            <a:r>
              <a:rPr lang="en-US" sz="2400">
                <a:solidFill>
                  <a:srgbClr val="FF3300"/>
                </a:solidFill>
              </a:rPr>
              <a:t>Nửa ô</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4"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from="(-#ppt_w/2)" to="(#ppt_x)" calcmode="lin" valueType="num">
                                      <p:cBhvr>
                                        <p:cTn id="13" dur="600" fill="hold">
                                          <p:stCondLst>
                                            <p:cond delay="0"/>
                                          </p:stCondLst>
                                        </p:cTn>
                                        <p:tgtEl>
                                          <p:spTgt spid="7"/>
                                        </p:tgtEl>
                                        <p:attrNameLst>
                                          <p:attrName>ppt_x</p:attrName>
                                        </p:attrNameLst>
                                      </p:cBhvr>
                                    </p:anim>
                                    <p:anim from="0" to="-1.0" calcmode="lin" valueType="num">
                                      <p:cBhvr>
                                        <p:cTn id="14" dur="200" decel="50000" autoRev="1" fill="hold">
                                          <p:stCondLst>
                                            <p:cond delay="600"/>
                                          </p:stCondLst>
                                        </p:cTn>
                                        <p:tgtEl>
                                          <p:spTgt spid="7"/>
                                        </p:tgtEl>
                                        <p:attrNameLst>
                                          <p:attrName>xshear</p:attrName>
                                        </p:attrNameLst>
                                      </p:cBhvr>
                                    </p:anim>
                                    <p:animScale>
                                      <p:cBhvr>
                                        <p:cTn id="15" dur="200" decel="100000" autoRev="1" fill="hold">
                                          <p:stCondLst>
                                            <p:cond delay="600"/>
                                          </p:stCondLst>
                                        </p:cTn>
                                        <p:tgtEl>
                                          <p:spTgt spid="7"/>
                                        </p:tgtEl>
                                      </p:cBhvr>
                                      <p:from x="100000" y="100000"/>
                                      <p:to x="80000" y="100000"/>
                                    </p:animScale>
                                    <p:anim by="(#ppt_h/3+#ppt_w*0.1)" calcmode="lin" valueType="num">
                                      <p:cBhvr additive="sum">
                                        <p:cTn id="16" dur="200" decel="100000" autoRev="1" fill="hold">
                                          <p:stCondLst>
                                            <p:cond delay="600"/>
                                          </p:stCondLst>
                                        </p:cTn>
                                        <p:tgtEl>
                                          <p:spTgt spid="7"/>
                                        </p:tgtEl>
                                        <p:attrNameLst>
                                          <p:attrName>ppt_x</p:attrName>
                                        </p:attrNameLst>
                                      </p:cBhvr>
                                    </p:anim>
                                  </p:childTnLst>
                                </p:cTn>
                              </p:par>
                            </p:childTnLst>
                          </p:cTn>
                        </p:par>
                      </p:childTnLst>
                    </p:cTn>
                  </p:par>
                  <p:par>
                    <p:cTn id="17" fill="hold">
                      <p:stCondLst>
                        <p:cond delay="indefinite"/>
                      </p:stCondLst>
                      <p:childTnLst>
                        <p:par>
                          <p:cTn id="18" fill="hold">
                            <p:stCondLst>
                              <p:cond delay="0"/>
                            </p:stCondLst>
                            <p:childTnLst>
                              <p:par>
                                <p:cTn id="19" presetID="34"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 from="(-#ppt_w/2)" to="(#ppt_x)" calcmode="lin" valueType="num">
                                      <p:cBhvr>
                                        <p:cTn id="21" dur="600" fill="hold">
                                          <p:stCondLst>
                                            <p:cond delay="0"/>
                                          </p:stCondLst>
                                        </p:cTn>
                                        <p:tgtEl>
                                          <p:spTgt spid="8"/>
                                        </p:tgtEl>
                                        <p:attrNameLst>
                                          <p:attrName>ppt_x</p:attrName>
                                        </p:attrNameLst>
                                      </p:cBhvr>
                                    </p:anim>
                                    <p:anim from="0" to="-1.0" calcmode="lin" valueType="num">
                                      <p:cBhvr>
                                        <p:cTn id="22" dur="200" decel="50000" autoRev="1" fill="hold">
                                          <p:stCondLst>
                                            <p:cond delay="600"/>
                                          </p:stCondLst>
                                        </p:cTn>
                                        <p:tgtEl>
                                          <p:spTgt spid="8"/>
                                        </p:tgtEl>
                                        <p:attrNameLst>
                                          <p:attrName>xshear</p:attrName>
                                        </p:attrNameLst>
                                      </p:cBhvr>
                                    </p:anim>
                                    <p:animScale>
                                      <p:cBhvr>
                                        <p:cTn id="23" dur="200" decel="100000" autoRev="1" fill="hold">
                                          <p:stCondLst>
                                            <p:cond delay="600"/>
                                          </p:stCondLst>
                                        </p:cTn>
                                        <p:tgtEl>
                                          <p:spTgt spid="8"/>
                                        </p:tgtEl>
                                      </p:cBhvr>
                                      <p:from x="100000" y="100000"/>
                                      <p:to x="80000" y="100000"/>
                                    </p:animScale>
                                    <p:anim by="(#ppt_h/3+#ppt_w*0.1)" calcmode="lin" valueType="num">
                                      <p:cBhvr additive="sum">
                                        <p:cTn id="24" dur="200" decel="100000" autoRev="1" fill="hold">
                                          <p:stCondLst>
                                            <p:cond delay="600"/>
                                          </p:stCondLst>
                                        </p:cTn>
                                        <p:tgtEl>
                                          <p:spTgt spid="8"/>
                                        </p:tgtEl>
                                        <p:attrNameLst>
                                          <p:attrName>ppt_x</p:attrName>
                                        </p:attrNameLst>
                                      </p:cBhvr>
                                    </p:anim>
                                  </p:childTnLst>
                                </p:cTn>
                              </p:par>
                              <p:par>
                                <p:cTn id="25" presetID="34"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from="(-#ppt_w/2)" to="(#ppt_x)" calcmode="lin" valueType="num">
                                      <p:cBhvr>
                                        <p:cTn id="27" dur="600" fill="hold">
                                          <p:stCondLst>
                                            <p:cond delay="0"/>
                                          </p:stCondLst>
                                        </p:cTn>
                                        <p:tgtEl>
                                          <p:spTgt spid="11"/>
                                        </p:tgtEl>
                                        <p:attrNameLst>
                                          <p:attrName>ppt_x</p:attrName>
                                        </p:attrNameLst>
                                      </p:cBhvr>
                                    </p:anim>
                                    <p:anim from="0" to="-1.0" calcmode="lin" valueType="num">
                                      <p:cBhvr>
                                        <p:cTn id="28" dur="200" decel="50000" autoRev="1" fill="hold">
                                          <p:stCondLst>
                                            <p:cond delay="600"/>
                                          </p:stCondLst>
                                        </p:cTn>
                                        <p:tgtEl>
                                          <p:spTgt spid="11"/>
                                        </p:tgtEl>
                                        <p:attrNameLst>
                                          <p:attrName>xshear</p:attrName>
                                        </p:attrNameLst>
                                      </p:cBhvr>
                                    </p:anim>
                                    <p:animScale>
                                      <p:cBhvr>
                                        <p:cTn id="29" dur="200" decel="100000" autoRev="1" fill="hold">
                                          <p:stCondLst>
                                            <p:cond delay="600"/>
                                          </p:stCondLst>
                                        </p:cTn>
                                        <p:tgtEl>
                                          <p:spTgt spid="11"/>
                                        </p:tgtEl>
                                      </p:cBhvr>
                                      <p:from x="100000" y="100000"/>
                                      <p:to x="80000" y="100000"/>
                                    </p:animScale>
                                    <p:anim by="(#ppt_h/3+#ppt_w*0.1)" calcmode="lin" valueType="num">
                                      <p:cBhvr additive="sum">
                                        <p:cTn id="30" dur="200" decel="100000" autoRev="1" fill="hold">
                                          <p:stCondLst>
                                            <p:cond delay="600"/>
                                          </p:stCondLst>
                                        </p:cTn>
                                        <p:tgtEl>
                                          <p:spTgt spid="11"/>
                                        </p:tgtEl>
                                        <p:attrNameLst>
                                          <p:attrName>ppt_x</p:attrName>
                                        </p:attrNameLst>
                                      </p:cBhvr>
                                    </p:anim>
                                  </p:childTnLst>
                                </p:cTn>
                              </p:par>
                            </p:childTnLst>
                          </p:cTn>
                        </p:par>
                      </p:childTnLst>
                    </p:cTn>
                  </p:par>
                  <p:par>
                    <p:cTn id="31" fill="hold">
                      <p:stCondLst>
                        <p:cond delay="indefinite"/>
                      </p:stCondLst>
                      <p:childTnLst>
                        <p:par>
                          <p:cTn id="32" fill="hold">
                            <p:stCondLst>
                              <p:cond delay="0"/>
                            </p:stCondLst>
                            <p:childTnLst>
                              <p:par>
                                <p:cTn id="33" presetID="54" presetClass="entr" presetSubtype="0" accel="10000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strVal val="#ppt_w*0.05"/>
                                          </p:val>
                                        </p:tav>
                                        <p:tav tm="100000">
                                          <p:val>
                                            <p:strVal val="#ppt_w"/>
                                          </p:val>
                                        </p:tav>
                                      </p:tavLst>
                                    </p:anim>
                                    <p:anim calcmode="lin" valueType="num">
                                      <p:cBhvr>
                                        <p:cTn id="36" dur="500" fill="hold"/>
                                        <p:tgtEl>
                                          <p:spTgt spid="9"/>
                                        </p:tgtEl>
                                        <p:attrNameLst>
                                          <p:attrName>ppt_h</p:attrName>
                                        </p:attrNameLst>
                                      </p:cBhvr>
                                      <p:tavLst>
                                        <p:tav tm="0">
                                          <p:val>
                                            <p:strVal val="#ppt_h"/>
                                          </p:val>
                                        </p:tav>
                                        <p:tav tm="100000">
                                          <p:val>
                                            <p:strVal val="#ppt_h"/>
                                          </p:val>
                                        </p:tav>
                                      </p:tavLst>
                                    </p:anim>
                                    <p:anim calcmode="lin" valueType="num">
                                      <p:cBhvr>
                                        <p:cTn id="37" dur="500" fill="hold"/>
                                        <p:tgtEl>
                                          <p:spTgt spid="9"/>
                                        </p:tgtEl>
                                        <p:attrNameLst>
                                          <p:attrName>ppt_x</p:attrName>
                                        </p:attrNameLst>
                                      </p:cBhvr>
                                      <p:tavLst>
                                        <p:tav tm="0">
                                          <p:val>
                                            <p:strVal val="#ppt_x-.2"/>
                                          </p:val>
                                        </p:tav>
                                        <p:tav tm="100000">
                                          <p:val>
                                            <p:strVal val="#ppt_x"/>
                                          </p:val>
                                        </p:tav>
                                      </p:tavLst>
                                    </p:anim>
                                    <p:anim calcmode="lin" valueType="num">
                                      <p:cBhvr>
                                        <p:cTn id="38" dur="500" fill="hold"/>
                                        <p:tgtEl>
                                          <p:spTgt spid="9"/>
                                        </p:tgtEl>
                                        <p:attrNameLst>
                                          <p:attrName>ppt_y</p:attrName>
                                        </p:attrNameLst>
                                      </p:cBhvr>
                                      <p:tavLst>
                                        <p:tav tm="0">
                                          <p:val>
                                            <p:strVal val="#ppt_y"/>
                                          </p:val>
                                        </p:tav>
                                        <p:tav tm="100000">
                                          <p:val>
                                            <p:strVal val="#ppt_y"/>
                                          </p:val>
                                        </p:tav>
                                      </p:tavLst>
                                    </p:anim>
                                    <p:animEffect transition="in" filter="fade">
                                      <p:cBhvr>
                                        <p:cTn id="39" dur="500"/>
                                        <p:tgtEl>
                                          <p:spTgt spid="9"/>
                                        </p:tgtEl>
                                      </p:cBhvr>
                                    </p:animEffect>
                                  </p:childTnLst>
                                </p:cTn>
                              </p:par>
                              <p:par>
                                <p:cTn id="40" presetID="54" presetClass="entr" presetSubtype="0" accel="10000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p:cTn id="42" dur="500" fill="hold"/>
                                        <p:tgtEl>
                                          <p:spTgt spid="12"/>
                                        </p:tgtEl>
                                        <p:attrNameLst>
                                          <p:attrName>ppt_w</p:attrName>
                                        </p:attrNameLst>
                                      </p:cBhvr>
                                      <p:tavLst>
                                        <p:tav tm="0">
                                          <p:val>
                                            <p:strVal val="#ppt_w*0.05"/>
                                          </p:val>
                                        </p:tav>
                                        <p:tav tm="100000">
                                          <p:val>
                                            <p:strVal val="#ppt_w"/>
                                          </p:val>
                                        </p:tav>
                                      </p:tavLst>
                                    </p:anim>
                                    <p:anim calcmode="lin" valueType="num">
                                      <p:cBhvr>
                                        <p:cTn id="43" dur="500" fill="hold"/>
                                        <p:tgtEl>
                                          <p:spTgt spid="12"/>
                                        </p:tgtEl>
                                        <p:attrNameLst>
                                          <p:attrName>ppt_h</p:attrName>
                                        </p:attrNameLst>
                                      </p:cBhvr>
                                      <p:tavLst>
                                        <p:tav tm="0">
                                          <p:val>
                                            <p:strVal val="#ppt_h"/>
                                          </p:val>
                                        </p:tav>
                                        <p:tav tm="100000">
                                          <p:val>
                                            <p:strVal val="#ppt_h"/>
                                          </p:val>
                                        </p:tav>
                                      </p:tavLst>
                                    </p:anim>
                                    <p:anim calcmode="lin" valueType="num">
                                      <p:cBhvr>
                                        <p:cTn id="44" dur="500" fill="hold"/>
                                        <p:tgtEl>
                                          <p:spTgt spid="12"/>
                                        </p:tgtEl>
                                        <p:attrNameLst>
                                          <p:attrName>ppt_x</p:attrName>
                                        </p:attrNameLst>
                                      </p:cBhvr>
                                      <p:tavLst>
                                        <p:tav tm="0">
                                          <p:val>
                                            <p:strVal val="#ppt_x-.2"/>
                                          </p:val>
                                        </p:tav>
                                        <p:tav tm="100000">
                                          <p:val>
                                            <p:strVal val="#ppt_x"/>
                                          </p:val>
                                        </p:tav>
                                      </p:tavLst>
                                    </p:anim>
                                    <p:anim calcmode="lin" valueType="num">
                                      <p:cBhvr>
                                        <p:cTn id="45" dur="500" fill="hold"/>
                                        <p:tgtEl>
                                          <p:spTgt spid="12"/>
                                        </p:tgtEl>
                                        <p:attrNameLst>
                                          <p:attrName>ppt_y</p:attrName>
                                        </p:attrNameLst>
                                      </p:cBhvr>
                                      <p:tavLst>
                                        <p:tav tm="0">
                                          <p:val>
                                            <p:strVal val="#ppt_y"/>
                                          </p:val>
                                        </p:tav>
                                        <p:tav tm="100000">
                                          <p:val>
                                            <p:strVal val="#ppt_y"/>
                                          </p:val>
                                        </p:tav>
                                      </p:tavLst>
                                    </p:anim>
                                    <p:animEffect transition="in" filter="fade">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34" presetClass="entr" presetSubtype="0" fill="hold" nodeType="clickEffect">
                                  <p:stCondLst>
                                    <p:cond delay="0"/>
                                  </p:stCondLst>
                                  <p:childTnLst>
                                    <p:set>
                                      <p:cBhvr>
                                        <p:cTn id="50" dur="1" fill="hold">
                                          <p:stCondLst>
                                            <p:cond delay="0"/>
                                          </p:stCondLst>
                                        </p:cTn>
                                        <p:tgtEl>
                                          <p:spTgt spid="10"/>
                                        </p:tgtEl>
                                        <p:attrNameLst>
                                          <p:attrName>style.visibility</p:attrName>
                                        </p:attrNameLst>
                                      </p:cBhvr>
                                      <p:to>
                                        <p:strVal val="visible"/>
                                      </p:to>
                                    </p:set>
                                    <p:anim from="(-#ppt_w/2)" to="(#ppt_x)" calcmode="lin" valueType="num">
                                      <p:cBhvr>
                                        <p:cTn id="51" dur="600" fill="hold">
                                          <p:stCondLst>
                                            <p:cond delay="0"/>
                                          </p:stCondLst>
                                        </p:cTn>
                                        <p:tgtEl>
                                          <p:spTgt spid="10"/>
                                        </p:tgtEl>
                                        <p:attrNameLst>
                                          <p:attrName>ppt_x</p:attrName>
                                        </p:attrNameLst>
                                      </p:cBhvr>
                                    </p:anim>
                                    <p:anim from="0" to="-1.0" calcmode="lin" valueType="num">
                                      <p:cBhvr>
                                        <p:cTn id="52" dur="200" decel="50000" autoRev="1" fill="hold">
                                          <p:stCondLst>
                                            <p:cond delay="600"/>
                                          </p:stCondLst>
                                        </p:cTn>
                                        <p:tgtEl>
                                          <p:spTgt spid="10"/>
                                        </p:tgtEl>
                                        <p:attrNameLst>
                                          <p:attrName>xshear</p:attrName>
                                        </p:attrNameLst>
                                      </p:cBhvr>
                                    </p:anim>
                                    <p:animScale>
                                      <p:cBhvr>
                                        <p:cTn id="53" dur="200" decel="100000" autoRev="1" fill="hold">
                                          <p:stCondLst>
                                            <p:cond delay="600"/>
                                          </p:stCondLst>
                                        </p:cTn>
                                        <p:tgtEl>
                                          <p:spTgt spid="10"/>
                                        </p:tgtEl>
                                      </p:cBhvr>
                                      <p:from x="100000" y="100000"/>
                                      <p:to x="80000" y="100000"/>
                                    </p:animScale>
                                    <p:anim by="(#ppt_h/3+#ppt_w*0.1)" calcmode="lin" valueType="num">
                                      <p:cBhvr additive="sum">
                                        <p:cTn id="54" dur="200" decel="100000" autoRev="1" fill="hold">
                                          <p:stCondLst>
                                            <p:cond delay="600"/>
                                          </p:stCondLst>
                                        </p:cTn>
                                        <p:tgtEl>
                                          <p:spTgt spid="10"/>
                                        </p:tgtEl>
                                        <p:attrNameLst>
                                          <p:attrName>ppt_x</p:attrName>
                                        </p:attrNameLst>
                                      </p:cBhvr>
                                    </p:anim>
                                  </p:childTnLst>
                                </p:cTn>
                              </p:par>
                              <p:par>
                                <p:cTn id="55" presetID="34" presetClass="entr" presetSubtype="0"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 from="(-#ppt_w/2)" to="(#ppt_x)" calcmode="lin" valueType="num">
                                      <p:cBhvr>
                                        <p:cTn id="57" dur="600" fill="hold">
                                          <p:stCondLst>
                                            <p:cond delay="0"/>
                                          </p:stCondLst>
                                        </p:cTn>
                                        <p:tgtEl>
                                          <p:spTgt spid="13"/>
                                        </p:tgtEl>
                                        <p:attrNameLst>
                                          <p:attrName>ppt_x</p:attrName>
                                        </p:attrNameLst>
                                      </p:cBhvr>
                                    </p:anim>
                                    <p:anim from="0" to="-1.0" calcmode="lin" valueType="num">
                                      <p:cBhvr>
                                        <p:cTn id="58" dur="200" decel="50000" autoRev="1" fill="hold">
                                          <p:stCondLst>
                                            <p:cond delay="600"/>
                                          </p:stCondLst>
                                        </p:cTn>
                                        <p:tgtEl>
                                          <p:spTgt spid="13"/>
                                        </p:tgtEl>
                                        <p:attrNameLst>
                                          <p:attrName>xshear</p:attrName>
                                        </p:attrNameLst>
                                      </p:cBhvr>
                                    </p:anim>
                                    <p:animScale>
                                      <p:cBhvr>
                                        <p:cTn id="59" dur="200" decel="100000" autoRev="1" fill="hold">
                                          <p:stCondLst>
                                            <p:cond delay="600"/>
                                          </p:stCondLst>
                                        </p:cTn>
                                        <p:tgtEl>
                                          <p:spTgt spid="13"/>
                                        </p:tgtEl>
                                      </p:cBhvr>
                                      <p:from x="100000" y="100000"/>
                                      <p:to x="80000" y="100000"/>
                                    </p:animScale>
                                    <p:anim by="(#ppt_h/3+#ppt_w*0.1)" calcmode="lin" valueType="num">
                                      <p:cBhvr additive="sum">
                                        <p:cTn id="60" dur="200" decel="100000" autoRev="1" fill="hold">
                                          <p:stCondLst>
                                            <p:cond delay="600"/>
                                          </p:stCondLst>
                                        </p:cTn>
                                        <p:tgtEl>
                                          <p:spTgt spid="13"/>
                                        </p:tgtEl>
                                        <p:attrNameLst>
                                          <p:attrName>ppt_x</p:attrName>
                                        </p:attrNameLst>
                                      </p:cBhvr>
                                    </p:anim>
                                  </p:childTnLst>
                                </p:cTn>
                              </p:par>
                              <p:par>
                                <p:cTn id="61" presetID="34" presetClass="entr" presetSubtype="0" fill="hold" grpId="0" nodeType="withEffect">
                                  <p:stCondLst>
                                    <p:cond delay="0"/>
                                  </p:stCondLst>
                                  <p:childTnLst>
                                    <p:set>
                                      <p:cBhvr>
                                        <p:cTn id="62" dur="1" fill="hold">
                                          <p:stCondLst>
                                            <p:cond delay="0"/>
                                          </p:stCondLst>
                                        </p:cTn>
                                        <p:tgtEl>
                                          <p:spTgt spid="14"/>
                                        </p:tgtEl>
                                        <p:attrNameLst>
                                          <p:attrName>style.visibility</p:attrName>
                                        </p:attrNameLst>
                                      </p:cBhvr>
                                      <p:to>
                                        <p:strVal val="visible"/>
                                      </p:to>
                                    </p:set>
                                    <p:anim from="(-#ppt_w/2)" to="(#ppt_x)" calcmode="lin" valueType="num">
                                      <p:cBhvr>
                                        <p:cTn id="63" dur="600" fill="hold">
                                          <p:stCondLst>
                                            <p:cond delay="0"/>
                                          </p:stCondLst>
                                        </p:cTn>
                                        <p:tgtEl>
                                          <p:spTgt spid="14"/>
                                        </p:tgtEl>
                                        <p:attrNameLst>
                                          <p:attrName>ppt_x</p:attrName>
                                        </p:attrNameLst>
                                      </p:cBhvr>
                                    </p:anim>
                                    <p:anim from="0" to="-1.0" calcmode="lin" valueType="num">
                                      <p:cBhvr>
                                        <p:cTn id="64" dur="200" decel="50000" autoRev="1" fill="hold">
                                          <p:stCondLst>
                                            <p:cond delay="600"/>
                                          </p:stCondLst>
                                        </p:cTn>
                                        <p:tgtEl>
                                          <p:spTgt spid="14"/>
                                        </p:tgtEl>
                                        <p:attrNameLst>
                                          <p:attrName>xshear</p:attrName>
                                        </p:attrNameLst>
                                      </p:cBhvr>
                                    </p:anim>
                                    <p:animScale>
                                      <p:cBhvr>
                                        <p:cTn id="65" dur="200" decel="100000" autoRev="1" fill="hold">
                                          <p:stCondLst>
                                            <p:cond delay="600"/>
                                          </p:stCondLst>
                                        </p:cTn>
                                        <p:tgtEl>
                                          <p:spTgt spid="14"/>
                                        </p:tgtEl>
                                      </p:cBhvr>
                                      <p:from x="100000" y="100000"/>
                                      <p:to x="80000" y="100000"/>
                                    </p:animScale>
                                    <p:anim by="(#ppt_h/3+#ppt_w*0.1)" calcmode="lin" valueType="num">
                                      <p:cBhvr additive="sum">
                                        <p:cTn id="66" dur="200" decel="100000" autoRev="1" fill="hold">
                                          <p:stCondLst>
                                            <p:cond delay="600"/>
                                          </p:stCondLst>
                                        </p:cTn>
                                        <p:tgtEl>
                                          <p:spTgt spid="14"/>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429784" cy="68580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Rectangle 3"/>
          <p:cNvSpPr txBox="1">
            <a:spLocks noChangeArrowheads="1"/>
          </p:cNvSpPr>
          <p:nvPr/>
        </p:nvSpPr>
        <p:spPr bwMode="auto">
          <a:xfrm>
            <a:off x="642910" y="214290"/>
            <a:ext cx="6329378" cy="762000"/>
          </a:xfrm>
          <a:prstGeom prst="rect">
            <a:avLst/>
          </a:prstGeom>
          <a:noFill/>
          <a:ln w="9525">
            <a:noFill/>
            <a:miter lim="800000"/>
            <a:headEnd/>
            <a:tailEnd/>
          </a:ln>
          <a:effectLst/>
        </p:spPr>
        <p:txBody>
          <a:bodyPr/>
          <a:lstStyle/>
          <a:p>
            <a:pPr marL="342900" indent="-342900" algn="ctr">
              <a:spcBef>
                <a:spcPct val="20000"/>
              </a:spcBef>
              <a:defRPr/>
            </a:pPr>
            <a:r>
              <a:rPr lang="en-US" sz="4400" b="1" u="sng" kern="0" dirty="0" err="1">
                <a:solidFill>
                  <a:srgbClr val="FF0066"/>
                </a:solidFill>
                <a:latin typeface="Times New Roman" pitchFamily="18" charset="0"/>
                <a:cs typeface="Times New Roman" pitchFamily="18" charset="0"/>
              </a:rPr>
              <a:t>Bước</a:t>
            </a:r>
            <a:r>
              <a:rPr lang="en-US" sz="4400" b="1" u="sng" kern="0" dirty="0">
                <a:solidFill>
                  <a:srgbClr val="FF0066"/>
                </a:solidFill>
                <a:latin typeface="Times New Roman" pitchFamily="18" charset="0"/>
                <a:cs typeface="Times New Roman" pitchFamily="18" charset="0"/>
              </a:rPr>
              <a:t> </a:t>
            </a:r>
            <a:r>
              <a:rPr lang="vi-VN" sz="4400" b="1" u="sng" kern="0" dirty="0" smtClean="0">
                <a:solidFill>
                  <a:srgbClr val="FF0066"/>
                </a:solidFill>
                <a:latin typeface="Times New Roman" pitchFamily="18" charset="0"/>
                <a:cs typeface="Times New Roman" pitchFamily="18" charset="0"/>
              </a:rPr>
              <a:t>2: Gấp cánh bướm</a:t>
            </a:r>
          </a:p>
          <a:p>
            <a:pPr marL="342900" indent="-342900" algn="ctr">
              <a:spcBef>
                <a:spcPct val="20000"/>
              </a:spcBef>
              <a:defRPr/>
            </a:pPr>
            <a:r>
              <a:rPr lang="en-US" sz="3600" kern="0" dirty="0" smtClean="0">
                <a:solidFill>
                  <a:srgbClr val="000000"/>
                </a:solidFill>
                <a:latin typeface="Arial"/>
              </a:rPr>
              <a:t> </a:t>
            </a:r>
            <a:endParaRPr lang="en-US" sz="3600" kern="0" dirty="0">
              <a:solidFill>
                <a:srgbClr val="000000"/>
              </a:solidFill>
              <a:latin typeface="Arial"/>
            </a:endParaRPr>
          </a:p>
        </p:txBody>
      </p:sp>
      <p:sp>
        <p:nvSpPr>
          <p:cNvPr id="4" name="TextBox 3"/>
          <p:cNvSpPr txBox="1"/>
          <p:nvPr/>
        </p:nvSpPr>
        <p:spPr>
          <a:xfrm>
            <a:off x="500034" y="1214422"/>
            <a:ext cx="6286544" cy="707886"/>
          </a:xfrm>
          <a:prstGeom prst="rect">
            <a:avLst/>
          </a:prstGeom>
          <a:noFill/>
        </p:spPr>
        <p:txBody>
          <a:bodyPr wrap="square" rtlCol="0">
            <a:spAutoFit/>
          </a:bodyPr>
          <a:lstStyle/>
          <a:p>
            <a:r>
              <a:rPr lang="vi-VN" sz="4000" dirty="0" smtClean="0">
                <a:latin typeface="+mj-lt"/>
              </a:rPr>
              <a:t>-Tạo các nếp gấp.</a:t>
            </a:r>
            <a:endParaRPr lang="vi-VN" sz="4000" dirty="0">
              <a:latin typeface="+mj-lt"/>
            </a:endParaRPr>
          </a:p>
        </p:txBody>
      </p:sp>
      <p:sp>
        <p:nvSpPr>
          <p:cNvPr id="5" name="Rectangle 3"/>
          <p:cNvSpPr txBox="1">
            <a:spLocks noChangeArrowheads="1"/>
          </p:cNvSpPr>
          <p:nvPr/>
        </p:nvSpPr>
        <p:spPr bwMode="auto">
          <a:xfrm>
            <a:off x="285720" y="1928802"/>
            <a:ext cx="9144000" cy="1905000"/>
          </a:xfrm>
          <a:prstGeom prst="rect">
            <a:avLst/>
          </a:prstGeom>
          <a:noFill/>
          <a:ln w="9525">
            <a:noFill/>
            <a:miter lim="800000"/>
            <a:headEnd/>
            <a:tailEnd/>
          </a:ln>
          <a:effectLst/>
        </p:spPr>
        <p:txBody>
          <a:bodyPr/>
          <a:lstStyle/>
          <a:p>
            <a:pPr marL="342900" indent="-342900">
              <a:spcBef>
                <a:spcPct val="20000"/>
              </a:spcBef>
              <a:defRPr/>
            </a:pPr>
            <a:r>
              <a:rPr lang="en-US" sz="2800" kern="0" dirty="0">
                <a:solidFill>
                  <a:srgbClr val="000000"/>
                </a:solidFill>
                <a:latin typeface="Times New Roman" pitchFamily="18" charset="0"/>
                <a:cs typeface="Times New Roman" pitchFamily="18" charset="0"/>
              </a:rPr>
              <a:t>       </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Gấp</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đôi</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tờ</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giấy</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hình</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vuông</a:t>
            </a:r>
            <a:r>
              <a:rPr lang="en-US" sz="2800" b="1" kern="0" dirty="0">
                <a:solidFill>
                  <a:srgbClr val="000000"/>
                </a:solidFill>
                <a:latin typeface="Times New Roman" pitchFamily="18" charset="0"/>
                <a:cs typeface="Times New Roman" pitchFamily="18" charset="0"/>
              </a:rPr>
              <a:t> 14 ô </a:t>
            </a:r>
            <a:r>
              <a:rPr lang="en-US" sz="2800" b="1" kern="0" dirty="0" err="1">
                <a:solidFill>
                  <a:srgbClr val="000000"/>
                </a:solidFill>
                <a:latin typeface="Times New Roman" pitchFamily="18" charset="0"/>
                <a:cs typeface="Times New Roman" pitchFamily="18" charset="0"/>
              </a:rPr>
              <a:t>theo</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đường</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chéo</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như</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hình</a:t>
            </a:r>
            <a:r>
              <a:rPr lang="en-US" sz="2800" b="1" kern="0" dirty="0">
                <a:solidFill>
                  <a:srgbClr val="000000"/>
                </a:solidFill>
                <a:latin typeface="Times New Roman" pitchFamily="18" charset="0"/>
                <a:cs typeface="Times New Roman" pitchFamily="18" charset="0"/>
              </a:rPr>
              <a:t> 1 </a:t>
            </a:r>
            <a:r>
              <a:rPr lang="en-US" sz="2800" b="1" kern="0" dirty="0" err="1">
                <a:solidFill>
                  <a:srgbClr val="000000"/>
                </a:solidFill>
                <a:latin typeface="Times New Roman" pitchFamily="18" charset="0"/>
                <a:cs typeface="Times New Roman" pitchFamily="18" charset="0"/>
              </a:rPr>
              <a:t>được</a:t>
            </a:r>
            <a:r>
              <a:rPr lang="en-US" sz="2800" b="1" kern="0" dirty="0">
                <a:solidFill>
                  <a:srgbClr val="000000"/>
                </a:solidFill>
                <a:latin typeface="Times New Roman" pitchFamily="18" charset="0"/>
                <a:cs typeface="Times New Roman" pitchFamily="18" charset="0"/>
              </a:rPr>
              <a:t> </a:t>
            </a:r>
            <a:r>
              <a:rPr lang="en-US" sz="2800" b="1" kern="0" dirty="0" err="1">
                <a:solidFill>
                  <a:srgbClr val="000000"/>
                </a:solidFill>
                <a:latin typeface="Times New Roman" pitchFamily="18" charset="0"/>
                <a:cs typeface="Times New Roman" pitchFamily="18" charset="0"/>
              </a:rPr>
              <a:t>hình</a:t>
            </a:r>
            <a:r>
              <a:rPr lang="en-US" sz="2800" b="1" kern="0" dirty="0">
                <a:solidFill>
                  <a:srgbClr val="000000"/>
                </a:solidFill>
                <a:latin typeface="Times New Roman" pitchFamily="18" charset="0"/>
                <a:cs typeface="Times New Roman" pitchFamily="18" charset="0"/>
              </a:rPr>
              <a:t> 2.</a:t>
            </a:r>
          </a:p>
        </p:txBody>
      </p:sp>
      <p:pic>
        <p:nvPicPr>
          <p:cNvPr id="6" name="Picture 5"/>
          <p:cNvPicPr>
            <a:picLocks noChangeAspect="1" noChangeArrowheads="1"/>
          </p:cNvPicPr>
          <p:nvPr/>
        </p:nvPicPr>
        <p:blipFill>
          <a:blip r:embed="rId2"/>
          <a:srcRect/>
          <a:stretch>
            <a:fillRect/>
          </a:stretch>
        </p:blipFill>
        <p:spPr bwMode="auto">
          <a:xfrm>
            <a:off x="5572132" y="3143248"/>
            <a:ext cx="3186571" cy="3143272"/>
          </a:xfrm>
          <a:prstGeom prst="rect">
            <a:avLst/>
          </a:prstGeom>
          <a:noFill/>
          <a:ln w="9525">
            <a:noFill/>
            <a:miter lim="800000"/>
            <a:headEnd/>
            <a:tailEnd/>
          </a:ln>
        </p:spPr>
      </p:pic>
      <p:pic>
        <p:nvPicPr>
          <p:cNvPr id="7" name="Picture 4"/>
          <p:cNvPicPr>
            <a:picLocks noChangeAspect="1" noChangeArrowheads="1"/>
          </p:cNvPicPr>
          <p:nvPr/>
        </p:nvPicPr>
        <p:blipFill>
          <a:blip r:embed="rId3"/>
          <a:srcRect/>
          <a:stretch>
            <a:fillRect/>
          </a:stretch>
        </p:blipFill>
        <p:spPr bwMode="auto">
          <a:xfrm>
            <a:off x="928662" y="3071810"/>
            <a:ext cx="3357586" cy="3071834"/>
          </a:xfrm>
          <a:prstGeom prst="rect">
            <a:avLst/>
          </a:prstGeom>
          <a:noFill/>
          <a:ln w="9525">
            <a:noFill/>
            <a:miter lim="800000"/>
            <a:headEnd/>
            <a:tailEnd/>
          </a:ln>
        </p:spPr>
      </p:pic>
      <p:sp>
        <p:nvSpPr>
          <p:cNvPr id="8" name="Line 6"/>
          <p:cNvSpPr>
            <a:spLocks noChangeShapeType="1"/>
          </p:cNvSpPr>
          <p:nvPr/>
        </p:nvSpPr>
        <p:spPr bwMode="auto">
          <a:xfrm flipH="1">
            <a:off x="2071670" y="4143380"/>
            <a:ext cx="609600" cy="762000"/>
          </a:xfrm>
          <a:prstGeom prst="line">
            <a:avLst/>
          </a:prstGeom>
          <a:noFill/>
          <a:ln w="76200">
            <a:solidFill>
              <a:srgbClr val="0000FF"/>
            </a:solidFill>
            <a:round/>
            <a:headEnd/>
            <a:tailEnd type="triangle" w="med" len="med"/>
          </a:ln>
          <a:effectLst/>
        </p:spPr>
        <p:txBody>
          <a:bodyPr/>
          <a:lstStyle/>
          <a:p>
            <a:pPr fontAlgn="auto">
              <a:spcBef>
                <a:spcPts val="0"/>
              </a:spcBef>
              <a:spcAft>
                <a:spcPts val="0"/>
              </a:spcAft>
              <a:defRPr/>
            </a:pPr>
            <a:endParaRPr lang="en-US" kern="0">
              <a:solidFill>
                <a:sysClr val="windowText" lastClr="000000"/>
              </a:solidFill>
            </a:endParaRPr>
          </a:p>
        </p:txBody>
      </p:sp>
      <p:sp>
        <p:nvSpPr>
          <p:cNvPr id="9" name="Line 7"/>
          <p:cNvSpPr>
            <a:spLocks noChangeShapeType="1"/>
          </p:cNvSpPr>
          <p:nvPr/>
        </p:nvSpPr>
        <p:spPr bwMode="auto">
          <a:xfrm>
            <a:off x="4429124" y="4572008"/>
            <a:ext cx="914400" cy="0"/>
          </a:xfrm>
          <a:prstGeom prst="line">
            <a:avLst/>
          </a:prstGeom>
          <a:noFill/>
          <a:ln w="76200">
            <a:solidFill>
              <a:srgbClr val="FF0000"/>
            </a:solidFill>
            <a:round/>
            <a:headEnd/>
            <a:tailEnd type="triangle" w="med" len="med"/>
          </a:ln>
        </p:spPr>
        <p:txBody>
          <a:bodyPr/>
          <a:lstStyle/>
          <a:p>
            <a:endParaRPr lang="vi-VN"/>
          </a:p>
        </p:txBody>
      </p:sp>
      <p:sp>
        <p:nvSpPr>
          <p:cNvPr id="10" name="Text Box 8"/>
          <p:cNvSpPr txBox="1">
            <a:spLocks noChangeArrowheads="1"/>
          </p:cNvSpPr>
          <p:nvPr/>
        </p:nvSpPr>
        <p:spPr bwMode="auto">
          <a:xfrm>
            <a:off x="1214414" y="6215082"/>
            <a:ext cx="2286000" cy="457200"/>
          </a:xfrm>
          <a:prstGeom prst="rect">
            <a:avLst/>
          </a:prstGeom>
          <a:noFill/>
          <a:ln w="9525">
            <a:noFill/>
            <a:miter lim="800000"/>
            <a:headEnd/>
            <a:tailEnd/>
          </a:ln>
        </p:spPr>
        <p:txBody>
          <a:bodyPr>
            <a:spAutoFit/>
          </a:bodyPr>
          <a:lstStyle/>
          <a:p>
            <a:pPr algn="ctr" eaLnBrk="0" hangingPunct="0">
              <a:spcBef>
                <a:spcPct val="50000"/>
              </a:spcBef>
            </a:pPr>
            <a:r>
              <a:rPr lang="en-US" sz="2400" dirty="0">
                <a:solidFill>
                  <a:srgbClr val="FF6600"/>
                </a:solidFill>
              </a:rPr>
              <a:t>HÌNH 1</a:t>
            </a:r>
          </a:p>
        </p:txBody>
      </p:sp>
      <p:sp>
        <p:nvSpPr>
          <p:cNvPr id="11" name="Text Box 8"/>
          <p:cNvSpPr txBox="1">
            <a:spLocks noChangeArrowheads="1"/>
          </p:cNvSpPr>
          <p:nvPr/>
        </p:nvSpPr>
        <p:spPr bwMode="auto">
          <a:xfrm>
            <a:off x="5643570" y="6215082"/>
            <a:ext cx="2286000"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r>
              <a:rPr lang="en-US" sz="2400" kern="0" dirty="0">
                <a:solidFill>
                  <a:srgbClr val="FF6600"/>
                </a:solidFill>
              </a:rPr>
              <a:t>HÌNH 2</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10" dur="1000" fill="hold"/>
                                        <p:tgtEl>
                                          <p:spTgt spid="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22" dur="1000" fill="hold"/>
                                        <p:tgtEl>
                                          <p:spTgt spid="4"/>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p:cTn id="31"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34" dur="1000" fill="hold"/>
                                        <p:tgtEl>
                                          <p:spTgt spid="7"/>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decel="50000" fill="hold">
                                          <p:stCondLst>
                                            <p:cond delay="0"/>
                                          </p:stCondLst>
                                        </p:cTn>
                                        <p:tgtEl>
                                          <p:spTgt spid="8"/>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8"/>
                                        </p:tgtEl>
                                        <p:attrNameLst>
                                          <p:attrName>ppt_w</p:attrName>
                                        </p:attrNameLst>
                                      </p:cBhvr>
                                      <p:tavLst>
                                        <p:tav tm="0">
                                          <p:val>
                                            <p:strVal val="#ppt_w*.05"/>
                                          </p:val>
                                        </p:tav>
                                        <p:tav tm="100000">
                                          <p:val>
                                            <p:strVal val="#ppt_w"/>
                                          </p:val>
                                        </p:tav>
                                      </p:tavLst>
                                    </p:anim>
                                    <p:anim calcmode="lin" valueType="num">
                                      <p:cBhvr>
                                        <p:cTn id="46" dur="1000" fill="hold"/>
                                        <p:tgtEl>
                                          <p:spTgt spid="8"/>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8"/>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8"/>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8"/>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58" dur="1000" fill="hold"/>
                                        <p:tgtEl>
                                          <p:spTgt spid="10"/>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10"/>
                                        </p:tgtEl>
                                      </p:cBhvr>
                                    </p:animEffect>
                                  </p:childTnLst>
                                </p:cTn>
                              </p:par>
                            </p:childTnLst>
                          </p:cTn>
                        </p:par>
                      </p:childTnLst>
                    </p:cTn>
                  </p:par>
                  <p:par>
                    <p:cTn id="63" fill="hold">
                      <p:stCondLst>
                        <p:cond delay="indefinite"/>
                      </p:stCondLst>
                      <p:childTnLst>
                        <p:par>
                          <p:cTn id="64" fill="hold">
                            <p:stCondLst>
                              <p:cond delay="0"/>
                            </p:stCondLst>
                            <p:childTnLst>
                              <p:par>
                                <p:cTn id="65" presetID="26" presetClass="entr" presetSubtype="0"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wipe(down)">
                                      <p:cBhvr>
                                        <p:cTn id="67" dur="580">
                                          <p:stCondLst>
                                            <p:cond delay="0"/>
                                          </p:stCondLst>
                                        </p:cTn>
                                        <p:tgtEl>
                                          <p:spTgt spid="9"/>
                                        </p:tgtEl>
                                      </p:cBhvr>
                                    </p:animEffect>
                                    <p:anim calcmode="lin" valueType="num">
                                      <p:cBhvr>
                                        <p:cTn id="6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6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7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7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7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73" dur="26">
                                          <p:stCondLst>
                                            <p:cond delay="650"/>
                                          </p:stCondLst>
                                        </p:cTn>
                                        <p:tgtEl>
                                          <p:spTgt spid="9"/>
                                        </p:tgtEl>
                                      </p:cBhvr>
                                      <p:to x="100000" y="60000"/>
                                    </p:animScale>
                                    <p:animScale>
                                      <p:cBhvr>
                                        <p:cTn id="74" dur="166" decel="50000">
                                          <p:stCondLst>
                                            <p:cond delay="676"/>
                                          </p:stCondLst>
                                        </p:cTn>
                                        <p:tgtEl>
                                          <p:spTgt spid="9"/>
                                        </p:tgtEl>
                                      </p:cBhvr>
                                      <p:to x="100000" y="100000"/>
                                    </p:animScale>
                                    <p:animScale>
                                      <p:cBhvr>
                                        <p:cTn id="75" dur="26">
                                          <p:stCondLst>
                                            <p:cond delay="1312"/>
                                          </p:stCondLst>
                                        </p:cTn>
                                        <p:tgtEl>
                                          <p:spTgt spid="9"/>
                                        </p:tgtEl>
                                      </p:cBhvr>
                                      <p:to x="100000" y="80000"/>
                                    </p:animScale>
                                    <p:animScale>
                                      <p:cBhvr>
                                        <p:cTn id="76" dur="166" decel="50000">
                                          <p:stCondLst>
                                            <p:cond delay="1338"/>
                                          </p:stCondLst>
                                        </p:cTn>
                                        <p:tgtEl>
                                          <p:spTgt spid="9"/>
                                        </p:tgtEl>
                                      </p:cBhvr>
                                      <p:to x="100000" y="100000"/>
                                    </p:animScale>
                                    <p:animScale>
                                      <p:cBhvr>
                                        <p:cTn id="77" dur="26">
                                          <p:stCondLst>
                                            <p:cond delay="1642"/>
                                          </p:stCondLst>
                                        </p:cTn>
                                        <p:tgtEl>
                                          <p:spTgt spid="9"/>
                                        </p:tgtEl>
                                      </p:cBhvr>
                                      <p:to x="100000" y="90000"/>
                                    </p:animScale>
                                    <p:animScale>
                                      <p:cBhvr>
                                        <p:cTn id="78" dur="166" decel="50000">
                                          <p:stCondLst>
                                            <p:cond delay="1668"/>
                                          </p:stCondLst>
                                        </p:cTn>
                                        <p:tgtEl>
                                          <p:spTgt spid="9"/>
                                        </p:tgtEl>
                                      </p:cBhvr>
                                      <p:to x="100000" y="100000"/>
                                    </p:animScale>
                                    <p:animScale>
                                      <p:cBhvr>
                                        <p:cTn id="79" dur="26">
                                          <p:stCondLst>
                                            <p:cond delay="1808"/>
                                          </p:stCondLst>
                                        </p:cTn>
                                        <p:tgtEl>
                                          <p:spTgt spid="9"/>
                                        </p:tgtEl>
                                      </p:cBhvr>
                                      <p:to x="100000" y="95000"/>
                                    </p:animScale>
                                    <p:animScale>
                                      <p:cBhvr>
                                        <p:cTn id="80" dur="166" decel="50000">
                                          <p:stCondLst>
                                            <p:cond delay="1834"/>
                                          </p:stCondLst>
                                        </p:cTn>
                                        <p:tgtEl>
                                          <p:spTgt spid="9"/>
                                        </p:tgtEl>
                                      </p:cBhvr>
                                      <p:to x="100000" y="100000"/>
                                    </p:animScale>
                                  </p:childTnLst>
                                </p:cTn>
                              </p:par>
                            </p:childTnLst>
                          </p:cTn>
                        </p:par>
                      </p:childTnLst>
                    </p:cTn>
                  </p:par>
                  <p:par>
                    <p:cTn id="81" fill="hold">
                      <p:stCondLst>
                        <p:cond delay="indefinite"/>
                      </p:stCondLst>
                      <p:childTnLst>
                        <p:par>
                          <p:cTn id="82" fill="hold">
                            <p:stCondLst>
                              <p:cond delay="0"/>
                            </p:stCondLst>
                            <p:childTnLst>
                              <p:par>
                                <p:cTn id="83" presetID="25" presetClass="entr" presetSubtype="0" fill="hold" nodeType="clickEffect">
                                  <p:stCondLst>
                                    <p:cond delay="0"/>
                                  </p:stCondLst>
                                  <p:childTnLst>
                                    <p:set>
                                      <p:cBhvr>
                                        <p:cTn id="84" dur="1" fill="hold">
                                          <p:stCondLst>
                                            <p:cond delay="0"/>
                                          </p:stCondLst>
                                        </p:cTn>
                                        <p:tgtEl>
                                          <p:spTgt spid="6"/>
                                        </p:tgtEl>
                                        <p:attrNameLst>
                                          <p:attrName>style.visibility</p:attrName>
                                        </p:attrNameLst>
                                      </p:cBhvr>
                                      <p:to>
                                        <p:strVal val="visible"/>
                                      </p:to>
                                    </p:set>
                                    <p:anim calcmode="lin" valueType="num">
                                      <p:cBhvr>
                                        <p:cTn id="85"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86"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87"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88" dur="1000" fill="hold"/>
                                        <p:tgtEl>
                                          <p:spTgt spid="6"/>
                                        </p:tgtEl>
                                        <p:attrNameLst>
                                          <p:attrName>ppt_h</p:attrName>
                                        </p:attrNameLst>
                                      </p:cBhvr>
                                      <p:tavLst>
                                        <p:tav tm="0">
                                          <p:val>
                                            <p:strVal val="#ppt_h"/>
                                          </p:val>
                                        </p:tav>
                                        <p:tav tm="100000">
                                          <p:val>
                                            <p:strVal val="#ppt_h"/>
                                          </p:val>
                                        </p:tav>
                                      </p:tavLst>
                                    </p:anim>
                                    <p:anim calcmode="lin" valueType="num">
                                      <p:cBhvr>
                                        <p:cTn id="89"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90"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91"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92" dur="1000" decel="50000">
                                          <p:stCondLst>
                                            <p:cond delay="0"/>
                                          </p:stCondLst>
                                        </p:cTn>
                                        <p:tgtEl>
                                          <p:spTgt spid="6"/>
                                        </p:tgtEl>
                                      </p:cBhvr>
                                    </p:animEffect>
                                  </p:childTnLst>
                                </p:cTn>
                              </p:par>
                            </p:childTnLst>
                          </p:cTn>
                        </p:par>
                      </p:childTnLst>
                    </p:cTn>
                  </p:par>
                  <p:par>
                    <p:cTn id="93" fill="hold">
                      <p:stCondLst>
                        <p:cond delay="indefinite"/>
                      </p:stCondLst>
                      <p:childTnLst>
                        <p:par>
                          <p:cTn id="94" fill="hold">
                            <p:stCondLst>
                              <p:cond delay="0"/>
                            </p:stCondLst>
                            <p:childTnLst>
                              <p:par>
                                <p:cTn id="95" presetID="25" presetClass="entr" presetSubtype="0" fill="hold" grpId="0" nodeType="clickEffect">
                                  <p:stCondLst>
                                    <p:cond delay="0"/>
                                  </p:stCondLst>
                                  <p:childTnLst>
                                    <p:set>
                                      <p:cBhvr>
                                        <p:cTn id="96" dur="1" fill="hold">
                                          <p:stCondLst>
                                            <p:cond delay="0"/>
                                          </p:stCondLst>
                                        </p:cTn>
                                        <p:tgtEl>
                                          <p:spTgt spid="11"/>
                                        </p:tgtEl>
                                        <p:attrNameLst>
                                          <p:attrName>style.visibility</p:attrName>
                                        </p:attrNameLst>
                                      </p:cBhvr>
                                      <p:to>
                                        <p:strVal val="visible"/>
                                      </p:to>
                                    </p:set>
                                    <p:anim calcmode="lin" valueType="num">
                                      <p:cBhvr>
                                        <p:cTn id="97" dur="500" decel="50000" fill="hold">
                                          <p:stCondLst>
                                            <p:cond delay="0"/>
                                          </p:stCondLst>
                                        </p:cTn>
                                        <p:tgtEl>
                                          <p:spTgt spid="11"/>
                                        </p:tgtEl>
                                        <p:attrNameLst>
                                          <p:attrName>style.rotation</p:attrName>
                                        </p:attrNameLst>
                                      </p:cBhvr>
                                      <p:tavLst>
                                        <p:tav tm="0">
                                          <p:val>
                                            <p:fltVal val="-90"/>
                                          </p:val>
                                        </p:tav>
                                        <p:tav tm="100000">
                                          <p:val>
                                            <p:fltVal val="0"/>
                                          </p:val>
                                        </p:tav>
                                      </p:tavLst>
                                    </p:anim>
                                    <p:anim calcmode="lin" valueType="num">
                                      <p:cBhvr>
                                        <p:cTn id="98" dur="500" decel="50000" fill="hold">
                                          <p:stCondLst>
                                            <p:cond delay="0"/>
                                          </p:stCondLst>
                                        </p:cTn>
                                        <p:tgtEl>
                                          <p:spTgt spid="11"/>
                                        </p:tgtEl>
                                        <p:attrNameLst>
                                          <p:attrName>ppt_w</p:attrName>
                                        </p:attrNameLst>
                                      </p:cBhvr>
                                      <p:tavLst>
                                        <p:tav tm="0">
                                          <p:val>
                                            <p:strVal val="#ppt_w"/>
                                          </p:val>
                                        </p:tav>
                                        <p:tav tm="100000">
                                          <p:val>
                                            <p:strVal val="#ppt_w*.05"/>
                                          </p:val>
                                        </p:tav>
                                      </p:tavLst>
                                    </p:anim>
                                    <p:anim calcmode="lin" valueType="num">
                                      <p:cBhvr>
                                        <p:cTn id="99" dur="500" accel="50000" fill="hold">
                                          <p:stCondLst>
                                            <p:cond delay="500"/>
                                          </p:stCondLst>
                                        </p:cTn>
                                        <p:tgtEl>
                                          <p:spTgt spid="11"/>
                                        </p:tgtEl>
                                        <p:attrNameLst>
                                          <p:attrName>ppt_w</p:attrName>
                                        </p:attrNameLst>
                                      </p:cBhvr>
                                      <p:tavLst>
                                        <p:tav tm="0">
                                          <p:val>
                                            <p:strVal val="#ppt_w*.05"/>
                                          </p:val>
                                        </p:tav>
                                        <p:tav tm="100000">
                                          <p:val>
                                            <p:strVal val="#ppt_w"/>
                                          </p:val>
                                        </p:tav>
                                      </p:tavLst>
                                    </p:anim>
                                    <p:anim calcmode="lin" valueType="num">
                                      <p:cBhvr>
                                        <p:cTn id="100" dur="1000" fill="hold"/>
                                        <p:tgtEl>
                                          <p:spTgt spid="11"/>
                                        </p:tgtEl>
                                        <p:attrNameLst>
                                          <p:attrName>ppt_h</p:attrName>
                                        </p:attrNameLst>
                                      </p:cBhvr>
                                      <p:tavLst>
                                        <p:tav tm="0">
                                          <p:val>
                                            <p:strVal val="#ppt_h"/>
                                          </p:val>
                                        </p:tav>
                                        <p:tav tm="100000">
                                          <p:val>
                                            <p:strVal val="#ppt_h"/>
                                          </p:val>
                                        </p:tav>
                                      </p:tavLst>
                                    </p:anim>
                                    <p:anim calcmode="lin" valueType="num">
                                      <p:cBhvr>
                                        <p:cTn id="101" dur="500" decel="50000" fill="hold">
                                          <p:stCondLst>
                                            <p:cond delay="0"/>
                                          </p:stCondLst>
                                        </p:cTn>
                                        <p:tgtEl>
                                          <p:spTgt spid="11"/>
                                        </p:tgtEl>
                                        <p:attrNameLst>
                                          <p:attrName>ppt_x</p:attrName>
                                        </p:attrNameLst>
                                      </p:cBhvr>
                                      <p:tavLst>
                                        <p:tav tm="0">
                                          <p:val>
                                            <p:strVal val="#ppt_x+.4"/>
                                          </p:val>
                                        </p:tav>
                                        <p:tav tm="100000">
                                          <p:val>
                                            <p:strVal val="#ppt_x"/>
                                          </p:val>
                                        </p:tav>
                                      </p:tavLst>
                                    </p:anim>
                                    <p:anim calcmode="lin" valueType="num">
                                      <p:cBhvr>
                                        <p:cTn id="102" dur="500" decel="50000" fill="hold">
                                          <p:stCondLst>
                                            <p:cond delay="0"/>
                                          </p:stCondLst>
                                        </p:cTn>
                                        <p:tgtEl>
                                          <p:spTgt spid="11"/>
                                        </p:tgtEl>
                                        <p:attrNameLst>
                                          <p:attrName>ppt_y</p:attrName>
                                        </p:attrNameLst>
                                      </p:cBhvr>
                                      <p:tavLst>
                                        <p:tav tm="0">
                                          <p:val>
                                            <p:strVal val="#ppt_y-.2"/>
                                          </p:val>
                                        </p:tav>
                                        <p:tav tm="100000">
                                          <p:val>
                                            <p:strVal val="#ppt_y+.1"/>
                                          </p:val>
                                        </p:tav>
                                      </p:tavLst>
                                    </p:anim>
                                    <p:anim calcmode="lin" valueType="num">
                                      <p:cBhvr>
                                        <p:cTn id="103" dur="500" accel="50000" fill="hold">
                                          <p:stCondLst>
                                            <p:cond delay="500"/>
                                          </p:stCondLst>
                                        </p:cTn>
                                        <p:tgtEl>
                                          <p:spTgt spid="11"/>
                                        </p:tgtEl>
                                        <p:attrNameLst>
                                          <p:attrName>ppt_y</p:attrName>
                                        </p:attrNameLst>
                                      </p:cBhvr>
                                      <p:tavLst>
                                        <p:tav tm="0">
                                          <p:val>
                                            <p:strVal val="#ppt_y+.1"/>
                                          </p:val>
                                        </p:tav>
                                        <p:tav tm="100000">
                                          <p:val>
                                            <p:strVal val="#ppt_y"/>
                                          </p:val>
                                        </p:tav>
                                      </p:tavLst>
                                    </p:anim>
                                    <p:animEffect transition="in" filter="fade">
                                      <p:cBhvr>
                                        <p:cTn id="104" dur="1000" decel="50000">
                                          <p:stCondLst>
                                            <p:cond delay="0"/>
                                          </p:stCondLst>
                                        </p:cTn>
                                        <p:tgtEl>
                                          <p:spTgt spid="11"/>
                                        </p:tgtEl>
                                      </p:cBhvr>
                                    </p:animEffect>
                                  </p:childTnLst>
                                </p:cTn>
                              </p:par>
                            </p:childTnLst>
                          </p:cTn>
                        </p:par>
                      </p:childTnLst>
                    </p:cTn>
                  </p:par>
                  <p:par>
                    <p:cTn id="105" fill="hold">
                      <p:stCondLst>
                        <p:cond delay="indefinite"/>
                      </p:stCondLst>
                      <p:childTnLst>
                        <p:par>
                          <p:cTn id="106" fill="hold">
                            <p:stCondLst>
                              <p:cond delay="0"/>
                            </p:stCondLst>
                            <p:childTnLst>
                              <p:par>
                                <p:cTn id="107" presetID="54" presetClass="entr" presetSubtype="0" accel="100000" fill="hold" grpId="0" nodeType="clickEffect">
                                  <p:stCondLst>
                                    <p:cond delay="0"/>
                                  </p:stCondLst>
                                  <p:childTnLst>
                                    <p:set>
                                      <p:cBhvr>
                                        <p:cTn id="108" dur="1" fill="hold">
                                          <p:stCondLst>
                                            <p:cond delay="0"/>
                                          </p:stCondLst>
                                        </p:cTn>
                                        <p:tgtEl>
                                          <p:spTgt spid="5"/>
                                        </p:tgtEl>
                                        <p:attrNameLst>
                                          <p:attrName>style.visibility</p:attrName>
                                        </p:attrNameLst>
                                      </p:cBhvr>
                                      <p:to>
                                        <p:strVal val="visible"/>
                                      </p:to>
                                    </p:set>
                                    <p:anim calcmode="lin" valueType="num">
                                      <p:cBhvr>
                                        <p:cTn id="109" dur="500" fill="hold"/>
                                        <p:tgtEl>
                                          <p:spTgt spid="5"/>
                                        </p:tgtEl>
                                        <p:attrNameLst>
                                          <p:attrName>ppt_w</p:attrName>
                                        </p:attrNameLst>
                                      </p:cBhvr>
                                      <p:tavLst>
                                        <p:tav tm="0">
                                          <p:val>
                                            <p:strVal val="#ppt_w*0.05"/>
                                          </p:val>
                                        </p:tav>
                                        <p:tav tm="100000">
                                          <p:val>
                                            <p:strVal val="#ppt_w"/>
                                          </p:val>
                                        </p:tav>
                                      </p:tavLst>
                                    </p:anim>
                                    <p:anim calcmode="lin" valueType="num">
                                      <p:cBhvr>
                                        <p:cTn id="110" dur="500" fill="hold"/>
                                        <p:tgtEl>
                                          <p:spTgt spid="5"/>
                                        </p:tgtEl>
                                        <p:attrNameLst>
                                          <p:attrName>ppt_h</p:attrName>
                                        </p:attrNameLst>
                                      </p:cBhvr>
                                      <p:tavLst>
                                        <p:tav tm="0">
                                          <p:val>
                                            <p:strVal val="#ppt_h"/>
                                          </p:val>
                                        </p:tav>
                                        <p:tav tm="100000">
                                          <p:val>
                                            <p:strVal val="#ppt_h"/>
                                          </p:val>
                                        </p:tav>
                                      </p:tavLst>
                                    </p:anim>
                                    <p:anim calcmode="lin" valueType="num">
                                      <p:cBhvr>
                                        <p:cTn id="111" dur="500" fill="hold"/>
                                        <p:tgtEl>
                                          <p:spTgt spid="5"/>
                                        </p:tgtEl>
                                        <p:attrNameLst>
                                          <p:attrName>ppt_x</p:attrName>
                                        </p:attrNameLst>
                                      </p:cBhvr>
                                      <p:tavLst>
                                        <p:tav tm="0">
                                          <p:val>
                                            <p:strVal val="#ppt_x-.2"/>
                                          </p:val>
                                        </p:tav>
                                        <p:tav tm="100000">
                                          <p:val>
                                            <p:strVal val="#ppt_x"/>
                                          </p:val>
                                        </p:tav>
                                      </p:tavLst>
                                    </p:anim>
                                    <p:anim calcmode="lin" valueType="num">
                                      <p:cBhvr>
                                        <p:cTn id="112" dur="500" fill="hold"/>
                                        <p:tgtEl>
                                          <p:spTgt spid="5"/>
                                        </p:tgtEl>
                                        <p:attrNameLst>
                                          <p:attrName>ppt_y</p:attrName>
                                        </p:attrNameLst>
                                      </p:cBhvr>
                                      <p:tavLst>
                                        <p:tav tm="0">
                                          <p:val>
                                            <p:strVal val="#ppt_y"/>
                                          </p:val>
                                        </p:tav>
                                        <p:tav tm="100000">
                                          <p:val>
                                            <p:strVal val="#ppt_y"/>
                                          </p:val>
                                        </p:tav>
                                      </p:tavLst>
                                    </p:anim>
                                    <p:animEffect transition="in" filter="fade">
                                      <p:cBhvr>
                                        <p:cTn id="1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8" grpId="0" animBg="1"/>
      <p:bldP spid="9" grpId="0" animBg="1"/>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68580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p:txBody>
      </p:sp>
      <p:sp>
        <p:nvSpPr>
          <p:cNvPr id="5" name="Rectangle 4"/>
          <p:cNvSpPr>
            <a:spLocks noChangeArrowheads="1"/>
          </p:cNvSpPr>
          <p:nvPr/>
        </p:nvSpPr>
        <p:spPr bwMode="auto">
          <a:xfrm>
            <a:off x="214282" y="285728"/>
            <a:ext cx="9144000" cy="1508105"/>
          </a:xfrm>
          <a:prstGeom prst="rect">
            <a:avLst/>
          </a:prstGeom>
          <a:noFill/>
          <a:ln w="9525">
            <a:noFill/>
            <a:miter lim="800000"/>
            <a:headEnd/>
            <a:tailEnd/>
          </a:ln>
        </p:spPr>
        <p:txBody>
          <a:bodyPr>
            <a:spAutoFit/>
          </a:bodyPr>
          <a:lstStyle/>
          <a:p>
            <a:pPr marL="342900" indent="-342900">
              <a:spcBef>
                <a:spcPct val="20000"/>
              </a:spcBef>
            </a:pPr>
            <a:r>
              <a:rPr lang="en-US" sz="2800" b="1" dirty="0" err="1">
                <a:solidFill>
                  <a:srgbClr val="002060"/>
                </a:solidFill>
                <a:latin typeface="Times New Roman" pitchFamily="18" charset="0"/>
                <a:cs typeface="Times New Roman" pitchFamily="18" charset="0"/>
              </a:rPr>
              <a:t>Gấp</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liên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tiếp</a:t>
            </a:r>
            <a:r>
              <a:rPr lang="en-US" sz="2800" b="1" dirty="0">
                <a:solidFill>
                  <a:srgbClr val="002060"/>
                </a:solidFill>
                <a:latin typeface="Times New Roman" pitchFamily="18" charset="0"/>
                <a:cs typeface="Times New Roman" pitchFamily="18" charset="0"/>
              </a:rPr>
              <a:t> 3 </a:t>
            </a:r>
            <a:r>
              <a:rPr lang="en-US" sz="2800" b="1" dirty="0" err="1">
                <a:solidFill>
                  <a:srgbClr val="002060"/>
                </a:solidFill>
                <a:latin typeface="Times New Roman" pitchFamily="18" charset="0"/>
                <a:cs typeface="Times New Roman" pitchFamily="18" charset="0"/>
              </a:rPr>
              <a:t>lần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nữa</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theo</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đường</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dấu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gấp</a:t>
            </a:r>
            <a:r>
              <a:rPr lang="en-US" sz="2800" b="1" dirty="0">
                <a:solidFill>
                  <a:srgbClr val="002060"/>
                </a:solidFill>
                <a:latin typeface="Times New Roman" pitchFamily="18" charset="0"/>
                <a:cs typeface="Times New Roman" pitchFamily="18" charset="0"/>
              </a:rPr>
              <a:t> ở </a:t>
            </a:r>
            <a:r>
              <a:rPr lang="en-US" sz="2800" b="1" dirty="0" err="1">
                <a:solidFill>
                  <a:srgbClr val="002060"/>
                </a:solidFill>
                <a:latin typeface="Times New Roman" pitchFamily="18" charset="0"/>
                <a:cs typeface="Times New Roman" pitchFamily="18" charset="0"/>
              </a:rPr>
              <a:t>hình</a:t>
            </a:r>
            <a:r>
              <a:rPr lang="en-US" sz="2800" b="1" dirty="0">
                <a:solidFill>
                  <a:srgbClr val="002060"/>
                </a:solidFill>
                <a:latin typeface="Times New Roman" pitchFamily="18" charset="0"/>
                <a:cs typeface="Times New Roman" pitchFamily="18" charset="0"/>
              </a:rPr>
              <a:t> 2, 3, 4 </a:t>
            </a:r>
            <a:r>
              <a:rPr lang="en-US" sz="2800" b="1" dirty="0" err="1">
                <a:solidFill>
                  <a:srgbClr val="002060"/>
                </a:solidFill>
                <a:latin typeface="Times New Roman" pitchFamily="18" charset="0"/>
                <a:cs typeface="Times New Roman" pitchFamily="18" charset="0"/>
              </a:rPr>
              <a:t>sao</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cho</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các</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nếp</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gấp</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cách</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đều</a:t>
            </a:r>
            <a:r>
              <a:rPr lang="en-US" sz="2800" b="1" dirty="0">
                <a:solidFill>
                  <a:srgbClr val="002060"/>
                </a:solidFill>
                <a:latin typeface="Times New Roman" pitchFamily="18" charset="0"/>
                <a:cs typeface="Times New Roman" pitchFamily="18" charset="0"/>
              </a:rPr>
              <a:t> , </a:t>
            </a:r>
            <a:r>
              <a:rPr lang="en-US" sz="2800" b="1" dirty="0" err="1">
                <a:solidFill>
                  <a:srgbClr val="002060"/>
                </a:solidFill>
                <a:latin typeface="Times New Roman" pitchFamily="18" charset="0"/>
                <a:cs typeface="Times New Roman" pitchFamily="18" charset="0"/>
              </a:rPr>
              <a:t>ta</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được</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hình</a:t>
            </a:r>
            <a:r>
              <a:rPr lang="en-US" sz="2800" b="1" dirty="0">
                <a:solidFill>
                  <a:srgbClr val="002060"/>
                </a:solidFill>
                <a:latin typeface="Times New Roman" pitchFamily="18" charset="0"/>
                <a:cs typeface="Times New Roman" pitchFamily="18" charset="0"/>
              </a:rPr>
              <a:t> 5 (</a:t>
            </a:r>
            <a:r>
              <a:rPr lang="en-US" sz="2800" b="1" dirty="0" err="1">
                <a:solidFill>
                  <a:srgbClr val="002060"/>
                </a:solidFill>
                <a:latin typeface="Times New Roman" pitchFamily="18" charset="0"/>
                <a:cs typeface="Times New Roman" pitchFamily="18" charset="0"/>
              </a:rPr>
              <a:t>chú</a:t>
            </a:r>
            <a:r>
              <a:rPr lang="en-US" sz="2800" b="1" dirty="0">
                <a:solidFill>
                  <a:srgbClr val="002060"/>
                </a:solidFill>
                <a:latin typeface="Times New Roman" pitchFamily="18" charset="0"/>
                <a:cs typeface="Times New Roman" pitchFamily="18" charset="0"/>
              </a:rPr>
              <a:t> ý </a:t>
            </a:r>
            <a:r>
              <a:rPr lang="en-US" sz="2800" b="1" dirty="0" err="1">
                <a:solidFill>
                  <a:srgbClr val="002060"/>
                </a:solidFill>
                <a:latin typeface="Times New Roman" pitchFamily="18" charset="0"/>
                <a:cs typeface="Times New Roman" pitchFamily="18" charset="0"/>
              </a:rPr>
              <a:t>miết</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kĩ</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các</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nếp</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gấp</a:t>
            </a:r>
            <a:r>
              <a:rPr lang="en-US" sz="2800" b="1" dirty="0" smtClean="0">
                <a:solidFill>
                  <a:srgbClr val="002060"/>
                </a:solidFill>
                <a:latin typeface="Times New Roman" pitchFamily="18" charset="0"/>
                <a:cs typeface="Times New Roman" pitchFamily="18" charset="0"/>
              </a:rPr>
              <a:t>)</a:t>
            </a:r>
            <a:r>
              <a:rPr lang="vi-VN" sz="3600" b="1" dirty="0" smtClean="0">
                <a:solidFill>
                  <a:srgbClr val="9900FF"/>
                </a:solidFill>
                <a:cs typeface="Times New Roman" pitchFamily="18" charset="0"/>
              </a:rPr>
              <a:t>.</a:t>
            </a:r>
            <a:endParaRPr lang="en-US" sz="3600" b="1" dirty="0">
              <a:solidFill>
                <a:srgbClr val="9900FF"/>
              </a:solidFill>
              <a:cs typeface="Times New Roman" pitchFamily="18" charset="0"/>
            </a:endParaRPr>
          </a:p>
        </p:txBody>
      </p:sp>
      <p:pic>
        <p:nvPicPr>
          <p:cNvPr id="6" name="Picture 4"/>
          <p:cNvPicPr>
            <a:picLocks noChangeAspect="1" noChangeArrowheads="1"/>
          </p:cNvPicPr>
          <p:nvPr/>
        </p:nvPicPr>
        <p:blipFill>
          <a:blip r:embed="rId2"/>
          <a:srcRect/>
          <a:stretch>
            <a:fillRect/>
          </a:stretch>
        </p:blipFill>
        <p:spPr bwMode="auto">
          <a:xfrm>
            <a:off x="0" y="2362200"/>
            <a:ext cx="2362200" cy="3276600"/>
          </a:xfrm>
          <a:prstGeom prst="rect">
            <a:avLst/>
          </a:prstGeom>
          <a:noFill/>
          <a:ln w="9525">
            <a:noFill/>
            <a:miter lim="800000"/>
            <a:headEnd/>
            <a:tailEnd/>
          </a:ln>
        </p:spPr>
      </p:pic>
      <p:pic>
        <p:nvPicPr>
          <p:cNvPr id="7" name="Picture 5"/>
          <p:cNvPicPr>
            <a:picLocks noChangeAspect="1" noChangeArrowheads="1"/>
          </p:cNvPicPr>
          <p:nvPr/>
        </p:nvPicPr>
        <p:blipFill>
          <a:blip r:embed="rId3"/>
          <a:srcRect/>
          <a:stretch>
            <a:fillRect/>
          </a:stretch>
        </p:blipFill>
        <p:spPr bwMode="auto">
          <a:xfrm>
            <a:off x="2447925" y="2357430"/>
            <a:ext cx="2286000" cy="3286148"/>
          </a:xfrm>
          <a:prstGeom prst="rect">
            <a:avLst/>
          </a:prstGeom>
          <a:noFill/>
          <a:ln w="9525">
            <a:noFill/>
            <a:miter lim="800000"/>
            <a:headEnd/>
            <a:tailEnd/>
          </a:ln>
        </p:spPr>
      </p:pic>
      <p:sp>
        <p:nvSpPr>
          <p:cNvPr id="8" name="Text Box 10"/>
          <p:cNvSpPr txBox="1">
            <a:spLocks noChangeArrowheads="1"/>
          </p:cNvSpPr>
          <p:nvPr/>
        </p:nvSpPr>
        <p:spPr bwMode="auto">
          <a:xfrm>
            <a:off x="0" y="5791200"/>
            <a:ext cx="1905000" cy="457200"/>
          </a:xfrm>
          <a:prstGeom prst="rect">
            <a:avLst/>
          </a:prstGeom>
          <a:noFill/>
          <a:ln w="9525">
            <a:noFill/>
            <a:miter lim="800000"/>
            <a:headEnd/>
            <a:tailEnd/>
          </a:ln>
        </p:spPr>
        <p:txBody>
          <a:bodyPr>
            <a:spAutoFit/>
          </a:bodyPr>
          <a:lstStyle/>
          <a:p>
            <a:pPr algn="ctr" eaLnBrk="0" hangingPunct="0">
              <a:spcBef>
                <a:spcPct val="50000"/>
              </a:spcBef>
            </a:pPr>
            <a:r>
              <a:rPr lang="en-US" sz="2400" dirty="0">
                <a:solidFill>
                  <a:schemeClr val="accent6">
                    <a:lumMod val="75000"/>
                  </a:schemeClr>
                </a:solidFill>
              </a:rPr>
              <a:t>HÌNH 2</a:t>
            </a:r>
          </a:p>
        </p:txBody>
      </p:sp>
      <p:sp>
        <p:nvSpPr>
          <p:cNvPr id="9" name="Text Box 10"/>
          <p:cNvSpPr txBox="1">
            <a:spLocks noChangeArrowheads="1"/>
          </p:cNvSpPr>
          <p:nvPr/>
        </p:nvSpPr>
        <p:spPr bwMode="auto">
          <a:xfrm>
            <a:off x="2667000" y="5791200"/>
            <a:ext cx="1752600" cy="457200"/>
          </a:xfrm>
          <a:prstGeom prst="rect">
            <a:avLst/>
          </a:prstGeom>
          <a:noFill/>
          <a:ln w="9525">
            <a:noFill/>
            <a:miter lim="800000"/>
            <a:headEnd/>
            <a:tailEnd/>
          </a:ln>
        </p:spPr>
        <p:txBody>
          <a:bodyPr>
            <a:spAutoFit/>
          </a:bodyPr>
          <a:lstStyle/>
          <a:p>
            <a:pPr algn="ctr" eaLnBrk="0" hangingPunct="0">
              <a:spcBef>
                <a:spcPct val="50000"/>
              </a:spcBef>
            </a:pPr>
            <a:r>
              <a:rPr lang="en-US" sz="2400" dirty="0">
                <a:solidFill>
                  <a:schemeClr val="accent6">
                    <a:lumMod val="75000"/>
                  </a:schemeClr>
                </a:solidFill>
              </a:rPr>
              <a:t>HÌNH 3</a:t>
            </a:r>
          </a:p>
        </p:txBody>
      </p:sp>
      <p:pic>
        <p:nvPicPr>
          <p:cNvPr id="10" name="Picture 7"/>
          <p:cNvPicPr>
            <a:picLocks noChangeAspect="1" noChangeArrowheads="1"/>
          </p:cNvPicPr>
          <p:nvPr/>
        </p:nvPicPr>
        <p:blipFill>
          <a:blip r:embed="rId4"/>
          <a:srcRect/>
          <a:stretch>
            <a:fillRect/>
          </a:stretch>
        </p:blipFill>
        <p:spPr bwMode="auto">
          <a:xfrm>
            <a:off x="4857752" y="2357430"/>
            <a:ext cx="2119313" cy="3286148"/>
          </a:xfrm>
          <a:prstGeom prst="rect">
            <a:avLst/>
          </a:prstGeom>
          <a:noFill/>
          <a:ln w="9525">
            <a:noFill/>
            <a:miter lim="800000"/>
            <a:headEnd/>
            <a:tailEnd/>
          </a:ln>
        </p:spPr>
      </p:pic>
      <p:pic>
        <p:nvPicPr>
          <p:cNvPr id="11" name="Picture 10"/>
          <p:cNvPicPr>
            <a:picLocks noChangeAspect="1" noChangeArrowheads="1"/>
          </p:cNvPicPr>
          <p:nvPr/>
        </p:nvPicPr>
        <p:blipFill>
          <a:blip r:embed="rId5"/>
          <a:srcRect/>
          <a:stretch>
            <a:fillRect/>
          </a:stretch>
        </p:blipFill>
        <p:spPr bwMode="auto">
          <a:xfrm>
            <a:off x="7086600" y="2357430"/>
            <a:ext cx="1828800" cy="3286148"/>
          </a:xfrm>
          <a:prstGeom prst="rect">
            <a:avLst/>
          </a:prstGeom>
          <a:noFill/>
          <a:ln w="9525">
            <a:noFill/>
            <a:miter lim="800000"/>
            <a:headEnd/>
            <a:tailEnd/>
          </a:ln>
        </p:spPr>
      </p:pic>
      <p:sp>
        <p:nvSpPr>
          <p:cNvPr id="12" name="Text Box 10"/>
          <p:cNvSpPr txBox="1">
            <a:spLocks noChangeArrowheads="1"/>
          </p:cNvSpPr>
          <p:nvPr/>
        </p:nvSpPr>
        <p:spPr bwMode="auto">
          <a:xfrm>
            <a:off x="5257800" y="5791200"/>
            <a:ext cx="1752600" cy="457200"/>
          </a:xfrm>
          <a:prstGeom prst="rect">
            <a:avLst/>
          </a:prstGeom>
          <a:noFill/>
          <a:ln w="9525">
            <a:noFill/>
            <a:miter lim="800000"/>
            <a:headEnd/>
            <a:tailEnd/>
          </a:ln>
        </p:spPr>
        <p:txBody>
          <a:bodyPr>
            <a:spAutoFit/>
          </a:bodyPr>
          <a:lstStyle/>
          <a:p>
            <a:pPr algn="ctr" eaLnBrk="0" hangingPunct="0">
              <a:spcBef>
                <a:spcPct val="50000"/>
              </a:spcBef>
            </a:pPr>
            <a:r>
              <a:rPr lang="en-US" sz="2400" dirty="0">
                <a:solidFill>
                  <a:schemeClr val="accent6">
                    <a:lumMod val="75000"/>
                  </a:schemeClr>
                </a:solidFill>
              </a:rPr>
              <a:t>HÌNH 4</a:t>
            </a:r>
          </a:p>
        </p:txBody>
      </p:sp>
      <p:sp>
        <p:nvSpPr>
          <p:cNvPr id="13" name="Text Box 10"/>
          <p:cNvSpPr txBox="1">
            <a:spLocks noChangeArrowheads="1"/>
          </p:cNvSpPr>
          <p:nvPr/>
        </p:nvSpPr>
        <p:spPr bwMode="auto">
          <a:xfrm>
            <a:off x="7391400" y="5791200"/>
            <a:ext cx="1752600" cy="457200"/>
          </a:xfrm>
          <a:prstGeom prst="rect">
            <a:avLst/>
          </a:prstGeom>
          <a:noFill/>
          <a:ln w="9525">
            <a:noFill/>
            <a:miter lim="800000"/>
            <a:headEnd/>
            <a:tailEnd/>
          </a:ln>
        </p:spPr>
        <p:txBody>
          <a:bodyPr>
            <a:spAutoFit/>
          </a:bodyPr>
          <a:lstStyle/>
          <a:p>
            <a:pPr algn="ctr" eaLnBrk="0" hangingPunct="0">
              <a:spcBef>
                <a:spcPct val="50000"/>
              </a:spcBef>
            </a:pPr>
            <a:r>
              <a:rPr lang="en-US" sz="2400" dirty="0">
                <a:solidFill>
                  <a:schemeClr val="accent6">
                    <a:lumMod val="75000"/>
                  </a:schemeClr>
                </a:solidFill>
              </a:rPr>
              <a:t>HÌNH 5</a:t>
            </a:r>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10" dur="1000" fill="hold"/>
                                        <p:tgtEl>
                                          <p:spTgt spid="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decel="50000" fill="hold">
                                          <p:stCondLst>
                                            <p:cond delay="0"/>
                                          </p:stCondLst>
                                        </p:cTn>
                                        <p:tgtEl>
                                          <p:spTgt spid="8"/>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8"/>
                                        </p:tgtEl>
                                        <p:attrNameLst>
                                          <p:attrName>ppt_w</p:attrName>
                                        </p:attrNameLst>
                                      </p:cBhvr>
                                      <p:tavLst>
                                        <p:tav tm="0">
                                          <p:val>
                                            <p:strVal val="#ppt_w*.05"/>
                                          </p:val>
                                        </p:tav>
                                        <p:tav tm="100000">
                                          <p:val>
                                            <p:strVal val="#ppt_w"/>
                                          </p:val>
                                        </p:tav>
                                      </p:tavLst>
                                    </p:anim>
                                    <p:anim calcmode="lin" valueType="num">
                                      <p:cBhvr>
                                        <p:cTn id="20" dur="1000" fill="hold"/>
                                        <p:tgtEl>
                                          <p:spTgt spid="8"/>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8"/>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8"/>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8"/>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5"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p:cTn id="29"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32" dur="1000" fill="hold"/>
                                        <p:tgtEl>
                                          <p:spTgt spid="7"/>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7"/>
                                        </p:tgtEl>
                                      </p:cBhvr>
                                    </p:animEffect>
                                  </p:childTnLst>
                                </p:cTn>
                              </p:par>
                              <p:par>
                                <p:cTn id="37" presetID="25" presetClass="entr" presetSubtype="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p:cTn id="39" dur="500" decel="50000" fill="hold">
                                          <p:stCondLst>
                                            <p:cond delay="0"/>
                                          </p:stCondLst>
                                        </p:cTn>
                                        <p:tgtEl>
                                          <p:spTgt spid="9"/>
                                        </p:tgtEl>
                                        <p:attrNameLst>
                                          <p:attrName>style.rotation</p:attrName>
                                        </p:attrNameLst>
                                      </p:cBhvr>
                                      <p:tavLst>
                                        <p:tav tm="0">
                                          <p:val>
                                            <p:fltVal val="-90"/>
                                          </p:val>
                                        </p:tav>
                                        <p:tav tm="100000">
                                          <p:val>
                                            <p:fltVal val="0"/>
                                          </p:val>
                                        </p:tav>
                                      </p:tavLst>
                                    </p:anim>
                                    <p:anim calcmode="lin" valueType="num">
                                      <p:cBhvr>
                                        <p:cTn id="40" dur="500" decel="50000" fill="hold">
                                          <p:stCondLst>
                                            <p:cond delay="0"/>
                                          </p:stCondLst>
                                        </p:cTn>
                                        <p:tgtEl>
                                          <p:spTgt spid="9"/>
                                        </p:tgtEl>
                                        <p:attrNameLst>
                                          <p:attrName>ppt_w</p:attrName>
                                        </p:attrNameLst>
                                      </p:cBhvr>
                                      <p:tavLst>
                                        <p:tav tm="0">
                                          <p:val>
                                            <p:strVal val="#ppt_w"/>
                                          </p:val>
                                        </p:tav>
                                        <p:tav tm="100000">
                                          <p:val>
                                            <p:strVal val="#ppt_w*.05"/>
                                          </p:val>
                                        </p:tav>
                                      </p:tavLst>
                                    </p:anim>
                                    <p:anim calcmode="lin" valueType="num">
                                      <p:cBhvr>
                                        <p:cTn id="41" dur="500" accel="50000" fill="hold">
                                          <p:stCondLst>
                                            <p:cond delay="500"/>
                                          </p:stCondLst>
                                        </p:cTn>
                                        <p:tgtEl>
                                          <p:spTgt spid="9"/>
                                        </p:tgtEl>
                                        <p:attrNameLst>
                                          <p:attrName>ppt_w</p:attrName>
                                        </p:attrNameLst>
                                      </p:cBhvr>
                                      <p:tavLst>
                                        <p:tav tm="0">
                                          <p:val>
                                            <p:strVal val="#ppt_w*.05"/>
                                          </p:val>
                                        </p:tav>
                                        <p:tav tm="100000">
                                          <p:val>
                                            <p:strVal val="#ppt_w"/>
                                          </p:val>
                                        </p:tav>
                                      </p:tavLst>
                                    </p:anim>
                                    <p:anim calcmode="lin" valueType="num">
                                      <p:cBhvr>
                                        <p:cTn id="42" dur="1000" fill="hold"/>
                                        <p:tgtEl>
                                          <p:spTgt spid="9"/>
                                        </p:tgtEl>
                                        <p:attrNameLst>
                                          <p:attrName>ppt_h</p:attrName>
                                        </p:attrNameLst>
                                      </p:cBhvr>
                                      <p:tavLst>
                                        <p:tav tm="0">
                                          <p:val>
                                            <p:strVal val="#ppt_h"/>
                                          </p:val>
                                        </p:tav>
                                        <p:tav tm="100000">
                                          <p:val>
                                            <p:strVal val="#ppt_h"/>
                                          </p:val>
                                        </p:tav>
                                      </p:tavLst>
                                    </p:anim>
                                    <p:anim calcmode="lin" valueType="num">
                                      <p:cBhvr>
                                        <p:cTn id="43" dur="500" decel="50000" fill="hold">
                                          <p:stCondLst>
                                            <p:cond delay="0"/>
                                          </p:stCondLst>
                                        </p:cTn>
                                        <p:tgtEl>
                                          <p:spTgt spid="9"/>
                                        </p:tgtEl>
                                        <p:attrNameLst>
                                          <p:attrName>ppt_x</p:attrName>
                                        </p:attrNameLst>
                                      </p:cBhvr>
                                      <p:tavLst>
                                        <p:tav tm="0">
                                          <p:val>
                                            <p:strVal val="#ppt_x+.4"/>
                                          </p:val>
                                        </p:tav>
                                        <p:tav tm="100000">
                                          <p:val>
                                            <p:strVal val="#ppt_x"/>
                                          </p:val>
                                        </p:tav>
                                      </p:tavLst>
                                    </p:anim>
                                    <p:anim calcmode="lin" valueType="num">
                                      <p:cBhvr>
                                        <p:cTn id="44" dur="500" decel="50000" fill="hold">
                                          <p:stCondLst>
                                            <p:cond delay="0"/>
                                          </p:stCondLst>
                                        </p:cTn>
                                        <p:tgtEl>
                                          <p:spTgt spid="9"/>
                                        </p:tgtEl>
                                        <p:attrNameLst>
                                          <p:attrName>ppt_y</p:attrName>
                                        </p:attrNameLst>
                                      </p:cBhvr>
                                      <p:tavLst>
                                        <p:tav tm="0">
                                          <p:val>
                                            <p:strVal val="#ppt_y-.2"/>
                                          </p:val>
                                        </p:tav>
                                        <p:tav tm="100000">
                                          <p:val>
                                            <p:strVal val="#ppt_y+.1"/>
                                          </p:val>
                                        </p:tav>
                                      </p:tavLst>
                                    </p:anim>
                                    <p:anim calcmode="lin" valueType="num">
                                      <p:cBhvr>
                                        <p:cTn id="45" dur="500" accel="50000" fill="hold">
                                          <p:stCondLst>
                                            <p:cond delay="500"/>
                                          </p:stCondLst>
                                        </p:cTn>
                                        <p:tgtEl>
                                          <p:spTgt spid="9"/>
                                        </p:tgtEl>
                                        <p:attrNameLst>
                                          <p:attrName>ppt_y</p:attrName>
                                        </p:attrNameLst>
                                      </p:cBhvr>
                                      <p:tavLst>
                                        <p:tav tm="0">
                                          <p:val>
                                            <p:strVal val="#ppt_y+.1"/>
                                          </p:val>
                                        </p:tav>
                                        <p:tav tm="100000">
                                          <p:val>
                                            <p:strVal val="#ppt_y"/>
                                          </p:val>
                                        </p:tav>
                                      </p:tavLst>
                                    </p:anim>
                                    <p:animEffect transition="in" filter="fade">
                                      <p:cBhvr>
                                        <p:cTn id="46" dur="1000" decel="50000">
                                          <p:stCondLst>
                                            <p:cond delay="0"/>
                                          </p:stCondLst>
                                        </p:cTn>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25" presetClass="entr" presetSubtype="0" fill="hold" nodeType="click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p:cTn id="51"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52"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53"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54" dur="1000" fill="hold"/>
                                        <p:tgtEl>
                                          <p:spTgt spid="10"/>
                                        </p:tgtEl>
                                        <p:attrNameLst>
                                          <p:attrName>ppt_h</p:attrName>
                                        </p:attrNameLst>
                                      </p:cBhvr>
                                      <p:tavLst>
                                        <p:tav tm="0">
                                          <p:val>
                                            <p:strVal val="#ppt_h"/>
                                          </p:val>
                                        </p:tav>
                                        <p:tav tm="100000">
                                          <p:val>
                                            <p:strVal val="#ppt_h"/>
                                          </p:val>
                                        </p:tav>
                                      </p:tavLst>
                                    </p:anim>
                                    <p:anim calcmode="lin" valueType="num">
                                      <p:cBhvr>
                                        <p:cTn id="55"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56"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57"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58" dur="1000" decel="50000">
                                          <p:stCondLst>
                                            <p:cond delay="0"/>
                                          </p:stCondLst>
                                        </p:cTn>
                                        <p:tgtEl>
                                          <p:spTgt spid="10"/>
                                        </p:tgtEl>
                                      </p:cBhvr>
                                    </p:animEffect>
                                  </p:childTnLst>
                                </p:cTn>
                              </p:par>
                              <p:par>
                                <p:cTn id="59" presetID="25" presetClass="entr" presetSubtype="0" fill="hold" grpId="0" nodeType="with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p:cTn id="61" dur="500" decel="50000" fill="hold">
                                          <p:stCondLst>
                                            <p:cond delay="0"/>
                                          </p:stCondLst>
                                        </p:cTn>
                                        <p:tgtEl>
                                          <p:spTgt spid="12"/>
                                        </p:tgtEl>
                                        <p:attrNameLst>
                                          <p:attrName>style.rotation</p:attrName>
                                        </p:attrNameLst>
                                      </p:cBhvr>
                                      <p:tavLst>
                                        <p:tav tm="0">
                                          <p:val>
                                            <p:fltVal val="-90"/>
                                          </p:val>
                                        </p:tav>
                                        <p:tav tm="100000">
                                          <p:val>
                                            <p:fltVal val="0"/>
                                          </p:val>
                                        </p:tav>
                                      </p:tavLst>
                                    </p:anim>
                                    <p:anim calcmode="lin" valueType="num">
                                      <p:cBhvr>
                                        <p:cTn id="62" dur="500" decel="50000" fill="hold">
                                          <p:stCondLst>
                                            <p:cond delay="0"/>
                                          </p:stCondLst>
                                        </p:cTn>
                                        <p:tgtEl>
                                          <p:spTgt spid="12"/>
                                        </p:tgtEl>
                                        <p:attrNameLst>
                                          <p:attrName>ppt_w</p:attrName>
                                        </p:attrNameLst>
                                      </p:cBhvr>
                                      <p:tavLst>
                                        <p:tav tm="0">
                                          <p:val>
                                            <p:strVal val="#ppt_w"/>
                                          </p:val>
                                        </p:tav>
                                        <p:tav tm="100000">
                                          <p:val>
                                            <p:strVal val="#ppt_w*.05"/>
                                          </p:val>
                                        </p:tav>
                                      </p:tavLst>
                                    </p:anim>
                                    <p:anim calcmode="lin" valueType="num">
                                      <p:cBhvr>
                                        <p:cTn id="63" dur="500" accel="50000" fill="hold">
                                          <p:stCondLst>
                                            <p:cond delay="500"/>
                                          </p:stCondLst>
                                        </p:cTn>
                                        <p:tgtEl>
                                          <p:spTgt spid="12"/>
                                        </p:tgtEl>
                                        <p:attrNameLst>
                                          <p:attrName>ppt_w</p:attrName>
                                        </p:attrNameLst>
                                      </p:cBhvr>
                                      <p:tavLst>
                                        <p:tav tm="0">
                                          <p:val>
                                            <p:strVal val="#ppt_w*.05"/>
                                          </p:val>
                                        </p:tav>
                                        <p:tav tm="100000">
                                          <p:val>
                                            <p:strVal val="#ppt_w"/>
                                          </p:val>
                                        </p:tav>
                                      </p:tavLst>
                                    </p:anim>
                                    <p:anim calcmode="lin" valueType="num">
                                      <p:cBhvr>
                                        <p:cTn id="64" dur="1000" fill="hold"/>
                                        <p:tgtEl>
                                          <p:spTgt spid="12"/>
                                        </p:tgtEl>
                                        <p:attrNameLst>
                                          <p:attrName>ppt_h</p:attrName>
                                        </p:attrNameLst>
                                      </p:cBhvr>
                                      <p:tavLst>
                                        <p:tav tm="0">
                                          <p:val>
                                            <p:strVal val="#ppt_h"/>
                                          </p:val>
                                        </p:tav>
                                        <p:tav tm="100000">
                                          <p:val>
                                            <p:strVal val="#ppt_h"/>
                                          </p:val>
                                        </p:tav>
                                      </p:tavLst>
                                    </p:anim>
                                    <p:anim calcmode="lin" valueType="num">
                                      <p:cBhvr>
                                        <p:cTn id="65" dur="500" decel="50000" fill="hold">
                                          <p:stCondLst>
                                            <p:cond delay="0"/>
                                          </p:stCondLst>
                                        </p:cTn>
                                        <p:tgtEl>
                                          <p:spTgt spid="12"/>
                                        </p:tgtEl>
                                        <p:attrNameLst>
                                          <p:attrName>ppt_x</p:attrName>
                                        </p:attrNameLst>
                                      </p:cBhvr>
                                      <p:tavLst>
                                        <p:tav tm="0">
                                          <p:val>
                                            <p:strVal val="#ppt_x+.4"/>
                                          </p:val>
                                        </p:tav>
                                        <p:tav tm="100000">
                                          <p:val>
                                            <p:strVal val="#ppt_x"/>
                                          </p:val>
                                        </p:tav>
                                      </p:tavLst>
                                    </p:anim>
                                    <p:anim calcmode="lin" valueType="num">
                                      <p:cBhvr>
                                        <p:cTn id="66" dur="500" decel="50000" fill="hold">
                                          <p:stCondLst>
                                            <p:cond delay="0"/>
                                          </p:stCondLst>
                                        </p:cTn>
                                        <p:tgtEl>
                                          <p:spTgt spid="12"/>
                                        </p:tgtEl>
                                        <p:attrNameLst>
                                          <p:attrName>ppt_y</p:attrName>
                                        </p:attrNameLst>
                                      </p:cBhvr>
                                      <p:tavLst>
                                        <p:tav tm="0">
                                          <p:val>
                                            <p:strVal val="#ppt_y-.2"/>
                                          </p:val>
                                        </p:tav>
                                        <p:tav tm="100000">
                                          <p:val>
                                            <p:strVal val="#ppt_y+.1"/>
                                          </p:val>
                                        </p:tav>
                                      </p:tavLst>
                                    </p:anim>
                                    <p:anim calcmode="lin" valueType="num">
                                      <p:cBhvr>
                                        <p:cTn id="67" dur="500" accel="50000" fill="hold">
                                          <p:stCondLst>
                                            <p:cond delay="500"/>
                                          </p:stCondLst>
                                        </p:cTn>
                                        <p:tgtEl>
                                          <p:spTgt spid="12"/>
                                        </p:tgtEl>
                                        <p:attrNameLst>
                                          <p:attrName>ppt_y</p:attrName>
                                        </p:attrNameLst>
                                      </p:cBhvr>
                                      <p:tavLst>
                                        <p:tav tm="0">
                                          <p:val>
                                            <p:strVal val="#ppt_y+.1"/>
                                          </p:val>
                                        </p:tav>
                                        <p:tav tm="100000">
                                          <p:val>
                                            <p:strVal val="#ppt_y"/>
                                          </p:val>
                                        </p:tav>
                                      </p:tavLst>
                                    </p:anim>
                                    <p:animEffect transition="in" filter="fade">
                                      <p:cBhvr>
                                        <p:cTn id="68" dur="1000" decel="50000">
                                          <p:stCondLst>
                                            <p:cond delay="0"/>
                                          </p:stCondLst>
                                        </p:cTn>
                                        <p:tgtEl>
                                          <p:spTgt spid="12"/>
                                        </p:tgtEl>
                                      </p:cBhvr>
                                    </p:animEffect>
                                  </p:childTnLst>
                                </p:cTn>
                              </p:par>
                            </p:childTnLst>
                          </p:cTn>
                        </p:par>
                      </p:childTnLst>
                    </p:cTn>
                  </p:par>
                  <p:par>
                    <p:cTn id="69" fill="hold">
                      <p:stCondLst>
                        <p:cond delay="indefinite"/>
                      </p:stCondLst>
                      <p:childTnLst>
                        <p:par>
                          <p:cTn id="70" fill="hold">
                            <p:stCondLst>
                              <p:cond delay="0"/>
                            </p:stCondLst>
                            <p:childTnLst>
                              <p:par>
                                <p:cTn id="71" presetID="25" presetClass="entr" presetSubtype="0" fill="hold" nodeType="clickEffect">
                                  <p:stCondLst>
                                    <p:cond delay="0"/>
                                  </p:stCondLst>
                                  <p:childTnLst>
                                    <p:set>
                                      <p:cBhvr>
                                        <p:cTn id="72" dur="1" fill="hold">
                                          <p:stCondLst>
                                            <p:cond delay="0"/>
                                          </p:stCondLst>
                                        </p:cTn>
                                        <p:tgtEl>
                                          <p:spTgt spid="11"/>
                                        </p:tgtEl>
                                        <p:attrNameLst>
                                          <p:attrName>style.visibility</p:attrName>
                                        </p:attrNameLst>
                                      </p:cBhvr>
                                      <p:to>
                                        <p:strVal val="visible"/>
                                      </p:to>
                                    </p:set>
                                    <p:anim calcmode="lin" valueType="num">
                                      <p:cBhvr>
                                        <p:cTn id="73" dur="500" decel="50000" fill="hold">
                                          <p:stCondLst>
                                            <p:cond delay="0"/>
                                          </p:stCondLst>
                                        </p:cTn>
                                        <p:tgtEl>
                                          <p:spTgt spid="11"/>
                                        </p:tgtEl>
                                        <p:attrNameLst>
                                          <p:attrName>style.rotation</p:attrName>
                                        </p:attrNameLst>
                                      </p:cBhvr>
                                      <p:tavLst>
                                        <p:tav tm="0">
                                          <p:val>
                                            <p:fltVal val="-90"/>
                                          </p:val>
                                        </p:tav>
                                        <p:tav tm="100000">
                                          <p:val>
                                            <p:fltVal val="0"/>
                                          </p:val>
                                        </p:tav>
                                      </p:tavLst>
                                    </p:anim>
                                    <p:anim calcmode="lin" valueType="num">
                                      <p:cBhvr>
                                        <p:cTn id="74" dur="500" decel="50000" fill="hold">
                                          <p:stCondLst>
                                            <p:cond delay="0"/>
                                          </p:stCondLst>
                                        </p:cTn>
                                        <p:tgtEl>
                                          <p:spTgt spid="11"/>
                                        </p:tgtEl>
                                        <p:attrNameLst>
                                          <p:attrName>ppt_w</p:attrName>
                                        </p:attrNameLst>
                                      </p:cBhvr>
                                      <p:tavLst>
                                        <p:tav tm="0">
                                          <p:val>
                                            <p:strVal val="#ppt_w"/>
                                          </p:val>
                                        </p:tav>
                                        <p:tav tm="100000">
                                          <p:val>
                                            <p:strVal val="#ppt_w*.05"/>
                                          </p:val>
                                        </p:tav>
                                      </p:tavLst>
                                    </p:anim>
                                    <p:anim calcmode="lin" valueType="num">
                                      <p:cBhvr>
                                        <p:cTn id="75" dur="500" accel="50000" fill="hold">
                                          <p:stCondLst>
                                            <p:cond delay="500"/>
                                          </p:stCondLst>
                                        </p:cTn>
                                        <p:tgtEl>
                                          <p:spTgt spid="11"/>
                                        </p:tgtEl>
                                        <p:attrNameLst>
                                          <p:attrName>ppt_w</p:attrName>
                                        </p:attrNameLst>
                                      </p:cBhvr>
                                      <p:tavLst>
                                        <p:tav tm="0">
                                          <p:val>
                                            <p:strVal val="#ppt_w*.05"/>
                                          </p:val>
                                        </p:tav>
                                        <p:tav tm="100000">
                                          <p:val>
                                            <p:strVal val="#ppt_w"/>
                                          </p:val>
                                        </p:tav>
                                      </p:tavLst>
                                    </p:anim>
                                    <p:anim calcmode="lin" valueType="num">
                                      <p:cBhvr>
                                        <p:cTn id="76" dur="1000" fill="hold"/>
                                        <p:tgtEl>
                                          <p:spTgt spid="11"/>
                                        </p:tgtEl>
                                        <p:attrNameLst>
                                          <p:attrName>ppt_h</p:attrName>
                                        </p:attrNameLst>
                                      </p:cBhvr>
                                      <p:tavLst>
                                        <p:tav tm="0">
                                          <p:val>
                                            <p:strVal val="#ppt_h"/>
                                          </p:val>
                                        </p:tav>
                                        <p:tav tm="100000">
                                          <p:val>
                                            <p:strVal val="#ppt_h"/>
                                          </p:val>
                                        </p:tav>
                                      </p:tavLst>
                                    </p:anim>
                                    <p:anim calcmode="lin" valueType="num">
                                      <p:cBhvr>
                                        <p:cTn id="77" dur="500" decel="50000" fill="hold">
                                          <p:stCondLst>
                                            <p:cond delay="0"/>
                                          </p:stCondLst>
                                        </p:cTn>
                                        <p:tgtEl>
                                          <p:spTgt spid="11"/>
                                        </p:tgtEl>
                                        <p:attrNameLst>
                                          <p:attrName>ppt_x</p:attrName>
                                        </p:attrNameLst>
                                      </p:cBhvr>
                                      <p:tavLst>
                                        <p:tav tm="0">
                                          <p:val>
                                            <p:strVal val="#ppt_x+.4"/>
                                          </p:val>
                                        </p:tav>
                                        <p:tav tm="100000">
                                          <p:val>
                                            <p:strVal val="#ppt_x"/>
                                          </p:val>
                                        </p:tav>
                                      </p:tavLst>
                                    </p:anim>
                                    <p:anim calcmode="lin" valueType="num">
                                      <p:cBhvr>
                                        <p:cTn id="78" dur="500" decel="50000" fill="hold">
                                          <p:stCondLst>
                                            <p:cond delay="0"/>
                                          </p:stCondLst>
                                        </p:cTn>
                                        <p:tgtEl>
                                          <p:spTgt spid="11"/>
                                        </p:tgtEl>
                                        <p:attrNameLst>
                                          <p:attrName>ppt_y</p:attrName>
                                        </p:attrNameLst>
                                      </p:cBhvr>
                                      <p:tavLst>
                                        <p:tav tm="0">
                                          <p:val>
                                            <p:strVal val="#ppt_y-.2"/>
                                          </p:val>
                                        </p:tav>
                                        <p:tav tm="100000">
                                          <p:val>
                                            <p:strVal val="#ppt_y+.1"/>
                                          </p:val>
                                        </p:tav>
                                      </p:tavLst>
                                    </p:anim>
                                    <p:anim calcmode="lin" valueType="num">
                                      <p:cBhvr>
                                        <p:cTn id="79" dur="500" accel="50000" fill="hold">
                                          <p:stCondLst>
                                            <p:cond delay="500"/>
                                          </p:stCondLst>
                                        </p:cTn>
                                        <p:tgtEl>
                                          <p:spTgt spid="11"/>
                                        </p:tgtEl>
                                        <p:attrNameLst>
                                          <p:attrName>ppt_y</p:attrName>
                                        </p:attrNameLst>
                                      </p:cBhvr>
                                      <p:tavLst>
                                        <p:tav tm="0">
                                          <p:val>
                                            <p:strVal val="#ppt_y+.1"/>
                                          </p:val>
                                        </p:tav>
                                        <p:tav tm="100000">
                                          <p:val>
                                            <p:strVal val="#ppt_y"/>
                                          </p:val>
                                        </p:tav>
                                      </p:tavLst>
                                    </p:anim>
                                    <p:animEffect transition="in" filter="fade">
                                      <p:cBhvr>
                                        <p:cTn id="80" dur="1000" decel="50000">
                                          <p:stCondLst>
                                            <p:cond delay="0"/>
                                          </p:stCondLst>
                                        </p:cTn>
                                        <p:tgtEl>
                                          <p:spTgt spid="11"/>
                                        </p:tgtEl>
                                      </p:cBhvr>
                                    </p:animEffect>
                                  </p:childTnLst>
                                </p:cTn>
                              </p:par>
                            </p:childTnLst>
                          </p:cTn>
                        </p:par>
                      </p:childTnLst>
                    </p:cTn>
                  </p:par>
                  <p:par>
                    <p:cTn id="81" fill="hold">
                      <p:stCondLst>
                        <p:cond delay="indefinite"/>
                      </p:stCondLst>
                      <p:childTnLst>
                        <p:par>
                          <p:cTn id="82" fill="hold">
                            <p:stCondLst>
                              <p:cond delay="0"/>
                            </p:stCondLst>
                            <p:childTnLst>
                              <p:par>
                                <p:cTn id="83" presetID="25" presetClass="entr" presetSubtype="0" fill="hold" grpId="0" nodeType="clickEffect">
                                  <p:stCondLst>
                                    <p:cond delay="0"/>
                                  </p:stCondLst>
                                  <p:childTnLst>
                                    <p:set>
                                      <p:cBhvr>
                                        <p:cTn id="84" dur="1" fill="hold">
                                          <p:stCondLst>
                                            <p:cond delay="0"/>
                                          </p:stCondLst>
                                        </p:cTn>
                                        <p:tgtEl>
                                          <p:spTgt spid="13"/>
                                        </p:tgtEl>
                                        <p:attrNameLst>
                                          <p:attrName>style.visibility</p:attrName>
                                        </p:attrNameLst>
                                      </p:cBhvr>
                                      <p:to>
                                        <p:strVal val="visible"/>
                                      </p:to>
                                    </p:set>
                                    <p:anim calcmode="lin" valueType="num">
                                      <p:cBhvr>
                                        <p:cTn id="85" dur="500" decel="50000" fill="hold">
                                          <p:stCondLst>
                                            <p:cond delay="0"/>
                                          </p:stCondLst>
                                        </p:cTn>
                                        <p:tgtEl>
                                          <p:spTgt spid="13"/>
                                        </p:tgtEl>
                                        <p:attrNameLst>
                                          <p:attrName>style.rotation</p:attrName>
                                        </p:attrNameLst>
                                      </p:cBhvr>
                                      <p:tavLst>
                                        <p:tav tm="0">
                                          <p:val>
                                            <p:fltVal val="-90"/>
                                          </p:val>
                                        </p:tav>
                                        <p:tav tm="100000">
                                          <p:val>
                                            <p:fltVal val="0"/>
                                          </p:val>
                                        </p:tav>
                                      </p:tavLst>
                                    </p:anim>
                                    <p:anim calcmode="lin" valueType="num">
                                      <p:cBhvr>
                                        <p:cTn id="86" dur="500" decel="50000" fill="hold">
                                          <p:stCondLst>
                                            <p:cond delay="0"/>
                                          </p:stCondLst>
                                        </p:cTn>
                                        <p:tgtEl>
                                          <p:spTgt spid="13"/>
                                        </p:tgtEl>
                                        <p:attrNameLst>
                                          <p:attrName>ppt_w</p:attrName>
                                        </p:attrNameLst>
                                      </p:cBhvr>
                                      <p:tavLst>
                                        <p:tav tm="0">
                                          <p:val>
                                            <p:strVal val="#ppt_w"/>
                                          </p:val>
                                        </p:tav>
                                        <p:tav tm="100000">
                                          <p:val>
                                            <p:strVal val="#ppt_w*.05"/>
                                          </p:val>
                                        </p:tav>
                                      </p:tavLst>
                                    </p:anim>
                                    <p:anim calcmode="lin" valueType="num">
                                      <p:cBhvr>
                                        <p:cTn id="87" dur="500" accel="50000" fill="hold">
                                          <p:stCondLst>
                                            <p:cond delay="500"/>
                                          </p:stCondLst>
                                        </p:cTn>
                                        <p:tgtEl>
                                          <p:spTgt spid="13"/>
                                        </p:tgtEl>
                                        <p:attrNameLst>
                                          <p:attrName>ppt_w</p:attrName>
                                        </p:attrNameLst>
                                      </p:cBhvr>
                                      <p:tavLst>
                                        <p:tav tm="0">
                                          <p:val>
                                            <p:strVal val="#ppt_w*.05"/>
                                          </p:val>
                                        </p:tav>
                                        <p:tav tm="100000">
                                          <p:val>
                                            <p:strVal val="#ppt_w"/>
                                          </p:val>
                                        </p:tav>
                                      </p:tavLst>
                                    </p:anim>
                                    <p:anim calcmode="lin" valueType="num">
                                      <p:cBhvr>
                                        <p:cTn id="88" dur="1000" fill="hold"/>
                                        <p:tgtEl>
                                          <p:spTgt spid="13"/>
                                        </p:tgtEl>
                                        <p:attrNameLst>
                                          <p:attrName>ppt_h</p:attrName>
                                        </p:attrNameLst>
                                      </p:cBhvr>
                                      <p:tavLst>
                                        <p:tav tm="0">
                                          <p:val>
                                            <p:strVal val="#ppt_h"/>
                                          </p:val>
                                        </p:tav>
                                        <p:tav tm="100000">
                                          <p:val>
                                            <p:strVal val="#ppt_h"/>
                                          </p:val>
                                        </p:tav>
                                      </p:tavLst>
                                    </p:anim>
                                    <p:anim calcmode="lin" valueType="num">
                                      <p:cBhvr>
                                        <p:cTn id="89" dur="500" decel="50000" fill="hold">
                                          <p:stCondLst>
                                            <p:cond delay="0"/>
                                          </p:stCondLst>
                                        </p:cTn>
                                        <p:tgtEl>
                                          <p:spTgt spid="13"/>
                                        </p:tgtEl>
                                        <p:attrNameLst>
                                          <p:attrName>ppt_x</p:attrName>
                                        </p:attrNameLst>
                                      </p:cBhvr>
                                      <p:tavLst>
                                        <p:tav tm="0">
                                          <p:val>
                                            <p:strVal val="#ppt_x+.4"/>
                                          </p:val>
                                        </p:tav>
                                        <p:tav tm="100000">
                                          <p:val>
                                            <p:strVal val="#ppt_x"/>
                                          </p:val>
                                        </p:tav>
                                      </p:tavLst>
                                    </p:anim>
                                    <p:anim calcmode="lin" valueType="num">
                                      <p:cBhvr>
                                        <p:cTn id="90" dur="500" decel="50000" fill="hold">
                                          <p:stCondLst>
                                            <p:cond delay="0"/>
                                          </p:stCondLst>
                                        </p:cTn>
                                        <p:tgtEl>
                                          <p:spTgt spid="13"/>
                                        </p:tgtEl>
                                        <p:attrNameLst>
                                          <p:attrName>ppt_y</p:attrName>
                                        </p:attrNameLst>
                                      </p:cBhvr>
                                      <p:tavLst>
                                        <p:tav tm="0">
                                          <p:val>
                                            <p:strVal val="#ppt_y-.2"/>
                                          </p:val>
                                        </p:tav>
                                        <p:tav tm="100000">
                                          <p:val>
                                            <p:strVal val="#ppt_y+.1"/>
                                          </p:val>
                                        </p:tav>
                                      </p:tavLst>
                                    </p:anim>
                                    <p:anim calcmode="lin" valueType="num">
                                      <p:cBhvr>
                                        <p:cTn id="91" dur="500" accel="50000" fill="hold">
                                          <p:stCondLst>
                                            <p:cond delay="500"/>
                                          </p:stCondLst>
                                        </p:cTn>
                                        <p:tgtEl>
                                          <p:spTgt spid="13"/>
                                        </p:tgtEl>
                                        <p:attrNameLst>
                                          <p:attrName>ppt_y</p:attrName>
                                        </p:attrNameLst>
                                      </p:cBhvr>
                                      <p:tavLst>
                                        <p:tav tm="0">
                                          <p:val>
                                            <p:strVal val="#ppt_y+.1"/>
                                          </p:val>
                                        </p:tav>
                                        <p:tav tm="100000">
                                          <p:val>
                                            <p:strVal val="#ppt_y"/>
                                          </p:val>
                                        </p:tav>
                                      </p:tavLst>
                                    </p:anim>
                                    <p:animEffect transition="in" filter="fade">
                                      <p:cBhvr>
                                        <p:cTn id="92" dur="1000" decel="50000">
                                          <p:stCondLst>
                                            <p:cond delay="0"/>
                                          </p:stCondLst>
                                        </p:cTn>
                                        <p:tgtEl>
                                          <p:spTgt spid="13"/>
                                        </p:tgtEl>
                                      </p:cBhvr>
                                    </p:animEffect>
                                  </p:childTnLst>
                                </p:cTn>
                              </p:par>
                            </p:childTnLst>
                          </p:cTn>
                        </p:par>
                      </p:childTnLst>
                    </p:cTn>
                  </p:par>
                  <p:par>
                    <p:cTn id="93" fill="hold">
                      <p:stCondLst>
                        <p:cond delay="indefinite"/>
                      </p:stCondLst>
                      <p:childTnLst>
                        <p:par>
                          <p:cTn id="94" fill="hold">
                            <p:stCondLst>
                              <p:cond delay="0"/>
                            </p:stCondLst>
                            <p:childTnLst>
                              <p:par>
                                <p:cTn id="95" presetID="25" presetClass="entr" presetSubtype="0" fill="hold" grpId="0" nodeType="clickEffect">
                                  <p:stCondLst>
                                    <p:cond delay="0"/>
                                  </p:stCondLst>
                                  <p:childTnLst>
                                    <p:set>
                                      <p:cBhvr>
                                        <p:cTn id="96" dur="1" fill="hold">
                                          <p:stCondLst>
                                            <p:cond delay="0"/>
                                          </p:stCondLst>
                                        </p:cTn>
                                        <p:tgtEl>
                                          <p:spTgt spid="5"/>
                                        </p:tgtEl>
                                        <p:attrNameLst>
                                          <p:attrName>style.visibility</p:attrName>
                                        </p:attrNameLst>
                                      </p:cBhvr>
                                      <p:to>
                                        <p:strVal val="visible"/>
                                      </p:to>
                                    </p:set>
                                    <p:anim calcmode="lin" valueType="num">
                                      <p:cBhvr>
                                        <p:cTn id="97"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98"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99"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00" dur="1000" fill="hold"/>
                                        <p:tgtEl>
                                          <p:spTgt spid="5"/>
                                        </p:tgtEl>
                                        <p:attrNameLst>
                                          <p:attrName>ppt_h</p:attrName>
                                        </p:attrNameLst>
                                      </p:cBhvr>
                                      <p:tavLst>
                                        <p:tav tm="0">
                                          <p:val>
                                            <p:strVal val="#ppt_h"/>
                                          </p:val>
                                        </p:tav>
                                        <p:tav tm="100000">
                                          <p:val>
                                            <p:strVal val="#ppt_h"/>
                                          </p:val>
                                        </p:tav>
                                      </p:tavLst>
                                    </p:anim>
                                    <p:anim calcmode="lin" valueType="num">
                                      <p:cBhvr>
                                        <p:cTn id="101"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102"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103"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104" dur="10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2" grpId="0"/>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435</TotalTime>
  <Words>554</Words>
  <Application>Microsoft Office PowerPoint</Application>
  <PresentationFormat>On-screen Show (4:3)</PresentationFormat>
  <Paragraphs>64</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 </vt:lpstr>
      <vt:lpstr>PowerPoint Presentation</vt:lpstr>
      <vt:lpstr>Hoạt động 1: Quan sát và nhận xét mẫu:</vt:lpstr>
      <vt:lpstr>Hoạt động 2:  Qui trình thực hành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Củng cố – dặn dò</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HaiPhuong</dc:creator>
  <cp:lastModifiedBy>Dang Le Phan Danh</cp:lastModifiedBy>
  <cp:revision>46</cp:revision>
  <dcterms:created xsi:type="dcterms:W3CDTF">2016-03-12T09:28:45Z</dcterms:created>
  <dcterms:modified xsi:type="dcterms:W3CDTF">2020-06-18T01:53:26Z</dcterms:modified>
</cp:coreProperties>
</file>