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  <p:sldMasterId id="2147483854" r:id="rId2"/>
  </p:sldMasterIdLst>
  <p:notesMasterIdLst>
    <p:notesMasterId r:id="rId29"/>
  </p:notesMasterIdLst>
  <p:sldIdLst>
    <p:sldId id="290" r:id="rId3"/>
    <p:sldId id="308" r:id="rId4"/>
    <p:sldId id="309" r:id="rId5"/>
    <p:sldId id="311" r:id="rId6"/>
    <p:sldId id="310" r:id="rId7"/>
    <p:sldId id="312" r:id="rId8"/>
    <p:sldId id="313" r:id="rId9"/>
    <p:sldId id="314" r:id="rId10"/>
    <p:sldId id="315" r:id="rId11"/>
    <p:sldId id="294" r:id="rId12"/>
    <p:sldId id="295" r:id="rId13"/>
    <p:sldId id="296" r:id="rId14"/>
    <p:sldId id="316" r:id="rId15"/>
    <p:sldId id="297" r:id="rId16"/>
    <p:sldId id="298" r:id="rId17"/>
    <p:sldId id="270" r:id="rId18"/>
    <p:sldId id="299" r:id="rId19"/>
    <p:sldId id="289" r:id="rId20"/>
    <p:sldId id="300" r:id="rId21"/>
    <p:sldId id="303" r:id="rId22"/>
    <p:sldId id="267" r:id="rId23"/>
    <p:sldId id="304" r:id="rId24"/>
    <p:sldId id="302" r:id="rId25"/>
    <p:sldId id="305" r:id="rId26"/>
    <p:sldId id="306" r:id="rId27"/>
    <p:sldId id="293" r:id="rId2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652E0"/>
    <a:srgbClr val="A4DBF7"/>
    <a:srgbClr val="B6E06E"/>
    <a:srgbClr val="FFFFFF"/>
    <a:srgbClr val="FDFEFF"/>
    <a:srgbClr val="CAEFFC"/>
    <a:srgbClr val="009900"/>
    <a:srgbClr val="D9E9F7"/>
    <a:srgbClr val="C8E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955" autoAdjust="0"/>
  </p:normalViewPr>
  <p:slideViewPr>
    <p:cSldViewPr>
      <p:cViewPr varScale="1">
        <p:scale>
          <a:sx n="70" d="100"/>
          <a:sy n="70" d="100"/>
        </p:scale>
        <p:origin x="-72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xmlns="" id="{8189D5FF-5BA1-4B14-A4FF-128B238794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xmlns="" id="{66E21E15-04BB-4093-AEA4-E0C69ECF16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D91688F7-550E-4FFA-83EF-3458734D2C2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8181" name="Rectangle 5">
            <a:extLst>
              <a:ext uri="{FF2B5EF4-FFF2-40B4-BE49-F238E27FC236}">
                <a16:creationId xmlns:a16="http://schemas.microsoft.com/office/drawing/2014/main" xmlns="" id="{CB405C73-BDB6-4E4F-88FD-1AC4B451AA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xmlns="" id="{4D2A2DAB-B1EB-4953-A072-2EBD292829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>
            <a:extLst>
              <a:ext uri="{FF2B5EF4-FFF2-40B4-BE49-F238E27FC236}">
                <a16:creationId xmlns:a16="http://schemas.microsoft.com/office/drawing/2014/main" xmlns="" id="{8F78D228-976B-49DE-AA25-0086714405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2CFB2C3-0B9A-4BF6-9D42-42795419E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44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F6CAB-9A0A-4926-864A-6FF66F1656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F6CAB-9A0A-4926-864A-6FF66F1656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41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F6CAB-9A0A-4926-864A-6FF66F1656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10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3E2504-C6C1-47FA-8812-99B7C0BE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1A9269-A175-403F-94BC-49F2094F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DD3663-6DB4-4A54-97D6-1522FDBE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80D7C-A87B-4497-ADF3-E2470F8AF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83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1643DC-B16D-440A-A881-0AEFA7E1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AAE0C-5653-43A9-8000-A968C710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C089FC-4EDA-421D-A3DB-53345D8D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3248E-C215-4EC4-88A4-7812DF203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01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EFB853-7831-4843-8522-4E73EF63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986366-BDEC-4142-9843-B2353454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5D9BE1-33A3-4F2F-AAFB-9A6BF5C3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17138-83CA-42FD-ACA7-311A7A340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132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81A71-47E6-4B05-B4C0-9BE0A5AE0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77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364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50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34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70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038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4281"/>
          <a:stretch>
            <a:fillRect/>
          </a:stretch>
        </p:blipFill>
        <p:spPr>
          <a:xfrm>
            <a:off x="-1" y="4860816"/>
            <a:ext cx="12192001" cy="19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7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381DE1-CCCA-4D96-9FAA-9E80149B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C87620-BEFC-4C41-9CDF-99ED63AE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F52C5C-2CA2-4089-BE69-344FC294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4D82-F658-494F-86CC-60E5B2410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23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538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893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912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37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7BF633-6EB4-43C7-B61E-A4125E14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911018-66A9-49A4-B1EC-7159D8C4B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EF1478-CCD9-4255-8B8A-752063A5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C30BC-E0E8-4CC7-A642-EF3AC0B45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30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71ECECF-7A4E-4650-B907-F4B3A212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43B62BD-5CC3-450C-9251-0DEC6734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96F95A9-BA84-471E-BD67-EB985EB6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486F4-3656-443C-AC1B-E80B72894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6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BC40748-2463-4246-81BC-FAFDB3D5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4AF09E6-4442-4342-9D95-A11C4F87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4EBD40C-AA1C-45A7-BD58-3511A686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8344E-F96B-4B74-8DA5-4827A13EF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23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87955A9-DCC2-43E3-B2EE-90A41198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063C150-7CCF-4B44-944A-73C3ECFC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3D05D3C-EAFE-4B8A-834C-A961E952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1DC2B-2342-4A3D-9F21-8EA7B2A5A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42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CD8D6EE-A853-4049-A38C-14C0489DA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8B34AA9C-500E-4E37-8248-CF2C13C66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78F8A33-3403-4BD1-98E9-B8F6370F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B3B4A-E9E0-436D-AFEE-848403F96C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3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8A24396-0BD2-4B5F-86A8-DFFCFA0A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1C17300-693B-4C7A-A1AA-0864C4C5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EDDADAA-BDB1-421E-85F7-BC11C4AB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E154A-973A-408B-B9B7-877C50A98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01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7194994-FE03-4948-BEA4-FDC36E8F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6B631DD-EE36-48F9-9663-0ACBD6D1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16D3059-0DC7-4AEE-90E3-8A30172C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C5F88-794E-45BA-9E37-58B921735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69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33EB0A5C-4E13-401C-87BE-0666ABF35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7A123D2E-6DAE-4E54-A784-F84412D34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4CCF50-3E71-4E2B-AAD9-0D2C58EA9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3C53DD-FF33-4779-B698-4D0947F35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A2078B-BCEC-45A1-AB4B-A6E07BC5E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FC2D767-C36B-4A39-B277-34B0A63C3A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66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EE7D-276B-4CA8-9C22-89EEC56C6BE5}" type="datetimeFigureOut">
              <a:rPr lang="zh-CN" altLang="en-US" smtClean="0"/>
              <a:t>2021/3/1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76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wm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wm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86ABEF1-9788-4255-8C62-4D93F7620B65}"/>
              </a:ext>
            </a:extLst>
          </p:cNvPr>
          <p:cNvSpPr/>
          <p:nvPr/>
        </p:nvSpPr>
        <p:spPr>
          <a:xfrm>
            <a:off x="29852" y="1475130"/>
            <a:ext cx="45661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– TUẦN 26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2E209E9-0C4A-43B6-BAE5-E09ECAD412AB}"/>
              </a:ext>
            </a:extLst>
          </p:cNvPr>
          <p:cNvSpPr/>
          <p:nvPr/>
        </p:nvSpPr>
        <p:spPr>
          <a:xfrm>
            <a:off x="2926000" y="2166042"/>
            <a:ext cx="63786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D652E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D652E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3141D4DD-D6C1-40EA-B213-9786B8A84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1600" y="557213"/>
            <a:ext cx="2667000" cy="1933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7" b="13529"/>
          <a:stretch>
            <a:fillRect/>
          </a:stretch>
        </p:blipFill>
        <p:spPr>
          <a:xfrm>
            <a:off x="9126744" y="516757"/>
            <a:ext cx="2784558" cy="1896667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xmlns="" id="{2FBC6174-76C8-4E65-96D3-B34C001F3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59" y="215028"/>
            <a:ext cx="1371600" cy="6207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EEE3140C-609E-4605-A443-0C51C444D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244" y="305044"/>
            <a:ext cx="8962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chu vi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</p:txBody>
      </p:sp>
      <p:pic>
        <p:nvPicPr>
          <p:cNvPr id="5" name="Picture 3" descr="E:\PPT背景\03.png">
            <a:extLst>
              <a:ext uri="{FF2B5EF4-FFF2-40B4-BE49-F238E27FC236}">
                <a16:creationId xmlns:a16="http://schemas.microsoft.com/office/drawing/2014/main" xmlns="" id="{D34AC9F6-7376-4192-82CC-B6109848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" y="2040361"/>
            <a:ext cx="1193110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PPT背景\05.png">
            <a:extLst>
              <a:ext uri="{FF2B5EF4-FFF2-40B4-BE49-F238E27FC236}">
                <a16:creationId xmlns:a16="http://schemas.microsoft.com/office/drawing/2014/main" xmlns="" id="{E26A4CC0-29A4-4741-82BE-D69DA5FE8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92014"/>
            <a:ext cx="3352800" cy="30739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PPT背景\05.png">
            <a:extLst>
              <a:ext uri="{FF2B5EF4-FFF2-40B4-BE49-F238E27FC236}">
                <a16:creationId xmlns:a16="http://schemas.microsoft.com/office/drawing/2014/main" xmlns="" id="{E4D84A6F-7AFC-4AB1-833E-70E41F9E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681">
            <a:off x="4677247" y="1970887"/>
            <a:ext cx="3506050" cy="3516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ED901A6C-5DF1-454D-B42A-5773555FB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452" y="2828637"/>
            <a:ext cx="296747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a)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7cm; 10cm ; 13cm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xmlns="" id="{AE495C7F-5202-4CBD-AEED-DF3FFB8E4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017" y="3025330"/>
            <a:ext cx="375064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b)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30dm ; 40dm ; 20dm</a:t>
            </a:r>
          </a:p>
        </p:txBody>
      </p:sp>
      <p:pic>
        <p:nvPicPr>
          <p:cNvPr id="10" name="Picture 5" descr="E:\PPT背景\05.png">
            <a:extLst>
              <a:ext uri="{FF2B5EF4-FFF2-40B4-BE49-F238E27FC236}">
                <a16:creationId xmlns:a16="http://schemas.microsoft.com/office/drawing/2014/main" xmlns="" id="{E4D84A6F-7AFC-4AB1-833E-70E41F9E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681">
            <a:off x="8619582" y="1489147"/>
            <a:ext cx="3506050" cy="3516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xmlns="" id="{AE495C7F-5202-4CBD-AEED-DF3FFB8E4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2352" y="2543590"/>
            <a:ext cx="375064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</a:t>
            </a:r>
            <a:r>
              <a:rPr lang="vi-V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8c</a:t>
            </a:r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; </a:t>
            </a:r>
            <a:r>
              <a:rPr lang="vi-V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12c</a:t>
            </a:r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; </a:t>
            </a:r>
            <a:r>
              <a:rPr lang="vi-V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7c</a:t>
            </a:r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</a:t>
            </a:r>
            <a:endParaRPr lang="en-US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5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extLst>
              <a:ext uri="{FF2B5EF4-FFF2-40B4-BE49-F238E27FC236}">
                <a16:creationId xmlns:a16="http://schemas.microsoft.com/office/drawing/2014/main" xmlns="" id="{294BD648-1707-40EA-9C9D-F9C898F8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59" y="215028"/>
            <a:ext cx="1371600" cy="6207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0F902CA1-210F-4B55-ADF9-8BAEC462E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244" y="305044"/>
            <a:ext cx="8962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chu vi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F8F6E33-91B4-4626-A851-936784F5A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94" y="1219200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a) 7cm; 10cm ; 13cm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358D3B0A-B4F9-475A-946C-5F4B4F08F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895046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Mẫu</a:t>
            </a:r>
            <a:r>
              <a:rPr lang="en-US" alt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A12B6658-5EF9-4FA1-9C6D-1EC6E0938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471" y="2671672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BA37A77E-51FB-4E68-AA94-3ABEB82F9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186328"/>
            <a:ext cx="31971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 + 10 + 13 =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xmlns="" id="{4E2383C9-F036-4C1D-963D-F9D38FCE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429000"/>
            <a:ext cx="46644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Chu vi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5A0A24CB-8D40-4365-AECB-7B089618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471" y="4876800"/>
            <a:ext cx="35037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 cm</a:t>
            </a:r>
          </a:p>
        </p:txBody>
      </p:sp>
      <p:sp>
        <p:nvSpPr>
          <p:cNvPr id="10" name="Text Box 65">
            <a:extLst>
              <a:ext uri="{FF2B5EF4-FFF2-40B4-BE49-F238E27FC236}">
                <a16:creationId xmlns:a16="http://schemas.microsoft.com/office/drawing/2014/main" xmlns="" id="{C9898893-74E6-41DA-9480-AA23C9F50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727" y="4186328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 ( cm 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839E3A-3AF4-4144-BCC5-F38D0CC3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1" b="95814" l="4667" r="95000">
                        <a14:foregroundMark x1="19667" y1="41860" x2="19667" y2="41860"/>
                        <a14:foregroundMark x1="15333" y1="75349" x2="15333" y2="78605"/>
                        <a14:foregroundMark x1="8667" y1="41395" x2="8667" y2="41395"/>
                        <a14:foregroundMark x1="9000" y1="42791" x2="21333" y2="77674"/>
                        <a14:foregroundMark x1="38000" y1="47442" x2="39667" y2="45116"/>
                        <a14:foregroundMark x1="31667" y1="20930" x2="30667" y2="60465"/>
                        <a14:foregroundMark x1="30667" y1="60465" x2="34667" y2="66047"/>
                        <a14:foregroundMark x1="20000" y1="87907" x2="20000" y2="87907"/>
                        <a14:foregroundMark x1="9000" y1="62326" x2="13667" y2="96279"/>
                        <a14:foregroundMark x1="4667" y1="29767" x2="4667" y2="29767"/>
                        <a14:foregroundMark x1="84000" y1="72093" x2="84000" y2="72093"/>
                        <a14:foregroundMark x1="87333" y1="66977" x2="87333" y2="66977"/>
                        <a14:foregroundMark x1="67333" y1="78605" x2="83333" y2="72093"/>
                        <a14:foregroundMark x1="95000" y1="79070" x2="95000" y2="79070"/>
                        <a14:foregroundMark x1="76333" y1="4651" x2="76333" y2="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877">
            <a:off x="1468849" y="3543632"/>
            <a:ext cx="3040743" cy="2179199"/>
          </a:xfrm>
          <a:prstGeom prst="rect">
            <a:avLst/>
          </a:prstGeom>
        </p:spPr>
      </p:pic>
      <p:pic>
        <p:nvPicPr>
          <p:cNvPr id="11" name="图片 67">
            <a:extLst>
              <a:ext uri="{FF2B5EF4-FFF2-40B4-BE49-F238E27FC236}">
                <a16:creationId xmlns:a16="http://schemas.microsoft.com/office/drawing/2014/main" xmlns="" id="{2D541F7E-5E67-4253-BF09-1FEC1D37B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73" y="2185358"/>
            <a:ext cx="1991043" cy="26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0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extLst>
              <a:ext uri="{FF2B5EF4-FFF2-40B4-BE49-F238E27FC236}">
                <a16:creationId xmlns:a16="http://schemas.microsoft.com/office/drawing/2014/main" xmlns="" id="{294BD648-1707-40EA-9C9D-F9C898F8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59" y="215028"/>
            <a:ext cx="1371600" cy="6207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1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0F902CA1-210F-4B55-ADF9-8BAEC462E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244" y="305044"/>
            <a:ext cx="8962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tam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dài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A12B6658-5EF9-4FA1-9C6D-1EC6E0938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471" y="2671672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BA37A77E-51FB-4E68-AA94-3ABEB82F9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186328"/>
            <a:ext cx="31971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+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+ 20 =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xmlns="" id="{4E2383C9-F036-4C1D-963D-F9D38FCE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429000"/>
            <a:ext cx="46644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tam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5A0A24CB-8D40-4365-AECB-7B089618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471" y="4876800"/>
            <a:ext cx="35037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Đáp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90 dm </a:t>
            </a:r>
          </a:p>
        </p:txBody>
      </p:sp>
      <p:sp>
        <p:nvSpPr>
          <p:cNvPr id="10" name="Text Box 65">
            <a:extLst>
              <a:ext uri="{FF2B5EF4-FFF2-40B4-BE49-F238E27FC236}">
                <a16:creationId xmlns:a16="http://schemas.microsoft.com/office/drawing/2014/main" xmlns="" id="{C9898893-74E6-41DA-9480-AA23C9F50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5303" y="4175022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90 (dm)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839E3A-3AF4-4144-BCC5-F38D0CC3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1" b="95814" l="4667" r="95000">
                        <a14:foregroundMark x1="19667" y1="41860" x2="19667" y2="41860"/>
                        <a14:foregroundMark x1="15333" y1="75349" x2="15333" y2="78605"/>
                        <a14:foregroundMark x1="8667" y1="41395" x2="8667" y2="41395"/>
                        <a14:foregroundMark x1="9000" y1="42791" x2="21333" y2="77674"/>
                        <a14:foregroundMark x1="38000" y1="47442" x2="39667" y2="45116"/>
                        <a14:foregroundMark x1="31667" y1="20930" x2="30667" y2="60465"/>
                        <a14:foregroundMark x1="30667" y1="60465" x2="34667" y2="66047"/>
                        <a14:foregroundMark x1="20000" y1="87907" x2="20000" y2="87907"/>
                        <a14:foregroundMark x1="9000" y1="62326" x2="13667" y2="96279"/>
                        <a14:foregroundMark x1="4667" y1="29767" x2="4667" y2="29767"/>
                        <a14:foregroundMark x1="84000" y1="72093" x2="84000" y2="72093"/>
                        <a14:foregroundMark x1="87333" y1="66977" x2="87333" y2="66977"/>
                        <a14:foregroundMark x1="67333" y1="78605" x2="83333" y2="72093"/>
                        <a14:foregroundMark x1="95000" y1="79070" x2="95000" y2="79070"/>
                        <a14:foregroundMark x1="76333" y1="4651" x2="76333" y2="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877">
            <a:off x="1468849" y="3543632"/>
            <a:ext cx="3040743" cy="2179199"/>
          </a:xfrm>
          <a:prstGeom prst="rect">
            <a:avLst/>
          </a:prstGeom>
        </p:spPr>
      </p:pic>
      <p:pic>
        <p:nvPicPr>
          <p:cNvPr id="11" name="图片 67">
            <a:extLst>
              <a:ext uri="{FF2B5EF4-FFF2-40B4-BE49-F238E27FC236}">
                <a16:creationId xmlns:a16="http://schemas.microsoft.com/office/drawing/2014/main" xmlns="" id="{2D541F7E-5E67-4253-BF09-1FEC1D37B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73" y="2185358"/>
            <a:ext cx="1991043" cy="2665487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xmlns="" id="{DBF1651C-F8C8-42AB-B9B1-79DEF8CA9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72" y="1237582"/>
            <a:ext cx="47908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30 dm ; 40 dm ; 20 dm.</a:t>
            </a:r>
          </a:p>
        </p:txBody>
      </p:sp>
    </p:spTree>
    <p:extLst>
      <p:ext uri="{BB962C8B-B14F-4D97-AF65-F5344CB8AC3E}">
        <p14:creationId xmlns:p14="http://schemas.microsoft.com/office/powerpoint/2010/main" val="2378804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extLst>
              <a:ext uri="{FF2B5EF4-FFF2-40B4-BE49-F238E27FC236}">
                <a16:creationId xmlns:a16="http://schemas.microsoft.com/office/drawing/2014/main" xmlns="" id="{294BD648-1707-40EA-9C9D-F9C898F8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59" y="215028"/>
            <a:ext cx="1371600" cy="6207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1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0F902CA1-210F-4B55-ADF9-8BAEC462E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244" y="305044"/>
            <a:ext cx="8962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tam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dài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A12B6658-5EF9-4FA1-9C6D-1EC6E0938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471" y="2671672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BA37A77E-51FB-4E68-AA94-3ABEB82F9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186328"/>
            <a:ext cx="31971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+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+ 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7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=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xmlns="" id="{4E2383C9-F036-4C1D-963D-F9D38FCE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429000"/>
            <a:ext cx="46644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tam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5A0A24CB-8D40-4365-AECB-7B089618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471" y="4876800"/>
            <a:ext cx="35037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Đáp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 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27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m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0" name="Text Box 65">
            <a:extLst>
              <a:ext uri="{FF2B5EF4-FFF2-40B4-BE49-F238E27FC236}">
                <a16:creationId xmlns:a16="http://schemas.microsoft.com/office/drawing/2014/main" xmlns="" id="{C9898893-74E6-41DA-9480-AA23C9F50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175022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27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(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839E3A-3AF4-4144-BCC5-F38D0CC3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1" b="95814" l="4667" r="95000">
                        <a14:foregroundMark x1="19667" y1="41860" x2="19667" y2="41860"/>
                        <a14:foregroundMark x1="15333" y1="75349" x2="15333" y2="78605"/>
                        <a14:foregroundMark x1="8667" y1="41395" x2="8667" y2="41395"/>
                        <a14:foregroundMark x1="9000" y1="42791" x2="21333" y2="77674"/>
                        <a14:foregroundMark x1="38000" y1="47442" x2="39667" y2="45116"/>
                        <a14:foregroundMark x1="31667" y1="20930" x2="30667" y2="60465"/>
                        <a14:foregroundMark x1="30667" y1="60465" x2="34667" y2="66047"/>
                        <a14:foregroundMark x1="20000" y1="87907" x2="20000" y2="87907"/>
                        <a14:foregroundMark x1="9000" y1="62326" x2="13667" y2="96279"/>
                        <a14:foregroundMark x1="4667" y1="29767" x2="4667" y2="29767"/>
                        <a14:foregroundMark x1="84000" y1="72093" x2="84000" y2="72093"/>
                        <a14:foregroundMark x1="87333" y1="66977" x2="87333" y2="66977"/>
                        <a14:foregroundMark x1="67333" y1="78605" x2="83333" y2="72093"/>
                        <a14:foregroundMark x1="95000" y1="79070" x2="95000" y2="79070"/>
                        <a14:foregroundMark x1="76333" y1="4651" x2="76333" y2="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877">
            <a:off x="1468849" y="3543632"/>
            <a:ext cx="3040743" cy="2179199"/>
          </a:xfrm>
          <a:prstGeom prst="rect">
            <a:avLst/>
          </a:prstGeom>
        </p:spPr>
      </p:pic>
      <p:pic>
        <p:nvPicPr>
          <p:cNvPr id="11" name="图片 67">
            <a:extLst>
              <a:ext uri="{FF2B5EF4-FFF2-40B4-BE49-F238E27FC236}">
                <a16:creationId xmlns:a16="http://schemas.microsoft.com/office/drawing/2014/main" xmlns="" id="{2D541F7E-5E67-4253-BF09-1FEC1D37B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73" y="2185358"/>
            <a:ext cx="1991043" cy="2665487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xmlns="" id="{DBF1651C-F8C8-42AB-B9B1-79DEF8CA9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72" y="1237582"/>
            <a:ext cx="47908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8cm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12c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0447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extLst>
              <a:ext uri="{FF2B5EF4-FFF2-40B4-BE49-F238E27FC236}">
                <a16:creationId xmlns:a16="http://schemas.microsoft.com/office/drawing/2014/main" xmlns="" id="{58170348-4908-4832-AC21-3CC7BD5A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93" y="123440"/>
            <a:ext cx="1371600" cy="6207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2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DB28BF7F-6AC1-4EED-8101-5BC5A2434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244" y="305044"/>
            <a:ext cx="8962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dài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CD883105-9571-43C0-BE30-58D77514A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43897"/>
            <a:ext cx="6616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a)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 dm ; 4 dm ; 5 dm ; 6 dm.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23A99CCD-3B36-4AFA-962C-191CB5393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8250"/>
            <a:ext cx="5626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b)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 cm ;20 cm ;10 cm; 20 cm.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23B75F-0207-4AEB-A74F-496770BB5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22208" r="11395" b="15143"/>
          <a:stretch/>
        </p:blipFill>
        <p:spPr>
          <a:xfrm>
            <a:off x="4267200" y="1728416"/>
            <a:ext cx="7828925" cy="5465851"/>
          </a:xfrm>
          <a:prstGeom prst="rect">
            <a:avLst/>
          </a:prstGeom>
        </p:spPr>
      </p:pic>
      <p:sp>
        <p:nvSpPr>
          <p:cNvPr id="8" name="Text Box 12">
            <a:extLst>
              <a:ext uri="{FF2B5EF4-FFF2-40B4-BE49-F238E27FC236}">
                <a16:creationId xmlns:a16="http://schemas.microsoft.com/office/drawing/2014/main" xmlns="" id="{58AED48B-9927-464F-B0BB-6FF93077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821" y="4034107"/>
            <a:ext cx="449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 + 4 + 5 + 6 = 18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( dm )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8D0EB78C-C477-4A79-9FBE-68523322C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312255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Chu vi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E0F25A35-1FC0-4BE8-B788-26F07161F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723" y="4755958"/>
            <a:ext cx="33479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18 dm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62">
            <a:extLst>
              <a:ext uri="{FF2B5EF4-FFF2-40B4-BE49-F238E27FC236}">
                <a16:creationId xmlns:a16="http://schemas.microsoft.com/office/drawing/2014/main" xmlns="" id="{B5D4A4A7-3BA4-44EA-AB0C-907D80477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2480" y="2590403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635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extLst>
              <a:ext uri="{FF2B5EF4-FFF2-40B4-BE49-F238E27FC236}">
                <a16:creationId xmlns:a16="http://schemas.microsoft.com/office/drawing/2014/main" xmlns="" id="{58170348-4908-4832-AC21-3CC7BD5A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93" y="123440"/>
            <a:ext cx="1371600" cy="6207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2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DB28BF7F-6AC1-4EED-8101-5BC5A2434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244" y="305044"/>
            <a:ext cx="8962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dài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23A99CCD-3B36-4AFA-962C-191CB5393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1173138"/>
            <a:ext cx="6388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b)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10 cm ; 20 cm ; 10 cm; 20 cm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23B75F-0207-4AEB-A74F-496770BB5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22208" r="11395" b="15143"/>
          <a:stretch/>
        </p:blipFill>
        <p:spPr>
          <a:xfrm>
            <a:off x="4267200" y="1728416"/>
            <a:ext cx="7828925" cy="5465851"/>
          </a:xfrm>
          <a:prstGeom prst="rect">
            <a:avLst/>
          </a:prstGeom>
        </p:spPr>
      </p:pic>
      <p:sp>
        <p:nvSpPr>
          <p:cNvPr id="8" name="Text Box 12">
            <a:extLst>
              <a:ext uri="{FF2B5EF4-FFF2-40B4-BE49-F238E27FC236}">
                <a16:creationId xmlns:a16="http://schemas.microsoft.com/office/drawing/2014/main" xmlns="" id="{58AED48B-9927-464F-B0BB-6FF93077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4044272"/>
            <a:ext cx="54024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10 + 20 + 10 + 20 = 60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(cm)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xmlns="" id="{8D0EB78C-C477-4A79-9FBE-68523322C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312255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E0F25A35-1FC0-4BE8-B788-26F07161F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723" y="4755958"/>
            <a:ext cx="33479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Đáp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 60 cm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62">
            <a:extLst>
              <a:ext uri="{FF2B5EF4-FFF2-40B4-BE49-F238E27FC236}">
                <a16:creationId xmlns:a16="http://schemas.microsoft.com/office/drawing/2014/main" xmlns="" id="{B5D4A4A7-3BA4-44EA-AB0C-907D80477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2480" y="2590403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5384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FA382D-385F-49F6-9B31-A369480E2F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192" y1="15107" x2="45192" y2="15107"/>
                        <a14:foregroundMark x1="30632" y1="17406" x2="30632" y2="17406"/>
                        <a14:foregroundMark x1="29121" y1="16585" x2="29121" y2="16585"/>
                        <a14:foregroundMark x1="28022" y1="15599" x2="28846" y2="17077"/>
                        <a14:foregroundMark x1="27335" y1="21839" x2="29533" y2="21839"/>
                        <a14:foregroundMark x1="32005" y1="11494" x2="32005" y2="15599"/>
                        <a14:foregroundMark x1="32692" y1="17406" x2="32967" y2="23645"/>
                        <a14:foregroundMark x1="37225" y1="47291" x2="37225" y2="47291"/>
                        <a14:foregroundMark x1="10577" y1="36125" x2="10577" y2="36125"/>
                        <a14:foregroundMark x1="18681" y1="41708" x2="16346" y2="53202"/>
                        <a14:foregroundMark x1="49038" y1="15764" x2="49038" y2="15764"/>
                        <a14:foregroundMark x1="53709" y1="15599" x2="53709" y2="15599"/>
                        <a14:foregroundMark x1="44368" y1="14778" x2="44368" y2="14778"/>
                        <a14:foregroundMark x1="36676" y1="26437" x2="46291" y2="27258"/>
                        <a14:foregroundMark x1="38874" y1="31034" x2="39698" y2="33826"/>
                        <a14:foregroundMark x1="68681" y1="28243" x2="69093" y2="31363"/>
                        <a14:foregroundMark x1="67857" y1="26437" x2="69505" y2="33826"/>
                        <a14:foregroundMark x1="46566" y1="12972" x2="46566" y2="12972"/>
                        <a14:foregroundMark x1="43132" y1="20361" x2="43132" y2="20361"/>
                        <a14:foregroundMark x1="52747" y1="14614" x2="53297" y2="14286"/>
                        <a14:foregroundMark x1="51648" y1="17898" x2="51648" y2="17898"/>
                        <a14:foregroundMark x1="51648" y1="20361" x2="51648" y2="20361"/>
                        <a14:foregroundMark x1="54808" y1="14778" x2="54808" y2="14778"/>
                        <a14:foregroundMark x1="31456" y1="35140" x2="36951" y2="35961"/>
                        <a14:foregroundMark x1="76923" y1="32348" x2="76923" y2="32348"/>
                        <a14:foregroundMark x1="86951" y1="35304" x2="86951" y2="35304"/>
                        <a14:foregroundMark x1="88462" y1="55172" x2="88462" y2="5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34" t="7622" r="6794" b="4961"/>
          <a:stretch/>
        </p:blipFill>
        <p:spPr>
          <a:xfrm>
            <a:off x="219295" y="-99881"/>
            <a:ext cx="6283087" cy="5943600"/>
          </a:xfrm>
          <a:prstGeom prst="rect">
            <a:avLst/>
          </a:prstGeom>
        </p:spPr>
      </p:pic>
      <p:sp>
        <p:nvSpPr>
          <p:cNvPr id="188418" name="Text Box 2">
            <a:extLst>
              <a:ext uri="{FF2B5EF4-FFF2-40B4-BE49-F238E27FC236}">
                <a16:creationId xmlns:a16="http://schemas.microsoft.com/office/drawing/2014/main" xmlns="" id="{6CB51D9E-4F4D-4611-AD88-6702B3661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76" y="2313780"/>
            <a:ext cx="52355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Đo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dài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cạnh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tam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ABC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thích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chỗ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8419" name="Text Box 3">
            <a:extLst>
              <a:ext uri="{FF2B5EF4-FFF2-40B4-BE49-F238E27FC236}">
                <a16:creationId xmlns:a16="http://schemas.microsoft.com/office/drawing/2014/main" xmlns="" id="{525C8450-41D8-4570-82BA-E427C9B1D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03" y="4218553"/>
            <a:ext cx="56872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chu vi tam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 ABC </a:t>
            </a:r>
          </a:p>
        </p:txBody>
      </p:sp>
      <p:pic>
        <p:nvPicPr>
          <p:cNvPr id="12296" name="Picture 17" descr="87">
            <a:extLst>
              <a:ext uri="{FF2B5EF4-FFF2-40B4-BE49-F238E27FC236}">
                <a16:creationId xmlns:a16="http://schemas.microsoft.com/office/drawing/2014/main" xmlns="" id="{E95B478D-EB10-4659-A359-16655197B1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9208" flipV="1">
            <a:off x="7507288" y="6324600"/>
            <a:ext cx="27320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78" name="Oval 62">
            <a:extLst>
              <a:ext uri="{FF2B5EF4-FFF2-40B4-BE49-F238E27FC236}">
                <a16:creationId xmlns:a16="http://schemas.microsoft.com/office/drawing/2014/main" xmlns="" id="{9C211AB3-F785-4626-9CF7-B6FC942C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55" y="673780"/>
            <a:ext cx="1741529" cy="9588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88426" name="Text Box 10">
            <a:extLst>
              <a:ext uri="{FF2B5EF4-FFF2-40B4-BE49-F238E27FC236}">
                <a16:creationId xmlns:a16="http://schemas.microsoft.com/office/drawing/2014/main" xmlns="" id="{C3262666-78C8-4569-9EFB-3F4DC3EC38F8}"/>
              </a:ext>
            </a:extLst>
          </p:cNvPr>
          <p:cNvSpPr txBox="1">
            <a:spLocks noChangeArrowheads="1"/>
          </p:cNvSpPr>
          <p:nvPr/>
        </p:nvSpPr>
        <p:spPr bwMode="auto">
          <a:xfrm rot="17801506">
            <a:off x="8021390" y="3052010"/>
            <a:ext cx="4777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8427" name="Text Box 11">
            <a:extLst>
              <a:ext uri="{FF2B5EF4-FFF2-40B4-BE49-F238E27FC236}">
                <a16:creationId xmlns:a16="http://schemas.microsoft.com/office/drawing/2014/main" xmlns="" id="{DC2354BB-ADFE-4952-89B2-13950F6B055D}"/>
              </a:ext>
            </a:extLst>
          </p:cNvPr>
          <p:cNvSpPr txBox="1">
            <a:spLocks noChangeArrowheads="1"/>
          </p:cNvSpPr>
          <p:nvPr/>
        </p:nvSpPr>
        <p:spPr bwMode="auto">
          <a:xfrm rot="21432437">
            <a:off x="8966279" y="4451674"/>
            <a:ext cx="5641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8428" name="Text Box 12">
            <a:extLst>
              <a:ext uri="{FF2B5EF4-FFF2-40B4-BE49-F238E27FC236}">
                <a16:creationId xmlns:a16="http://schemas.microsoft.com/office/drawing/2014/main" xmlns="" id="{4A986A42-21F6-482C-8E7B-D8E555752201}"/>
              </a:ext>
            </a:extLst>
          </p:cNvPr>
          <p:cNvSpPr txBox="1">
            <a:spLocks noChangeArrowheads="1"/>
          </p:cNvSpPr>
          <p:nvPr/>
        </p:nvSpPr>
        <p:spPr bwMode="auto">
          <a:xfrm rot="3965088">
            <a:off x="10083044" y="2830575"/>
            <a:ext cx="5014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305" name="Text Box 4">
            <a:extLst>
              <a:ext uri="{FF2B5EF4-FFF2-40B4-BE49-F238E27FC236}">
                <a16:creationId xmlns:a16="http://schemas.microsoft.com/office/drawing/2014/main" xmlns="" id="{DFB08D0D-5A85-4539-8C9A-0C821F9E17FB}"/>
              </a:ext>
            </a:extLst>
          </p:cNvPr>
          <p:cNvSpPr txBox="1">
            <a:spLocks noChangeArrowheads="1"/>
          </p:cNvSpPr>
          <p:nvPr/>
        </p:nvSpPr>
        <p:spPr bwMode="auto">
          <a:xfrm rot="18009478">
            <a:off x="7760400" y="2772021"/>
            <a:ext cx="15547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cm</a:t>
            </a:r>
          </a:p>
        </p:txBody>
      </p:sp>
      <p:sp>
        <p:nvSpPr>
          <p:cNvPr id="12306" name="Text Box 5">
            <a:extLst>
              <a:ext uri="{FF2B5EF4-FFF2-40B4-BE49-F238E27FC236}">
                <a16:creationId xmlns:a16="http://schemas.microsoft.com/office/drawing/2014/main" xmlns="" id="{916AC8A7-74FC-44A1-AA8A-BB893E2ABB3F}"/>
              </a:ext>
            </a:extLst>
          </p:cNvPr>
          <p:cNvSpPr txBox="1">
            <a:spLocks noChangeArrowheads="1"/>
          </p:cNvSpPr>
          <p:nvPr/>
        </p:nvSpPr>
        <p:spPr bwMode="auto">
          <a:xfrm rot="3615392">
            <a:off x="9693703" y="3176295"/>
            <a:ext cx="16144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cm</a:t>
            </a:r>
          </a:p>
        </p:txBody>
      </p:sp>
      <p:sp>
        <p:nvSpPr>
          <p:cNvPr id="12307" name="Text Box 6">
            <a:extLst>
              <a:ext uri="{FF2B5EF4-FFF2-40B4-BE49-F238E27FC236}">
                <a16:creationId xmlns:a16="http://schemas.microsoft.com/office/drawing/2014/main" xmlns="" id="{BAEC1FCD-C740-445F-977A-B9717C8D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3331" y="4538970"/>
            <a:ext cx="1835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cm</a:t>
            </a:r>
          </a:p>
        </p:txBody>
      </p:sp>
      <p:sp>
        <p:nvSpPr>
          <p:cNvPr id="12308" name="Text Box 7">
            <a:extLst>
              <a:ext uri="{FF2B5EF4-FFF2-40B4-BE49-F238E27FC236}">
                <a16:creationId xmlns:a16="http://schemas.microsoft.com/office/drawing/2014/main" xmlns="" id="{D387CD1C-F91B-46A8-ADBD-6242EA86E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108" y="1611564"/>
            <a:ext cx="564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309" name="Text Box 8">
            <a:extLst>
              <a:ext uri="{FF2B5EF4-FFF2-40B4-BE49-F238E27FC236}">
                <a16:creationId xmlns:a16="http://schemas.microsoft.com/office/drawing/2014/main" xmlns="" id="{BC7EAE84-FE5F-456A-AD9A-4C786D80D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803" y="4160364"/>
            <a:ext cx="564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310" name="Text Box 9">
            <a:extLst>
              <a:ext uri="{FF2B5EF4-FFF2-40B4-BE49-F238E27FC236}">
                <a16:creationId xmlns:a16="http://schemas.microsoft.com/office/drawing/2014/main" xmlns="" id="{32DA1D45-5D02-4007-8EC9-D110DCF7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7139" y="4171659"/>
            <a:ext cx="451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598EAF-CF35-4D18-AD1E-6C65BCECDC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600" r="91700">
                        <a14:foregroundMark x1="14500" y1="43625" x2="14500" y2="43625"/>
                        <a14:foregroundMark x1="11700" y1="44250" x2="16600" y2="49250"/>
                        <a14:foregroundMark x1="16600" y1="49250" x2="23100" y2="48500"/>
                        <a14:foregroundMark x1="23100" y1="48500" x2="23400" y2="48125"/>
                        <a14:foregroundMark x1="9900" y1="45750" x2="42700" y2="50375"/>
                        <a14:foregroundMark x1="42700" y1="50375" x2="55600" y2="49000"/>
                        <a14:foregroundMark x1="55600" y1="49000" x2="57300" y2="48125"/>
                        <a14:foregroundMark x1="40800" y1="45625" x2="22600" y2="43250"/>
                        <a14:foregroundMark x1="59200" y1="46000" x2="80700" y2="48625"/>
                        <a14:foregroundMark x1="90400" y1="48000" x2="58400" y2="45750"/>
                        <a14:foregroundMark x1="58400" y1="45750" x2="10800" y2="52000"/>
                        <a14:foregroundMark x1="10800" y1="52000" x2="30400" y2="54375"/>
                        <a14:foregroundMark x1="30400" y1="54375" x2="44100" y2="53375"/>
                        <a14:foregroundMark x1="44100" y1="53375" x2="75900" y2="56375"/>
                        <a14:foregroundMark x1="75900" y1="56375" x2="82800" y2="55750"/>
                        <a14:foregroundMark x1="9900" y1="43625" x2="10200" y2="44500"/>
                        <a14:foregroundMark x1="10400" y1="46000" x2="10900" y2="53000"/>
                        <a14:foregroundMark x1="10900" y1="53000" x2="11200" y2="53375"/>
                        <a14:foregroundMark x1="11200" y1="45375" x2="10800" y2="53125"/>
                        <a14:foregroundMark x1="10800" y1="53125" x2="12100" y2="56750"/>
                        <a14:foregroundMark x1="8100" y1="55500" x2="86100" y2="57250"/>
                        <a14:foregroundMark x1="86100" y1="51875" x2="86100" y2="51875"/>
                        <a14:foregroundMark x1="90400" y1="53500" x2="90400" y2="53500"/>
                        <a14:foregroundMark x1="89300" y1="57250" x2="89500" y2="58125"/>
                        <a14:foregroundMark x1="91100" y1="50125" x2="90900" y2="49500"/>
                        <a14:foregroundMark x1="90700" y1="45000" x2="90700" y2="45000"/>
                        <a14:foregroundMark x1="91200" y1="46625" x2="91700" y2="50750"/>
                        <a14:foregroundMark x1="90000" y1="46500" x2="90000" y2="46500"/>
                        <a14:foregroundMark x1="90000" y1="44250" x2="59600" y2="42625"/>
                        <a14:foregroundMark x1="90000" y1="44750" x2="11900" y2="39750"/>
                        <a14:foregroundMark x1="11900" y1="39750" x2="7600" y2="41750"/>
                        <a14:foregroundMark x1="11900" y1="42625" x2="11900" y2="4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22" t="44185" r="8767" b="42647"/>
          <a:stretch/>
        </p:blipFill>
        <p:spPr>
          <a:xfrm>
            <a:off x="7691691" y="4551155"/>
            <a:ext cx="10309458" cy="1240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6" name="AutoShape 63">
            <a:extLst>
              <a:ext uri="{FF2B5EF4-FFF2-40B4-BE49-F238E27FC236}">
                <a16:creationId xmlns:a16="http://schemas.microsoft.com/office/drawing/2014/main" xmlns="" id="{DBBE49E3-2F2A-459F-B45F-1D1B5695A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09" y="2134784"/>
            <a:ext cx="2699694" cy="235786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6CBB705-AFB3-4A75-83D1-3E12B54EB9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600" r="91700">
                        <a14:foregroundMark x1="14500" y1="43625" x2="14500" y2="43625"/>
                        <a14:foregroundMark x1="11700" y1="44250" x2="16600" y2="49250"/>
                        <a14:foregroundMark x1="16600" y1="49250" x2="23100" y2="48500"/>
                        <a14:foregroundMark x1="23100" y1="48500" x2="23400" y2="48125"/>
                        <a14:foregroundMark x1="9900" y1="45750" x2="42700" y2="50375"/>
                        <a14:foregroundMark x1="42700" y1="50375" x2="55600" y2="49000"/>
                        <a14:foregroundMark x1="55600" y1="49000" x2="57300" y2="48125"/>
                        <a14:foregroundMark x1="40800" y1="45625" x2="22600" y2="43250"/>
                        <a14:foregroundMark x1="59200" y1="46000" x2="80700" y2="48625"/>
                        <a14:foregroundMark x1="90400" y1="48000" x2="58400" y2="45750"/>
                        <a14:foregroundMark x1="58400" y1="45750" x2="10800" y2="52000"/>
                        <a14:foregroundMark x1="10800" y1="52000" x2="30400" y2="54375"/>
                        <a14:foregroundMark x1="30400" y1="54375" x2="44100" y2="53375"/>
                        <a14:foregroundMark x1="44100" y1="53375" x2="75900" y2="56375"/>
                        <a14:foregroundMark x1="75900" y1="56375" x2="82800" y2="55750"/>
                        <a14:foregroundMark x1="9900" y1="43625" x2="10200" y2="44500"/>
                        <a14:foregroundMark x1="10400" y1="46000" x2="10900" y2="53000"/>
                        <a14:foregroundMark x1="10900" y1="53000" x2="11200" y2="53375"/>
                        <a14:foregroundMark x1="11200" y1="45375" x2="10800" y2="53125"/>
                        <a14:foregroundMark x1="10800" y1="53125" x2="12100" y2="56750"/>
                        <a14:foregroundMark x1="8100" y1="55500" x2="86100" y2="57250"/>
                        <a14:foregroundMark x1="86100" y1="51875" x2="86100" y2="51875"/>
                        <a14:foregroundMark x1="90400" y1="53500" x2="90400" y2="53500"/>
                        <a14:foregroundMark x1="89300" y1="57250" x2="89500" y2="58125"/>
                        <a14:foregroundMark x1="91100" y1="50125" x2="90900" y2="49500"/>
                        <a14:foregroundMark x1="90700" y1="45000" x2="90700" y2="45000"/>
                        <a14:foregroundMark x1="91200" y1="46625" x2="91700" y2="50750"/>
                        <a14:foregroundMark x1="90000" y1="46500" x2="90000" y2="46500"/>
                        <a14:foregroundMark x1="90000" y1="44250" x2="59600" y2="42625"/>
                        <a14:foregroundMark x1="90000" y1="44750" x2="11900" y2="39750"/>
                        <a14:foregroundMark x1="11900" y1="39750" x2="7600" y2="41750"/>
                        <a14:foregroundMark x1="11900" y1="42625" x2="11900" y2="4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22" t="44185" r="8767" b="42647"/>
          <a:stretch/>
        </p:blipFill>
        <p:spPr>
          <a:xfrm rot="3566998">
            <a:off x="6109802" y="6016891"/>
            <a:ext cx="10309458" cy="1240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BA6B86A-2CFD-46D5-9C8A-34CF459842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600" r="91700">
                        <a14:foregroundMark x1="14500" y1="43625" x2="14500" y2="43625"/>
                        <a14:foregroundMark x1="11700" y1="44250" x2="16600" y2="49250"/>
                        <a14:foregroundMark x1="16600" y1="49250" x2="23100" y2="48500"/>
                        <a14:foregroundMark x1="23100" y1="48500" x2="23400" y2="48125"/>
                        <a14:foregroundMark x1="9900" y1="45750" x2="42700" y2="50375"/>
                        <a14:foregroundMark x1="42700" y1="50375" x2="55600" y2="49000"/>
                        <a14:foregroundMark x1="55600" y1="49000" x2="57300" y2="48125"/>
                        <a14:foregroundMark x1="40800" y1="45625" x2="22600" y2="43250"/>
                        <a14:foregroundMark x1="59200" y1="46000" x2="80700" y2="48625"/>
                        <a14:foregroundMark x1="90400" y1="48000" x2="58400" y2="45750"/>
                        <a14:foregroundMark x1="58400" y1="45750" x2="10800" y2="52000"/>
                        <a14:foregroundMark x1="10800" y1="52000" x2="30400" y2="54375"/>
                        <a14:foregroundMark x1="30400" y1="54375" x2="44100" y2="53375"/>
                        <a14:foregroundMark x1="44100" y1="53375" x2="75900" y2="56375"/>
                        <a14:foregroundMark x1="75900" y1="56375" x2="82800" y2="55750"/>
                        <a14:foregroundMark x1="9900" y1="43625" x2="10200" y2="44500"/>
                        <a14:foregroundMark x1="10400" y1="46000" x2="10900" y2="53000"/>
                        <a14:foregroundMark x1="10900" y1="53000" x2="11200" y2="53375"/>
                        <a14:foregroundMark x1="11200" y1="45375" x2="10800" y2="53125"/>
                        <a14:foregroundMark x1="10800" y1="53125" x2="12100" y2="56750"/>
                        <a14:foregroundMark x1="8100" y1="55500" x2="86100" y2="57250"/>
                        <a14:foregroundMark x1="86100" y1="51875" x2="86100" y2="51875"/>
                        <a14:foregroundMark x1="90400" y1="53500" x2="90400" y2="53500"/>
                        <a14:foregroundMark x1="89300" y1="57250" x2="89500" y2="58125"/>
                        <a14:foregroundMark x1="91100" y1="50125" x2="90900" y2="49500"/>
                        <a14:foregroundMark x1="90700" y1="45000" x2="90700" y2="45000"/>
                        <a14:foregroundMark x1="91200" y1="46625" x2="91700" y2="50750"/>
                        <a14:foregroundMark x1="90000" y1="46500" x2="90000" y2="46500"/>
                        <a14:foregroundMark x1="90000" y1="44250" x2="59600" y2="42625"/>
                        <a14:foregroundMark x1="90000" y1="44750" x2="11900" y2="39750"/>
                        <a14:foregroundMark x1="11900" y1="39750" x2="7600" y2="41750"/>
                        <a14:foregroundMark x1="11900" y1="42625" x2="11900" y2="4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22" t="44185" r="8767" b="42647"/>
          <a:stretch/>
        </p:blipFill>
        <p:spPr>
          <a:xfrm rot="18022026">
            <a:off x="5898423" y="53757"/>
            <a:ext cx="10309458" cy="1240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1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9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/>
      <p:bldP spid="188427" grpId="0"/>
      <p:bldP spid="1884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16CFB2-B4BC-4204-B9B6-C6DC915BE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2296" name="Picture 17" descr="87">
            <a:extLst>
              <a:ext uri="{FF2B5EF4-FFF2-40B4-BE49-F238E27FC236}">
                <a16:creationId xmlns:a16="http://schemas.microsoft.com/office/drawing/2014/main" xmlns="" id="{E95B478D-EB10-4659-A359-16655197B1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9208" flipV="1">
            <a:off x="7507288" y="6324600"/>
            <a:ext cx="27320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78" name="Oval 62">
            <a:extLst>
              <a:ext uri="{FF2B5EF4-FFF2-40B4-BE49-F238E27FC236}">
                <a16:creationId xmlns:a16="http://schemas.microsoft.com/office/drawing/2014/main" xmlns="" id="{9C211AB3-F785-4626-9CF7-B6FC942C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70" y="72786"/>
            <a:ext cx="1741529" cy="9588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88426" name="Text Box 10">
            <a:extLst>
              <a:ext uri="{FF2B5EF4-FFF2-40B4-BE49-F238E27FC236}">
                <a16:creationId xmlns:a16="http://schemas.microsoft.com/office/drawing/2014/main" xmlns="" id="{C3262666-78C8-4569-9EFB-3F4DC3EC38F8}"/>
              </a:ext>
            </a:extLst>
          </p:cNvPr>
          <p:cNvSpPr txBox="1">
            <a:spLocks noChangeArrowheads="1"/>
          </p:cNvSpPr>
          <p:nvPr/>
        </p:nvSpPr>
        <p:spPr bwMode="auto">
          <a:xfrm rot="17801506">
            <a:off x="691756" y="3431745"/>
            <a:ext cx="4777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8427" name="Text Box 11">
            <a:extLst>
              <a:ext uri="{FF2B5EF4-FFF2-40B4-BE49-F238E27FC236}">
                <a16:creationId xmlns:a16="http://schemas.microsoft.com/office/drawing/2014/main" xmlns="" id="{DC2354BB-ADFE-4952-89B2-13950F6B055D}"/>
              </a:ext>
            </a:extLst>
          </p:cNvPr>
          <p:cNvSpPr txBox="1">
            <a:spLocks noChangeArrowheads="1"/>
          </p:cNvSpPr>
          <p:nvPr/>
        </p:nvSpPr>
        <p:spPr bwMode="auto">
          <a:xfrm rot="21432437">
            <a:off x="1526337" y="4869758"/>
            <a:ext cx="5641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8428" name="Text Box 12">
            <a:extLst>
              <a:ext uri="{FF2B5EF4-FFF2-40B4-BE49-F238E27FC236}">
                <a16:creationId xmlns:a16="http://schemas.microsoft.com/office/drawing/2014/main" xmlns="" id="{4A986A42-21F6-482C-8E7B-D8E555752201}"/>
              </a:ext>
            </a:extLst>
          </p:cNvPr>
          <p:cNvSpPr txBox="1">
            <a:spLocks noChangeArrowheads="1"/>
          </p:cNvSpPr>
          <p:nvPr/>
        </p:nvSpPr>
        <p:spPr bwMode="auto">
          <a:xfrm rot="3965088">
            <a:off x="2660947" y="3086804"/>
            <a:ext cx="5014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305" name="Text Box 4">
            <a:extLst>
              <a:ext uri="{FF2B5EF4-FFF2-40B4-BE49-F238E27FC236}">
                <a16:creationId xmlns:a16="http://schemas.microsoft.com/office/drawing/2014/main" xmlns="" id="{DFB08D0D-5A85-4539-8C9A-0C821F9E17FB}"/>
              </a:ext>
            </a:extLst>
          </p:cNvPr>
          <p:cNvSpPr txBox="1">
            <a:spLocks noChangeArrowheads="1"/>
          </p:cNvSpPr>
          <p:nvPr/>
        </p:nvSpPr>
        <p:spPr bwMode="auto">
          <a:xfrm rot="18009478">
            <a:off x="400591" y="3173474"/>
            <a:ext cx="15547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 cm</a:t>
            </a:r>
          </a:p>
        </p:txBody>
      </p:sp>
      <p:sp>
        <p:nvSpPr>
          <p:cNvPr id="12306" name="Text Box 5">
            <a:extLst>
              <a:ext uri="{FF2B5EF4-FFF2-40B4-BE49-F238E27FC236}">
                <a16:creationId xmlns:a16="http://schemas.microsoft.com/office/drawing/2014/main" xmlns="" id="{916AC8A7-74FC-44A1-AA8A-BB893E2ABB3F}"/>
              </a:ext>
            </a:extLst>
          </p:cNvPr>
          <p:cNvSpPr txBox="1">
            <a:spLocks noChangeArrowheads="1"/>
          </p:cNvSpPr>
          <p:nvPr/>
        </p:nvSpPr>
        <p:spPr bwMode="auto">
          <a:xfrm rot="3615392">
            <a:off x="2293366" y="3417957"/>
            <a:ext cx="16144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cm</a:t>
            </a:r>
          </a:p>
        </p:txBody>
      </p:sp>
      <p:sp>
        <p:nvSpPr>
          <p:cNvPr id="12307" name="Text Box 6">
            <a:extLst>
              <a:ext uri="{FF2B5EF4-FFF2-40B4-BE49-F238E27FC236}">
                <a16:creationId xmlns:a16="http://schemas.microsoft.com/office/drawing/2014/main" xmlns="" id="{BAEC1FCD-C740-445F-977A-B9717C8D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861" y="4944675"/>
            <a:ext cx="1835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 cm</a:t>
            </a:r>
          </a:p>
        </p:txBody>
      </p:sp>
      <p:sp>
        <p:nvSpPr>
          <p:cNvPr id="12308" name="Text Box 7">
            <a:extLst>
              <a:ext uri="{FF2B5EF4-FFF2-40B4-BE49-F238E27FC236}">
                <a16:creationId xmlns:a16="http://schemas.microsoft.com/office/drawing/2014/main" xmlns="" id="{D387CD1C-F91B-46A8-ADBD-6242EA86E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929" y="2067580"/>
            <a:ext cx="564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309" name="Text Box 8">
            <a:extLst>
              <a:ext uri="{FF2B5EF4-FFF2-40B4-BE49-F238E27FC236}">
                <a16:creationId xmlns:a16="http://schemas.microsoft.com/office/drawing/2014/main" xmlns="" id="{BC7EAE84-FE5F-456A-AD9A-4C786D80D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62" y="4763446"/>
            <a:ext cx="564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310" name="Text Box 9">
            <a:extLst>
              <a:ext uri="{FF2B5EF4-FFF2-40B4-BE49-F238E27FC236}">
                <a16:creationId xmlns:a16="http://schemas.microsoft.com/office/drawing/2014/main" xmlns="" id="{32DA1D45-5D02-4007-8EC9-D110DCF7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437" y="4762500"/>
            <a:ext cx="451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6" name="AutoShape 63">
            <a:extLst>
              <a:ext uri="{FF2B5EF4-FFF2-40B4-BE49-F238E27FC236}">
                <a16:creationId xmlns:a16="http://schemas.microsoft.com/office/drawing/2014/main" xmlns="" id="{DBBE49E3-2F2A-459F-B45F-1D1B5695A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85" y="2612260"/>
            <a:ext cx="2699694" cy="235786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xmlns="" id="{54879932-3F40-4BC3-9107-2BC1CD960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473" y="719163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chu vi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tam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ABC.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xmlns="" id="{1235AAEE-522A-4A1A-A840-0B5138737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8387" y="1324712"/>
            <a:ext cx="198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giải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xmlns="" id="{9031EAD7-D901-42E8-B38B-5D1821F60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860" y="1886899"/>
            <a:ext cx="464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tam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ABC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xmlns="" id="{B25000B8-4B7E-4C38-80A4-5024FCE9A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524" y="2467712"/>
            <a:ext cx="381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+ 3 + 3 = 9(cm)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xmlns="" id="{807BA665-B05E-4573-ADD4-E63442B14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162300"/>
            <a:ext cx="266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9cm.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xmlns="" id="{334471C5-674A-4C68-B41B-1C492BC0F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275" y="3639499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xmlns="" id="{5CC8AABC-6A7A-454F-BAAD-91A3495D9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487" y="4221235"/>
            <a:ext cx="464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tam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ABC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xmlns="" id="{CD1C5599-376F-45B0-9639-60740D36D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973" y="4888947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x 3 = 9 (cm)</a:t>
            </a: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xmlns="" id="{8DC4EDA0-563F-4219-A06C-14343FFF8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681" y="5474095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: 9 cm</a:t>
            </a:r>
          </a:p>
        </p:txBody>
      </p:sp>
    </p:spTree>
    <p:extLst>
      <p:ext uri="{BB962C8B-B14F-4D97-AF65-F5344CB8AC3E}">
        <p14:creationId xmlns:p14="http://schemas.microsoft.com/office/powerpoint/2010/main" val="23044832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89E5B3-06A1-4406-BA13-BF20EEC6BF8A}"/>
              </a:ext>
            </a:extLst>
          </p:cNvPr>
          <p:cNvSpPr/>
          <p:nvPr/>
        </p:nvSpPr>
        <p:spPr>
          <a:xfrm>
            <a:off x="3670979" y="609600"/>
            <a:ext cx="86130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 </a:t>
            </a:r>
          </a:p>
          <a:p>
            <a:pPr algn="ctr"/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AI NHANH AI ĐÚNG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0EF27E-C3B1-483D-BB58-C2A206407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905543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C7C8A1FB-4F4B-4162-85CC-41B20C70AB92}"/>
              </a:ext>
            </a:extLst>
          </p:cNvPr>
          <p:cNvGrpSpPr>
            <a:grpSpLocks/>
          </p:cNvGrpSpPr>
          <p:nvPr/>
        </p:nvGrpSpPr>
        <p:grpSpPr bwMode="auto">
          <a:xfrm>
            <a:off x="9477375" y="685800"/>
            <a:ext cx="1774825" cy="1371600"/>
            <a:chOff x="4450" y="0"/>
            <a:chExt cx="1118" cy="1104"/>
          </a:xfrm>
        </p:grpSpPr>
        <p:pic>
          <p:nvPicPr>
            <p:cNvPr id="3" name="Picture 9" descr="CLOCK">
              <a:extLst>
                <a:ext uri="{FF2B5EF4-FFF2-40B4-BE49-F238E27FC236}">
                  <a16:creationId xmlns:a16="http://schemas.microsoft.com/office/drawing/2014/main" xmlns="" id="{FB140554-C217-44FB-AE12-377911537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xmlns="" id="{851968F5-2361-4D1E-B52D-EBD27C514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xmlns="" id="{BE182371-02ED-47B8-8199-8A9C4D2666BE}"/>
              </a:ext>
            </a:extLst>
          </p:cNvPr>
          <p:cNvGrpSpPr>
            <a:grpSpLocks/>
          </p:cNvGrpSpPr>
          <p:nvPr/>
        </p:nvGrpSpPr>
        <p:grpSpPr bwMode="auto">
          <a:xfrm>
            <a:off x="9475788" y="693737"/>
            <a:ext cx="1774825" cy="1371600"/>
            <a:chOff x="4450" y="0"/>
            <a:chExt cx="1118" cy="1104"/>
          </a:xfrm>
        </p:grpSpPr>
        <p:pic>
          <p:nvPicPr>
            <p:cNvPr id="6" name="Picture 12" descr="CLOCK">
              <a:extLst>
                <a:ext uri="{FF2B5EF4-FFF2-40B4-BE49-F238E27FC236}">
                  <a16:creationId xmlns:a16="http://schemas.microsoft.com/office/drawing/2014/main" xmlns="" id="{436C41D1-3160-4E31-8FA3-C8E299CB0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>
              <a:extLst>
                <a:ext uri="{FF2B5EF4-FFF2-40B4-BE49-F238E27FC236}">
                  <a16:creationId xmlns:a16="http://schemas.microsoft.com/office/drawing/2014/main" xmlns="" id="{591CD6B4-71E3-4B25-89C9-57A0AE384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xmlns="" id="{D573EC06-9F1D-4025-A18E-18AAFB4A2392}"/>
              </a:ext>
            </a:extLst>
          </p:cNvPr>
          <p:cNvGrpSpPr>
            <a:grpSpLocks/>
          </p:cNvGrpSpPr>
          <p:nvPr/>
        </p:nvGrpSpPr>
        <p:grpSpPr bwMode="auto">
          <a:xfrm>
            <a:off x="9477375" y="687387"/>
            <a:ext cx="1774825" cy="1371600"/>
            <a:chOff x="4450" y="0"/>
            <a:chExt cx="1118" cy="1104"/>
          </a:xfrm>
        </p:grpSpPr>
        <p:pic>
          <p:nvPicPr>
            <p:cNvPr id="9" name="Picture 15" descr="CLOCK">
              <a:extLst>
                <a:ext uri="{FF2B5EF4-FFF2-40B4-BE49-F238E27FC236}">
                  <a16:creationId xmlns:a16="http://schemas.microsoft.com/office/drawing/2014/main" xmlns="" id="{CC4C9E2C-5871-477F-B528-28FE4495B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16">
              <a:extLst>
                <a:ext uri="{FF2B5EF4-FFF2-40B4-BE49-F238E27FC236}">
                  <a16:creationId xmlns:a16="http://schemas.microsoft.com/office/drawing/2014/main" xmlns="" id="{C0C8A840-4165-4A68-BA5F-567D2139A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xmlns="" id="{B01EEABF-1C98-4610-BAA6-4D92FE931B2C}"/>
              </a:ext>
            </a:extLst>
          </p:cNvPr>
          <p:cNvGrpSpPr>
            <a:grpSpLocks/>
          </p:cNvGrpSpPr>
          <p:nvPr/>
        </p:nvGrpSpPr>
        <p:grpSpPr bwMode="auto">
          <a:xfrm>
            <a:off x="9483725" y="687387"/>
            <a:ext cx="1774825" cy="1371600"/>
            <a:chOff x="4450" y="0"/>
            <a:chExt cx="1118" cy="1104"/>
          </a:xfrm>
        </p:grpSpPr>
        <p:pic>
          <p:nvPicPr>
            <p:cNvPr id="12" name="Picture 18" descr="CLOCK">
              <a:extLst>
                <a:ext uri="{FF2B5EF4-FFF2-40B4-BE49-F238E27FC236}">
                  <a16:creationId xmlns:a16="http://schemas.microsoft.com/office/drawing/2014/main" xmlns="" id="{5B87F9A6-6209-4C46-A761-50B7FE415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19">
              <a:extLst>
                <a:ext uri="{FF2B5EF4-FFF2-40B4-BE49-F238E27FC236}">
                  <a16:creationId xmlns:a16="http://schemas.microsoft.com/office/drawing/2014/main" xmlns="" id="{30EA68CE-8FCC-41A7-8E3F-562508890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xmlns="" id="{B48085B6-C3A4-4DB9-91DF-E9F2A5A54625}"/>
              </a:ext>
            </a:extLst>
          </p:cNvPr>
          <p:cNvGrpSpPr>
            <a:grpSpLocks/>
          </p:cNvGrpSpPr>
          <p:nvPr/>
        </p:nvGrpSpPr>
        <p:grpSpPr bwMode="auto">
          <a:xfrm>
            <a:off x="9490075" y="693737"/>
            <a:ext cx="1774825" cy="1371600"/>
            <a:chOff x="4450" y="0"/>
            <a:chExt cx="1118" cy="1104"/>
          </a:xfrm>
        </p:grpSpPr>
        <p:pic>
          <p:nvPicPr>
            <p:cNvPr id="15" name="Picture 21" descr="CLOCK">
              <a:extLst>
                <a:ext uri="{FF2B5EF4-FFF2-40B4-BE49-F238E27FC236}">
                  <a16:creationId xmlns:a16="http://schemas.microsoft.com/office/drawing/2014/main" xmlns="" id="{7472EE47-C2BA-4455-B9F5-FB656EABA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2">
              <a:extLst>
                <a:ext uri="{FF2B5EF4-FFF2-40B4-BE49-F238E27FC236}">
                  <a16:creationId xmlns:a16="http://schemas.microsoft.com/office/drawing/2014/main" xmlns="" id="{6723073A-6B53-4C2A-8C85-53CDC274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7" name="Group 23">
            <a:extLst>
              <a:ext uri="{FF2B5EF4-FFF2-40B4-BE49-F238E27FC236}">
                <a16:creationId xmlns:a16="http://schemas.microsoft.com/office/drawing/2014/main" xmlns="" id="{F39D5F1A-5371-4CB6-BD83-1D2618E39AA9}"/>
              </a:ext>
            </a:extLst>
          </p:cNvPr>
          <p:cNvGrpSpPr>
            <a:grpSpLocks/>
          </p:cNvGrpSpPr>
          <p:nvPr/>
        </p:nvGrpSpPr>
        <p:grpSpPr bwMode="auto">
          <a:xfrm>
            <a:off x="9483725" y="687387"/>
            <a:ext cx="1774825" cy="1371600"/>
            <a:chOff x="4450" y="0"/>
            <a:chExt cx="1118" cy="1104"/>
          </a:xfrm>
        </p:grpSpPr>
        <p:pic>
          <p:nvPicPr>
            <p:cNvPr id="18" name="Picture 24" descr="CLOCK">
              <a:extLst>
                <a:ext uri="{FF2B5EF4-FFF2-40B4-BE49-F238E27FC236}">
                  <a16:creationId xmlns:a16="http://schemas.microsoft.com/office/drawing/2014/main" xmlns="" id="{F2994552-3060-4C8A-A9EC-3C3375501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25">
              <a:extLst>
                <a:ext uri="{FF2B5EF4-FFF2-40B4-BE49-F238E27FC236}">
                  <a16:creationId xmlns:a16="http://schemas.microsoft.com/office/drawing/2014/main" xmlns="" id="{6EF84D35-CB6C-4B73-B441-3832048B7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0" name="Group 26">
            <a:extLst>
              <a:ext uri="{FF2B5EF4-FFF2-40B4-BE49-F238E27FC236}">
                <a16:creationId xmlns:a16="http://schemas.microsoft.com/office/drawing/2014/main" xmlns="" id="{457D8FBB-AC5E-4F65-BD30-E5C99320BF3F}"/>
              </a:ext>
            </a:extLst>
          </p:cNvPr>
          <p:cNvGrpSpPr>
            <a:grpSpLocks/>
          </p:cNvGrpSpPr>
          <p:nvPr/>
        </p:nvGrpSpPr>
        <p:grpSpPr bwMode="auto">
          <a:xfrm>
            <a:off x="9475788" y="700087"/>
            <a:ext cx="1774825" cy="1371600"/>
            <a:chOff x="4450" y="0"/>
            <a:chExt cx="1118" cy="1104"/>
          </a:xfrm>
        </p:grpSpPr>
        <p:pic>
          <p:nvPicPr>
            <p:cNvPr id="21" name="Picture 27" descr="CLOCK">
              <a:extLst>
                <a:ext uri="{FF2B5EF4-FFF2-40B4-BE49-F238E27FC236}">
                  <a16:creationId xmlns:a16="http://schemas.microsoft.com/office/drawing/2014/main" xmlns="" id="{48928086-7C47-45DC-95C8-D9100DB50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AutoShape 28">
              <a:extLst>
                <a:ext uri="{FF2B5EF4-FFF2-40B4-BE49-F238E27FC236}">
                  <a16:creationId xmlns:a16="http://schemas.microsoft.com/office/drawing/2014/main" xmlns="" id="{78399F6F-1555-450D-B01D-61DCD4968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3" name="Group 29">
            <a:extLst>
              <a:ext uri="{FF2B5EF4-FFF2-40B4-BE49-F238E27FC236}">
                <a16:creationId xmlns:a16="http://schemas.microsoft.com/office/drawing/2014/main" xmlns="" id="{E8D226AB-8D02-46D6-875F-495827B861B1}"/>
              </a:ext>
            </a:extLst>
          </p:cNvPr>
          <p:cNvGrpSpPr>
            <a:grpSpLocks/>
          </p:cNvGrpSpPr>
          <p:nvPr/>
        </p:nvGrpSpPr>
        <p:grpSpPr bwMode="auto">
          <a:xfrm>
            <a:off x="9477375" y="687387"/>
            <a:ext cx="1774825" cy="1371600"/>
            <a:chOff x="4450" y="0"/>
            <a:chExt cx="1118" cy="1104"/>
          </a:xfrm>
        </p:grpSpPr>
        <p:pic>
          <p:nvPicPr>
            <p:cNvPr id="24" name="Picture 30" descr="CLOCK">
              <a:extLst>
                <a:ext uri="{FF2B5EF4-FFF2-40B4-BE49-F238E27FC236}">
                  <a16:creationId xmlns:a16="http://schemas.microsoft.com/office/drawing/2014/main" xmlns="" id="{11AD7C19-FF1C-445C-BD9A-B33AA9B3C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AutoShape 31">
              <a:extLst>
                <a:ext uri="{FF2B5EF4-FFF2-40B4-BE49-F238E27FC236}">
                  <a16:creationId xmlns:a16="http://schemas.microsoft.com/office/drawing/2014/main" xmlns="" id="{C04B621B-918A-46A4-92FF-F9CEF33CF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6" name="Group 32">
            <a:extLst>
              <a:ext uri="{FF2B5EF4-FFF2-40B4-BE49-F238E27FC236}">
                <a16:creationId xmlns:a16="http://schemas.microsoft.com/office/drawing/2014/main" xmlns="" id="{58EDD1B7-932D-41FE-AC71-CF6A3FAE338C}"/>
              </a:ext>
            </a:extLst>
          </p:cNvPr>
          <p:cNvGrpSpPr>
            <a:grpSpLocks/>
          </p:cNvGrpSpPr>
          <p:nvPr/>
        </p:nvGrpSpPr>
        <p:grpSpPr bwMode="auto">
          <a:xfrm>
            <a:off x="9477375" y="687387"/>
            <a:ext cx="1774825" cy="1371600"/>
            <a:chOff x="4450" y="0"/>
            <a:chExt cx="1118" cy="1104"/>
          </a:xfrm>
        </p:grpSpPr>
        <p:pic>
          <p:nvPicPr>
            <p:cNvPr id="27" name="Picture 33" descr="CLOCK">
              <a:extLst>
                <a:ext uri="{FF2B5EF4-FFF2-40B4-BE49-F238E27FC236}">
                  <a16:creationId xmlns:a16="http://schemas.microsoft.com/office/drawing/2014/main" xmlns="" id="{3386B07D-EE48-4799-9899-11947D53B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AutoShape 34">
              <a:extLst>
                <a:ext uri="{FF2B5EF4-FFF2-40B4-BE49-F238E27FC236}">
                  <a16:creationId xmlns:a16="http://schemas.microsoft.com/office/drawing/2014/main" xmlns="" id="{BF69CAA2-5458-4F18-B773-D7118BAFA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9" name="Group 35">
            <a:extLst>
              <a:ext uri="{FF2B5EF4-FFF2-40B4-BE49-F238E27FC236}">
                <a16:creationId xmlns:a16="http://schemas.microsoft.com/office/drawing/2014/main" xmlns="" id="{FB37D29F-DA2A-4E14-8676-12444E5BC3FD}"/>
              </a:ext>
            </a:extLst>
          </p:cNvPr>
          <p:cNvGrpSpPr>
            <a:grpSpLocks/>
          </p:cNvGrpSpPr>
          <p:nvPr/>
        </p:nvGrpSpPr>
        <p:grpSpPr bwMode="auto">
          <a:xfrm>
            <a:off x="9475788" y="698500"/>
            <a:ext cx="1774825" cy="1327150"/>
            <a:chOff x="4450" y="0"/>
            <a:chExt cx="1118" cy="1104"/>
          </a:xfrm>
        </p:grpSpPr>
        <p:pic>
          <p:nvPicPr>
            <p:cNvPr id="30" name="Picture 36" descr="CLOCK">
              <a:extLst>
                <a:ext uri="{FF2B5EF4-FFF2-40B4-BE49-F238E27FC236}">
                  <a16:creationId xmlns:a16="http://schemas.microsoft.com/office/drawing/2014/main" xmlns="" id="{C0B6F402-E2C1-4137-8212-10158C0C2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AutoShape 37">
              <a:extLst>
                <a:ext uri="{FF2B5EF4-FFF2-40B4-BE49-F238E27FC236}">
                  <a16:creationId xmlns:a16="http://schemas.microsoft.com/office/drawing/2014/main" xmlns="" id="{0F3159B3-BA2F-40A5-AD44-C9FF75360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32" name="Text Box 38">
            <a:extLst>
              <a:ext uri="{FF2B5EF4-FFF2-40B4-BE49-F238E27FC236}">
                <a16:creationId xmlns:a16="http://schemas.microsoft.com/office/drawing/2014/main" xmlns="" id="{DE156706-A0F4-4052-90EB-F4ED09E60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975" y="915987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Bắt đầu</a:t>
            </a:r>
          </a:p>
        </p:txBody>
      </p:sp>
      <p:sp>
        <p:nvSpPr>
          <p:cNvPr id="33" name="AutoShape 39">
            <a:extLst>
              <a:ext uri="{FF2B5EF4-FFF2-40B4-BE49-F238E27FC236}">
                <a16:creationId xmlns:a16="http://schemas.microsoft.com/office/drawing/2014/main" xmlns="" id="{EB7B72EC-04C1-459A-A584-F74A90B5F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715962"/>
            <a:ext cx="2286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9900">
                  <a:alpha val="10001"/>
                </a:srgbClr>
              </a:gs>
              <a:gs pos="100000">
                <a:srgbClr val="FF9966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xmlns="" id="{7EC2BF0D-9596-425D-9875-B8F16BC0E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06" y="335289"/>
            <a:ext cx="754839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Điền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chỗ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chấm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……….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đ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ộ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dài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cạnh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tam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tứ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chu vi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alt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B11728A-0442-4E7C-BDF6-D6B0D6975CF6}"/>
              </a:ext>
            </a:extLst>
          </p:cNvPr>
          <p:cNvGrpSpPr/>
          <p:nvPr/>
        </p:nvGrpSpPr>
        <p:grpSpPr>
          <a:xfrm>
            <a:off x="440675" y="2819400"/>
            <a:ext cx="3231603" cy="4011849"/>
            <a:chOff x="1218993" y="2856955"/>
            <a:chExt cx="3231603" cy="4011849"/>
          </a:xfrm>
        </p:grpSpPr>
        <p:grpSp>
          <p:nvGrpSpPr>
            <p:cNvPr id="51" name="组合 2">
              <a:extLst>
                <a:ext uri="{FF2B5EF4-FFF2-40B4-BE49-F238E27FC236}">
                  <a16:creationId xmlns:a16="http://schemas.microsoft.com/office/drawing/2014/main" xmlns="" id="{6EAF9A88-1588-4753-A338-294E95F715E8}"/>
                </a:ext>
              </a:extLst>
            </p:cNvPr>
            <p:cNvGrpSpPr/>
            <p:nvPr/>
          </p:nvGrpSpPr>
          <p:grpSpPr>
            <a:xfrm>
              <a:off x="1218993" y="2856955"/>
              <a:ext cx="3231603" cy="4011849"/>
              <a:chOff x="677239" y="1471434"/>
              <a:chExt cx="2535036" cy="3686975"/>
            </a:xfrm>
          </p:grpSpPr>
          <p:sp>
            <p:nvSpPr>
              <p:cNvPr id="53" name="任意多边形 3">
                <a:extLst>
                  <a:ext uri="{FF2B5EF4-FFF2-40B4-BE49-F238E27FC236}">
                    <a16:creationId xmlns:a16="http://schemas.microsoft.com/office/drawing/2014/main" xmlns="" id="{EB6EE062-4AF7-4102-9B57-743D2201D7D2}"/>
                  </a:ext>
                </a:extLst>
              </p:cNvPr>
              <p:cNvSpPr/>
              <p:nvPr/>
            </p:nvSpPr>
            <p:spPr>
              <a:xfrm>
                <a:off x="1578113" y="3554026"/>
                <a:ext cx="529988" cy="1604383"/>
              </a:xfrm>
              <a:custGeom>
                <a:avLst/>
                <a:gdLst>
                  <a:gd name="connsiteX0" fmla="*/ 0 w 529988"/>
                  <a:gd name="connsiteY0" fmla="*/ 1604383 h 1604383"/>
                  <a:gd name="connsiteX1" fmla="*/ 477078 w 529988"/>
                  <a:gd name="connsiteY1" fmla="*/ 153270 h 1604383"/>
                  <a:gd name="connsiteX2" fmla="*/ 496957 w 529988"/>
                  <a:gd name="connsiteY2" fmla="*/ 113513 h 160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9988" h="1604383">
                    <a:moveTo>
                      <a:pt x="0" y="1604383"/>
                    </a:moveTo>
                    <a:lnTo>
                      <a:pt x="477078" y="153270"/>
                    </a:lnTo>
                    <a:cubicBezTo>
                      <a:pt x="559904" y="-95208"/>
                      <a:pt x="528430" y="9152"/>
                      <a:pt x="496957" y="113513"/>
                    </a:cubicBezTo>
                  </a:path>
                </a:pathLst>
              </a:custGeom>
              <a:noFill/>
              <a:ln w="50800">
                <a:solidFill>
                  <a:srgbClr val="679C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54" name="图片 4">
                <a:extLst>
                  <a:ext uri="{FF2B5EF4-FFF2-40B4-BE49-F238E27FC236}">
                    <a16:creationId xmlns:a16="http://schemas.microsoft.com/office/drawing/2014/main" xmlns="" id="{7B8B0342-2003-418D-8321-56B8CFD06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239" y="1471434"/>
                <a:ext cx="2535036" cy="2530189"/>
              </a:xfrm>
              <a:prstGeom prst="rect">
                <a:avLst/>
              </a:prstGeom>
            </p:spPr>
          </p:pic>
          <p:sp>
            <p:nvSpPr>
              <p:cNvPr id="55" name="任意多边形 5">
                <a:extLst>
                  <a:ext uri="{FF2B5EF4-FFF2-40B4-BE49-F238E27FC236}">
                    <a16:creationId xmlns:a16="http://schemas.microsoft.com/office/drawing/2014/main" xmlns="" id="{571A5916-B689-482A-924B-AD81529E58B1}"/>
                  </a:ext>
                </a:extLst>
              </p:cNvPr>
              <p:cNvSpPr/>
              <p:nvPr/>
            </p:nvSpPr>
            <p:spPr>
              <a:xfrm rot="4249510">
                <a:off x="1265786" y="4050450"/>
                <a:ext cx="624651" cy="196991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任意多边形 6">
                <a:extLst>
                  <a:ext uri="{FF2B5EF4-FFF2-40B4-BE49-F238E27FC236}">
                    <a16:creationId xmlns:a16="http://schemas.microsoft.com/office/drawing/2014/main" xmlns="" id="{D374250A-329B-4B83-9389-F05EB8085DC4}"/>
                  </a:ext>
                </a:extLst>
              </p:cNvPr>
              <p:cNvSpPr/>
              <p:nvPr/>
            </p:nvSpPr>
            <p:spPr>
              <a:xfrm rot="8645601">
                <a:off x="2013488" y="3955627"/>
                <a:ext cx="624651" cy="196991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2D1A4EFC-842C-4D94-B206-EE1620FEFB8A}"/>
                </a:ext>
              </a:extLst>
            </p:cNvPr>
            <p:cNvSpPr/>
            <p:nvPr/>
          </p:nvSpPr>
          <p:spPr>
            <a:xfrm>
              <a:off x="2190862" y="3554707"/>
              <a:ext cx="13260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eaLnBrk="1" hangingPunct="1"/>
              <a:r>
                <a:rPr lang="en-US" alt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Tổng</a:t>
              </a:r>
              <a:r>
                <a:rPr lang="en-US" altLang="en-US" sz="36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32E4DF3-C59F-4415-9443-E74A6DF14FDB}"/>
              </a:ext>
            </a:extLst>
          </p:cNvPr>
          <p:cNvGrpSpPr/>
          <p:nvPr/>
        </p:nvGrpSpPr>
        <p:grpSpPr>
          <a:xfrm>
            <a:off x="4507269" y="2242663"/>
            <a:ext cx="3429369" cy="4928334"/>
            <a:chOff x="4591900" y="2360362"/>
            <a:chExt cx="3429369" cy="4928334"/>
          </a:xfrm>
        </p:grpSpPr>
        <p:grpSp>
          <p:nvGrpSpPr>
            <p:cNvPr id="45" name="组合 7">
              <a:extLst>
                <a:ext uri="{FF2B5EF4-FFF2-40B4-BE49-F238E27FC236}">
                  <a16:creationId xmlns:a16="http://schemas.microsoft.com/office/drawing/2014/main" xmlns="" id="{0BAB01DC-2FB5-4647-8717-C79D34843914}"/>
                </a:ext>
              </a:extLst>
            </p:cNvPr>
            <p:cNvGrpSpPr/>
            <p:nvPr/>
          </p:nvGrpSpPr>
          <p:grpSpPr>
            <a:xfrm>
              <a:off x="4591900" y="2360362"/>
              <a:ext cx="3429369" cy="4928334"/>
              <a:chOff x="3204446" y="524871"/>
              <a:chExt cx="2429880" cy="4633538"/>
            </a:xfrm>
          </p:grpSpPr>
          <p:sp>
            <p:nvSpPr>
              <p:cNvPr id="47" name="任意多边形 8">
                <a:extLst>
                  <a:ext uri="{FF2B5EF4-FFF2-40B4-BE49-F238E27FC236}">
                    <a16:creationId xmlns:a16="http://schemas.microsoft.com/office/drawing/2014/main" xmlns="" id="{AD06D448-D110-4F78-A2AF-ACBDB68539C9}"/>
                  </a:ext>
                </a:extLst>
              </p:cNvPr>
              <p:cNvSpPr/>
              <p:nvPr/>
            </p:nvSpPr>
            <p:spPr>
              <a:xfrm>
                <a:off x="4080299" y="2484783"/>
                <a:ext cx="459675" cy="2673626"/>
              </a:xfrm>
              <a:custGeom>
                <a:avLst/>
                <a:gdLst>
                  <a:gd name="connsiteX0" fmla="*/ 459675 w 459675"/>
                  <a:gd name="connsiteY0" fmla="*/ 2673626 h 2673626"/>
                  <a:gd name="connsiteX1" fmla="*/ 2475 w 459675"/>
                  <a:gd name="connsiteY1" fmla="*/ 1063487 h 2673626"/>
                  <a:gd name="connsiteX2" fmla="*/ 310588 w 459675"/>
                  <a:gd name="connsiteY2" fmla="*/ 0 h 267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9675" h="2673626">
                    <a:moveTo>
                      <a:pt x="459675" y="2673626"/>
                    </a:moveTo>
                    <a:cubicBezTo>
                      <a:pt x="243499" y="2091358"/>
                      <a:pt x="27323" y="1509091"/>
                      <a:pt x="2475" y="1063487"/>
                    </a:cubicBezTo>
                    <a:cubicBezTo>
                      <a:pt x="-22373" y="617883"/>
                      <a:pt x="144107" y="308941"/>
                      <a:pt x="310588" y="0"/>
                    </a:cubicBezTo>
                  </a:path>
                </a:pathLst>
              </a:custGeom>
              <a:noFill/>
              <a:ln w="50800">
                <a:solidFill>
                  <a:srgbClr val="679C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48" name="图片 9">
                <a:extLst>
                  <a:ext uri="{FF2B5EF4-FFF2-40B4-BE49-F238E27FC236}">
                    <a16:creationId xmlns:a16="http://schemas.microsoft.com/office/drawing/2014/main" xmlns="" id="{73FE727E-A6C5-458B-8A22-CB67F61E9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4446" y="524871"/>
                <a:ext cx="2429880" cy="2419692"/>
              </a:xfrm>
              <a:prstGeom prst="rect">
                <a:avLst/>
              </a:prstGeom>
            </p:spPr>
          </p:pic>
          <p:sp>
            <p:nvSpPr>
              <p:cNvPr id="49" name="任意多边形 10">
                <a:extLst>
                  <a:ext uri="{FF2B5EF4-FFF2-40B4-BE49-F238E27FC236}">
                    <a16:creationId xmlns:a16="http://schemas.microsoft.com/office/drawing/2014/main" xmlns="" id="{52464184-DA62-4657-98A8-0FCFACE87112}"/>
                  </a:ext>
                </a:extLst>
              </p:cNvPr>
              <p:cNvSpPr/>
              <p:nvPr/>
            </p:nvSpPr>
            <p:spPr>
              <a:xfrm rot="4249510">
                <a:off x="3494818" y="3224695"/>
                <a:ext cx="624651" cy="196991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任意多边形 11">
                <a:extLst>
                  <a:ext uri="{FF2B5EF4-FFF2-40B4-BE49-F238E27FC236}">
                    <a16:creationId xmlns:a16="http://schemas.microsoft.com/office/drawing/2014/main" xmlns="" id="{6BE4DC85-F71C-45E8-A2B8-28CF1FB77657}"/>
                  </a:ext>
                </a:extLst>
              </p:cNvPr>
              <p:cNvSpPr/>
              <p:nvPr/>
            </p:nvSpPr>
            <p:spPr>
              <a:xfrm rot="6683888">
                <a:off x="4137242" y="3955627"/>
                <a:ext cx="624651" cy="196991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BB69986D-95C0-4222-A5B1-05928F8AA04A}"/>
                </a:ext>
              </a:extLst>
            </p:cNvPr>
            <p:cNvSpPr/>
            <p:nvPr/>
          </p:nvSpPr>
          <p:spPr>
            <a:xfrm>
              <a:off x="5378053" y="2954542"/>
              <a:ext cx="200707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en-US" sz="36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</a:p>
            <a:p>
              <a:pPr algn="ctr" eaLnBrk="1" hangingPunct="1"/>
              <a:r>
                <a:rPr lang="en-US" alt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Tích</a:t>
              </a:r>
              <a:r>
                <a:rPr lang="en-US" altLang="en-US" sz="36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C3F2FA5-2ABF-4E7B-8C7F-0F64D30B236C}"/>
              </a:ext>
            </a:extLst>
          </p:cNvPr>
          <p:cNvGrpSpPr/>
          <p:nvPr/>
        </p:nvGrpSpPr>
        <p:grpSpPr>
          <a:xfrm>
            <a:off x="8596225" y="3185724"/>
            <a:ext cx="2679531" cy="3645525"/>
            <a:chOff x="8293475" y="3227503"/>
            <a:chExt cx="2679531" cy="3645525"/>
          </a:xfrm>
        </p:grpSpPr>
        <p:grpSp>
          <p:nvGrpSpPr>
            <p:cNvPr id="39" name="组合 12">
              <a:extLst>
                <a:ext uri="{FF2B5EF4-FFF2-40B4-BE49-F238E27FC236}">
                  <a16:creationId xmlns:a16="http://schemas.microsoft.com/office/drawing/2014/main" xmlns="" id="{E2111560-B7B3-4FE4-B802-5065C2992985}"/>
                </a:ext>
              </a:extLst>
            </p:cNvPr>
            <p:cNvGrpSpPr/>
            <p:nvPr/>
          </p:nvGrpSpPr>
          <p:grpSpPr>
            <a:xfrm>
              <a:off x="8293475" y="3227503"/>
              <a:ext cx="2679531" cy="3645525"/>
              <a:chOff x="5672802" y="1734717"/>
              <a:chExt cx="2003624" cy="3423692"/>
            </a:xfrm>
          </p:grpSpPr>
          <p:sp>
            <p:nvSpPr>
              <p:cNvPr id="41" name="任意多边形 13">
                <a:extLst>
                  <a:ext uri="{FF2B5EF4-FFF2-40B4-BE49-F238E27FC236}">
                    <a16:creationId xmlns:a16="http://schemas.microsoft.com/office/drawing/2014/main" xmlns="" id="{5B9EC3C2-40DA-4666-829F-10F7FF0D4932}"/>
                  </a:ext>
                </a:extLst>
              </p:cNvPr>
              <p:cNvSpPr/>
              <p:nvPr/>
            </p:nvSpPr>
            <p:spPr>
              <a:xfrm>
                <a:off x="6659217" y="3667539"/>
                <a:ext cx="203270" cy="1490870"/>
              </a:xfrm>
              <a:custGeom>
                <a:avLst/>
                <a:gdLst>
                  <a:gd name="connsiteX0" fmla="*/ 0 w 203270"/>
                  <a:gd name="connsiteY0" fmla="*/ 1490870 h 1490870"/>
                  <a:gd name="connsiteX1" fmla="*/ 198783 w 203270"/>
                  <a:gd name="connsiteY1" fmla="*/ 566531 h 1490870"/>
                  <a:gd name="connsiteX2" fmla="*/ 119270 w 203270"/>
                  <a:gd name="connsiteY2" fmla="*/ 0 h 149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270" h="1490870">
                    <a:moveTo>
                      <a:pt x="0" y="1490870"/>
                    </a:moveTo>
                    <a:cubicBezTo>
                      <a:pt x="89452" y="1152939"/>
                      <a:pt x="178905" y="815009"/>
                      <a:pt x="198783" y="566531"/>
                    </a:cubicBezTo>
                    <a:cubicBezTo>
                      <a:pt x="218661" y="318053"/>
                      <a:pt x="168965" y="159026"/>
                      <a:pt x="119270" y="0"/>
                    </a:cubicBezTo>
                  </a:path>
                </a:pathLst>
              </a:custGeom>
              <a:noFill/>
              <a:ln w="50800">
                <a:solidFill>
                  <a:srgbClr val="679C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42" name="图片 14">
                <a:extLst>
                  <a:ext uri="{FF2B5EF4-FFF2-40B4-BE49-F238E27FC236}">
                    <a16:creationId xmlns:a16="http://schemas.microsoft.com/office/drawing/2014/main" xmlns="" id="{297C0AAE-0A49-45DA-8405-DF9F6E5A5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2802" y="1734717"/>
                <a:ext cx="2003624" cy="2003624"/>
              </a:xfrm>
              <a:prstGeom prst="rect">
                <a:avLst/>
              </a:prstGeom>
            </p:spPr>
          </p:pic>
          <p:sp>
            <p:nvSpPr>
              <p:cNvPr id="43" name="任意多边形 15">
                <a:extLst>
                  <a:ext uri="{FF2B5EF4-FFF2-40B4-BE49-F238E27FC236}">
                    <a16:creationId xmlns:a16="http://schemas.microsoft.com/office/drawing/2014/main" xmlns="" id="{98714892-6E74-47C5-9C15-E1CA67108B9B}"/>
                  </a:ext>
                </a:extLst>
              </p:cNvPr>
              <p:cNvSpPr/>
              <p:nvPr/>
            </p:nvSpPr>
            <p:spPr>
              <a:xfrm rot="4249510">
                <a:off x="6252911" y="4123338"/>
                <a:ext cx="624651" cy="196991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任意多边形 16">
                <a:extLst>
                  <a:ext uri="{FF2B5EF4-FFF2-40B4-BE49-F238E27FC236}">
                    <a16:creationId xmlns:a16="http://schemas.microsoft.com/office/drawing/2014/main" xmlns="" id="{4882DC38-C7CC-4618-9F78-2A0E96E98CD5}"/>
                  </a:ext>
                </a:extLst>
              </p:cNvPr>
              <p:cNvSpPr/>
              <p:nvPr/>
            </p:nvSpPr>
            <p:spPr>
              <a:xfrm rot="7584089">
                <a:off x="6814784" y="4265462"/>
                <a:ext cx="624651" cy="196991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AAD2A07C-0A96-4D74-A939-2D9B014152FC}"/>
                </a:ext>
              </a:extLst>
            </p:cNvPr>
            <p:cNvSpPr/>
            <p:nvPr/>
          </p:nvSpPr>
          <p:spPr>
            <a:xfrm>
              <a:off x="9067953" y="3633357"/>
              <a:ext cx="113364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  <a:p>
              <a:pPr eaLnBrk="1" hangingPunct="1"/>
              <a:r>
                <a:rPr lang="en-US" alt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Hiệu</a:t>
              </a:r>
              <a:endPara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4D060468-0B41-4A69-B32D-86921802DFE0}"/>
              </a:ext>
            </a:extLst>
          </p:cNvPr>
          <p:cNvSpPr/>
          <p:nvPr/>
        </p:nvSpPr>
        <p:spPr>
          <a:xfrm>
            <a:off x="859525" y="3185724"/>
            <a:ext cx="2284157" cy="20110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 animBg="1"/>
      <p:bldP spid="33" grpId="1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591A048-B5FB-4B73-AB40-EF9C345FEBBB}"/>
              </a:ext>
            </a:extLst>
          </p:cNvPr>
          <p:cNvSpPr/>
          <p:nvPr/>
        </p:nvSpPr>
        <p:spPr>
          <a:xfrm>
            <a:off x="9663752" y="2438400"/>
            <a:ext cx="2133600" cy="2133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9B8B2384-DBE8-4C83-B672-5F21181FBAB0}"/>
              </a:ext>
            </a:extLst>
          </p:cNvPr>
          <p:cNvSpPr/>
          <p:nvPr/>
        </p:nvSpPr>
        <p:spPr>
          <a:xfrm>
            <a:off x="556375" y="2324100"/>
            <a:ext cx="2514600" cy="2209800"/>
          </a:xfrm>
          <a:prstGeom prst="rtTriangle">
            <a:avLst/>
          </a:prstGeom>
          <a:solidFill>
            <a:srgbClr val="B6E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E580E5-8BA4-4A74-8589-E3070BBE045C}"/>
              </a:ext>
            </a:extLst>
          </p:cNvPr>
          <p:cNvSpPr/>
          <p:nvPr/>
        </p:nvSpPr>
        <p:spPr>
          <a:xfrm>
            <a:off x="6452550" y="1816290"/>
            <a:ext cx="27432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xmlns="" id="{484EB65D-27EC-4F38-95FE-53B9E4884CF6}"/>
              </a:ext>
            </a:extLst>
          </p:cNvPr>
          <p:cNvSpPr/>
          <p:nvPr/>
        </p:nvSpPr>
        <p:spPr>
          <a:xfrm>
            <a:off x="3511793" y="2743200"/>
            <a:ext cx="2209800" cy="1828800"/>
          </a:xfrm>
          <a:prstGeom prst="trapezoid">
            <a:avLst/>
          </a:prstGeom>
          <a:solidFill>
            <a:srgbClr val="D65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A55B0B1D-182E-4F23-A0CA-7B94245B55F6}"/>
              </a:ext>
            </a:extLst>
          </p:cNvPr>
          <p:cNvSpPr/>
          <p:nvPr/>
        </p:nvSpPr>
        <p:spPr>
          <a:xfrm>
            <a:off x="574342" y="2324100"/>
            <a:ext cx="2514600" cy="2209800"/>
          </a:xfrm>
          <a:prstGeom prst="rt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xmlns="" id="{3298D028-F4DD-4E41-9C68-5ACD3550E489}"/>
              </a:ext>
            </a:extLst>
          </p:cNvPr>
          <p:cNvSpPr/>
          <p:nvPr/>
        </p:nvSpPr>
        <p:spPr>
          <a:xfrm>
            <a:off x="3493826" y="2743200"/>
            <a:ext cx="2209800" cy="1828800"/>
          </a:xfrm>
          <a:prstGeom prst="trapezoid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EDB5F3-99CC-4CFE-AE19-B1A5F97CA05E}"/>
              </a:ext>
            </a:extLst>
          </p:cNvPr>
          <p:cNvSpPr/>
          <p:nvPr/>
        </p:nvSpPr>
        <p:spPr>
          <a:xfrm>
            <a:off x="6442883" y="1828800"/>
            <a:ext cx="2743200" cy="2743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47E0423-E996-415F-8EBB-259946A3834B}"/>
              </a:ext>
            </a:extLst>
          </p:cNvPr>
          <p:cNvSpPr/>
          <p:nvPr/>
        </p:nvSpPr>
        <p:spPr>
          <a:xfrm>
            <a:off x="9663752" y="2415654"/>
            <a:ext cx="2133600" cy="213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C79BA15-1F82-4503-88E5-078BB9EFB505}"/>
              </a:ext>
            </a:extLst>
          </p:cNvPr>
          <p:cNvSpPr/>
          <p:nvPr/>
        </p:nvSpPr>
        <p:spPr>
          <a:xfrm>
            <a:off x="531478" y="3364172"/>
            <a:ext cx="157812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136AEC7-8883-4B6D-A082-08EA54117BE5}"/>
              </a:ext>
            </a:extLst>
          </p:cNvPr>
          <p:cNvSpPr/>
          <p:nvPr/>
        </p:nvSpPr>
        <p:spPr>
          <a:xfrm>
            <a:off x="3838790" y="3154339"/>
            <a:ext cx="15071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B041B83-13AF-467D-9218-88C1573D8FDD}"/>
              </a:ext>
            </a:extLst>
          </p:cNvPr>
          <p:cNvSpPr/>
          <p:nvPr/>
        </p:nvSpPr>
        <p:spPr>
          <a:xfrm>
            <a:off x="7128672" y="2743200"/>
            <a:ext cx="15696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6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4BEA7D5-0457-4F1B-9296-E5E763EBCB4B}"/>
              </a:ext>
            </a:extLst>
          </p:cNvPr>
          <p:cNvSpPr/>
          <p:nvPr/>
        </p:nvSpPr>
        <p:spPr>
          <a:xfrm>
            <a:off x="10176554" y="2951946"/>
            <a:ext cx="11079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6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E6EC0F-1162-40FF-B093-AA29EFE39CC1}"/>
              </a:ext>
            </a:extLst>
          </p:cNvPr>
          <p:cNvSpPr/>
          <p:nvPr/>
        </p:nvSpPr>
        <p:spPr>
          <a:xfrm>
            <a:off x="-156488" y="906959"/>
            <a:ext cx="64549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2400"/>
            <a:ext cx="3361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C7C8A1FB-4F4B-4162-85CC-41B20C70AB92}"/>
              </a:ext>
            </a:extLst>
          </p:cNvPr>
          <p:cNvGrpSpPr>
            <a:grpSpLocks/>
          </p:cNvGrpSpPr>
          <p:nvPr/>
        </p:nvGrpSpPr>
        <p:grpSpPr bwMode="auto">
          <a:xfrm>
            <a:off x="9477375" y="685800"/>
            <a:ext cx="1774825" cy="1371600"/>
            <a:chOff x="4450" y="0"/>
            <a:chExt cx="1118" cy="1104"/>
          </a:xfrm>
        </p:grpSpPr>
        <p:pic>
          <p:nvPicPr>
            <p:cNvPr id="3" name="Picture 9" descr="CLOCK">
              <a:extLst>
                <a:ext uri="{FF2B5EF4-FFF2-40B4-BE49-F238E27FC236}">
                  <a16:creationId xmlns:a16="http://schemas.microsoft.com/office/drawing/2014/main" xmlns="" id="{FB140554-C217-44FB-AE12-377911537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xmlns="" id="{851968F5-2361-4D1E-B52D-EBD27C514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xmlns="" id="{BE182371-02ED-47B8-8199-8A9C4D2666BE}"/>
              </a:ext>
            </a:extLst>
          </p:cNvPr>
          <p:cNvGrpSpPr>
            <a:grpSpLocks/>
          </p:cNvGrpSpPr>
          <p:nvPr/>
        </p:nvGrpSpPr>
        <p:grpSpPr bwMode="auto">
          <a:xfrm>
            <a:off x="9475788" y="693737"/>
            <a:ext cx="1774825" cy="1371600"/>
            <a:chOff x="4450" y="0"/>
            <a:chExt cx="1118" cy="1104"/>
          </a:xfrm>
        </p:grpSpPr>
        <p:pic>
          <p:nvPicPr>
            <p:cNvPr id="6" name="Picture 12" descr="CLOCK">
              <a:extLst>
                <a:ext uri="{FF2B5EF4-FFF2-40B4-BE49-F238E27FC236}">
                  <a16:creationId xmlns:a16="http://schemas.microsoft.com/office/drawing/2014/main" xmlns="" id="{436C41D1-3160-4E31-8FA3-C8E299CB0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>
              <a:extLst>
                <a:ext uri="{FF2B5EF4-FFF2-40B4-BE49-F238E27FC236}">
                  <a16:creationId xmlns:a16="http://schemas.microsoft.com/office/drawing/2014/main" xmlns="" id="{591CD6B4-71E3-4B25-89C9-57A0AE384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xmlns="" id="{D573EC06-9F1D-4025-A18E-18AAFB4A2392}"/>
              </a:ext>
            </a:extLst>
          </p:cNvPr>
          <p:cNvGrpSpPr>
            <a:grpSpLocks/>
          </p:cNvGrpSpPr>
          <p:nvPr/>
        </p:nvGrpSpPr>
        <p:grpSpPr bwMode="auto">
          <a:xfrm>
            <a:off x="9477375" y="687387"/>
            <a:ext cx="1774825" cy="1371600"/>
            <a:chOff x="4450" y="0"/>
            <a:chExt cx="1118" cy="1104"/>
          </a:xfrm>
        </p:grpSpPr>
        <p:pic>
          <p:nvPicPr>
            <p:cNvPr id="9" name="Picture 15" descr="CLOCK">
              <a:extLst>
                <a:ext uri="{FF2B5EF4-FFF2-40B4-BE49-F238E27FC236}">
                  <a16:creationId xmlns:a16="http://schemas.microsoft.com/office/drawing/2014/main" xmlns="" id="{CC4C9E2C-5871-477F-B528-28FE4495B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16">
              <a:extLst>
                <a:ext uri="{FF2B5EF4-FFF2-40B4-BE49-F238E27FC236}">
                  <a16:creationId xmlns:a16="http://schemas.microsoft.com/office/drawing/2014/main" xmlns="" id="{C0C8A840-4165-4A68-BA5F-567D2139A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xmlns="" id="{B01EEABF-1C98-4610-BAA6-4D92FE931B2C}"/>
              </a:ext>
            </a:extLst>
          </p:cNvPr>
          <p:cNvGrpSpPr>
            <a:grpSpLocks/>
          </p:cNvGrpSpPr>
          <p:nvPr/>
        </p:nvGrpSpPr>
        <p:grpSpPr bwMode="auto">
          <a:xfrm>
            <a:off x="9483725" y="687387"/>
            <a:ext cx="1774825" cy="1371600"/>
            <a:chOff x="4450" y="0"/>
            <a:chExt cx="1118" cy="1104"/>
          </a:xfrm>
        </p:grpSpPr>
        <p:pic>
          <p:nvPicPr>
            <p:cNvPr id="12" name="Picture 18" descr="CLOCK">
              <a:extLst>
                <a:ext uri="{FF2B5EF4-FFF2-40B4-BE49-F238E27FC236}">
                  <a16:creationId xmlns:a16="http://schemas.microsoft.com/office/drawing/2014/main" xmlns="" id="{5B87F9A6-6209-4C46-A761-50B7FE415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19">
              <a:extLst>
                <a:ext uri="{FF2B5EF4-FFF2-40B4-BE49-F238E27FC236}">
                  <a16:creationId xmlns:a16="http://schemas.microsoft.com/office/drawing/2014/main" xmlns="" id="{30EA68CE-8FCC-41A7-8E3F-562508890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xmlns="" id="{B48085B6-C3A4-4DB9-91DF-E9F2A5A54625}"/>
              </a:ext>
            </a:extLst>
          </p:cNvPr>
          <p:cNvGrpSpPr>
            <a:grpSpLocks/>
          </p:cNvGrpSpPr>
          <p:nvPr/>
        </p:nvGrpSpPr>
        <p:grpSpPr bwMode="auto">
          <a:xfrm>
            <a:off x="9490075" y="693737"/>
            <a:ext cx="1774825" cy="1371600"/>
            <a:chOff x="4450" y="0"/>
            <a:chExt cx="1118" cy="1104"/>
          </a:xfrm>
        </p:grpSpPr>
        <p:pic>
          <p:nvPicPr>
            <p:cNvPr id="15" name="Picture 21" descr="CLOCK">
              <a:extLst>
                <a:ext uri="{FF2B5EF4-FFF2-40B4-BE49-F238E27FC236}">
                  <a16:creationId xmlns:a16="http://schemas.microsoft.com/office/drawing/2014/main" xmlns="" id="{7472EE47-C2BA-4455-B9F5-FB656EABA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22">
              <a:extLst>
                <a:ext uri="{FF2B5EF4-FFF2-40B4-BE49-F238E27FC236}">
                  <a16:creationId xmlns:a16="http://schemas.microsoft.com/office/drawing/2014/main" xmlns="" id="{6723073A-6B53-4C2A-8C85-53CDC274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7" name="Group 23">
            <a:extLst>
              <a:ext uri="{FF2B5EF4-FFF2-40B4-BE49-F238E27FC236}">
                <a16:creationId xmlns:a16="http://schemas.microsoft.com/office/drawing/2014/main" xmlns="" id="{F39D5F1A-5371-4CB6-BD83-1D2618E39AA9}"/>
              </a:ext>
            </a:extLst>
          </p:cNvPr>
          <p:cNvGrpSpPr>
            <a:grpSpLocks/>
          </p:cNvGrpSpPr>
          <p:nvPr/>
        </p:nvGrpSpPr>
        <p:grpSpPr bwMode="auto">
          <a:xfrm>
            <a:off x="9483725" y="687387"/>
            <a:ext cx="1774825" cy="1371600"/>
            <a:chOff x="4450" y="0"/>
            <a:chExt cx="1118" cy="1104"/>
          </a:xfrm>
        </p:grpSpPr>
        <p:pic>
          <p:nvPicPr>
            <p:cNvPr id="18" name="Picture 24" descr="CLOCK">
              <a:extLst>
                <a:ext uri="{FF2B5EF4-FFF2-40B4-BE49-F238E27FC236}">
                  <a16:creationId xmlns:a16="http://schemas.microsoft.com/office/drawing/2014/main" xmlns="" id="{F2994552-3060-4C8A-A9EC-3C3375501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25">
              <a:extLst>
                <a:ext uri="{FF2B5EF4-FFF2-40B4-BE49-F238E27FC236}">
                  <a16:creationId xmlns:a16="http://schemas.microsoft.com/office/drawing/2014/main" xmlns="" id="{6EF84D35-CB6C-4B73-B441-3832048B7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0" name="Group 26">
            <a:extLst>
              <a:ext uri="{FF2B5EF4-FFF2-40B4-BE49-F238E27FC236}">
                <a16:creationId xmlns:a16="http://schemas.microsoft.com/office/drawing/2014/main" xmlns="" id="{457D8FBB-AC5E-4F65-BD30-E5C99320BF3F}"/>
              </a:ext>
            </a:extLst>
          </p:cNvPr>
          <p:cNvGrpSpPr>
            <a:grpSpLocks/>
          </p:cNvGrpSpPr>
          <p:nvPr/>
        </p:nvGrpSpPr>
        <p:grpSpPr bwMode="auto">
          <a:xfrm>
            <a:off x="9475788" y="700087"/>
            <a:ext cx="1774825" cy="1371600"/>
            <a:chOff x="4450" y="0"/>
            <a:chExt cx="1118" cy="1104"/>
          </a:xfrm>
        </p:grpSpPr>
        <p:pic>
          <p:nvPicPr>
            <p:cNvPr id="21" name="Picture 27" descr="CLOCK">
              <a:extLst>
                <a:ext uri="{FF2B5EF4-FFF2-40B4-BE49-F238E27FC236}">
                  <a16:creationId xmlns:a16="http://schemas.microsoft.com/office/drawing/2014/main" xmlns="" id="{48928086-7C47-45DC-95C8-D9100DB50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AutoShape 28">
              <a:extLst>
                <a:ext uri="{FF2B5EF4-FFF2-40B4-BE49-F238E27FC236}">
                  <a16:creationId xmlns:a16="http://schemas.microsoft.com/office/drawing/2014/main" xmlns="" id="{78399F6F-1555-450D-B01D-61DCD4968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3" name="Group 29">
            <a:extLst>
              <a:ext uri="{FF2B5EF4-FFF2-40B4-BE49-F238E27FC236}">
                <a16:creationId xmlns:a16="http://schemas.microsoft.com/office/drawing/2014/main" xmlns="" id="{E8D226AB-8D02-46D6-875F-495827B861B1}"/>
              </a:ext>
            </a:extLst>
          </p:cNvPr>
          <p:cNvGrpSpPr>
            <a:grpSpLocks/>
          </p:cNvGrpSpPr>
          <p:nvPr/>
        </p:nvGrpSpPr>
        <p:grpSpPr bwMode="auto">
          <a:xfrm>
            <a:off x="9477375" y="687387"/>
            <a:ext cx="1774825" cy="1371600"/>
            <a:chOff x="4450" y="0"/>
            <a:chExt cx="1118" cy="1104"/>
          </a:xfrm>
        </p:grpSpPr>
        <p:pic>
          <p:nvPicPr>
            <p:cNvPr id="24" name="Picture 30" descr="CLOCK">
              <a:extLst>
                <a:ext uri="{FF2B5EF4-FFF2-40B4-BE49-F238E27FC236}">
                  <a16:creationId xmlns:a16="http://schemas.microsoft.com/office/drawing/2014/main" xmlns="" id="{11AD7C19-FF1C-445C-BD9A-B33AA9B3C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AutoShape 31">
              <a:extLst>
                <a:ext uri="{FF2B5EF4-FFF2-40B4-BE49-F238E27FC236}">
                  <a16:creationId xmlns:a16="http://schemas.microsoft.com/office/drawing/2014/main" xmlns="" id="{C04B621B-918A-46A4-92FF-F9CEF33CF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6" name="Group 32">
            <a:extLst>
              <a:ext uri="{FF2B5EF4-FFF2-40B4-BE49-F238E27FC236}">
                <a16:creationId xmlns:a16="http://schemas.microsoft.com/office/drawing/2014/main" xmlns="" id="{58EDD1B7-932D-41FE-AC71-CF6A3FAE338C}"/>
              </a:ext>
            </a:extLst>
          </p:cNvPr>
          <p:cNvGrpSpPr>
            <a:grpSpLocks/>
          </p:cNvGrpSpPr>
          <p:nvPr/>
        </p:nvGrpSpPr>
        <p:grpSpPr bwMode="auto">
          <a:xfrm>
            <a:off x="9477375" y="687387"/>
            <a:ext cx="1774825" cy="1371600"/>
            <a:chOff x="4450" y="0"/>
            <a:chExt cx="1118" cy="1104"/>
          </a:xfrm>
        </p:grpSpPr>
        <p:pic>
          <p:nvPicPr>
            <p:cNvPr id="27" name="Picture 33" descr="CLOCK">
              <a:extLst>
                <a:ext uri="{FF2B5EF4-FFF2-40B4-BE49-F238E27FC236}">
                  <a16:creationId xmlns:a16="http://schemas.microsoft.com/office/drawing/2014/main" xmlns="" id="{3386B07D-EE48-4799-9899-11947D53B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AutoShape 34">
              <a:extLst>
                <a:ext uri="{FF2B5EF4-FFF2-40B4-BE49-F238E27FC236}">
                  <a16:creationId xmlns:a16="http://schemas.microsoft.com/office/drawing/2014/main" xmlns="" id="{BF69CAA2-5458-4F18-B773-D7118BAFA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9" name="Group 35">
            <a:extLst>
              <a:ext uri="{FF2B5EF4-FFF2-40B4-BE49-F238E27FC236}">
                <a16:creationId xmlns:a16="http://schemas.microsoft.com/office/drawing/2014/main" xmlns="" id="{FB37D29F-DA2A-4E14-8676-12444E5BC3FD}"/>
              </a:ext>
            </a:extLst>
          </p:cNvPr>
          <p:cNvGrpSpPr>
            <a:grpSpLocks/>
          </p:cNvGrpSpPr>
          <p:nvPr/>
        </p:nvGrpSpPr>
        <p:grpSpPr bwMode="auto">
          <a:xfrm>
            <a:off x="9475788" y="698500"/>
            <a:ext cx="1774825" cy="1327150"/>
            <a:chOff x="4450" y="0"/>
            <a:chExt cx="1118" cy="1104"/>
          </a:xfrm>
        </p:grpSpPr>
        <p:pic>
          <p:nvPicPr>
            <p:cNvPr id="30" name="Picture 36" descr="CLOCK">
              <a:extLst>
                <a:ext uri="{FF2B5EF4-FFF2-40B4-BE49-F238E27FC236}">
                  <a16:creationId xmlns:a16="http://schemas.microsoft.com/office/drawing/2014/main" xmlns="" id="{C0B6F402-E2C1-4137-8212-10158C0C2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AutoShape 37">
              <a:extLst>
                <a:ext uri="{FF2B5EF4-FFF2-40B4-BE49-F238E27FC236}">
                  <a16:creationId xmlns:a16="http://schemas.microsoft.com/office/drawing/2014/main" xmlns="" id="{0F3159B3-BA2F-40A5-AD44-C9FF75360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32" name="Text Box 38">
            <a:extLst>
              <a:ext uri="{FF2B5EF4-FFF2-40B4-BE49-F238E27FC236}">
                <a16:creationId xmlns:a16="http://schemas.microsoft.com/office/drawing/2014/main" xmlns="" id="{DE156706-A0F4-4052-90EB-F4ED09E60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975" y="915987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Bắt đầu</a:t>
            </a:r>
          </a:p>
        </p:txBody>
      </p:sp>
      <p:sp>
        <p:nvSpPr>
          <p:cNvPr id="33" name="AutoShape 39">
            <a:extLst>
              <a:ext uri="{FF2B5EF4-FFF2-40B4-BE49-F238E27FC236}">
                <a16:creationId xmlns:a16="http://schemas.microsoft.com/office/drawing/2014/main" xmlns="" id="{EB7B72EC-04C1-459A-A584-F74A90B5F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715962"/>
            <a:ext cx="2286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9900">
                  <a:alpha val="10001"/>
                </a:srgbClr>
              </a:gs>
              <a:gs pos="100000">
                <a:srgbClr val="FF9966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xmlns="" id="{7EC2BF0D-9596-425D-9875-B8F16BC0E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06" y="335289"/>
            <a:ext cx="7548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Khẳng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định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sau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đây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hay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B11728A-0442-4E7C-BDF6-D6B0D6975CF6}"/>
              </a:ext>
            </a:extLst>
          </p:cNvPr>
          <p:cNvGrpSpPr/>
          <p:nvPr/>
        </p:nvGrpSpPr>
        <p:grpSpPr>
          <a:xfrm>
            <a:off x="440675" y="2819400"/>
            <a:ext cx="3231603" cy="4011849"/>
            <a:chOff x="1218993" y="2856955"/>
            <a:chExt cx="3231603" cy="4011849"/>
          </a:xfrm>
        </p:grpSpPr>
        <p:grpSp>
          <p:nvGrpSpPr>
            <p:cNvPr id="51" name="组合 2">
              <a:extLst>
                <a:ext uri="{FF2B5EF4-FFF2-40B4-BE49-F238E27FC236}">
                  <a16:creationId xmlns:a16="http://schemas.microsoft.com/office/drawing/2014/main" xmlns="" id="{6EAF9A88-1588-4753-A338-294E95F715E8}"/>
                </a:ext>
              </a:extLst>
            </p:cNvPr>
            <p:cNvGrpSpPr/>
            <p:nvPr/>
          </p:nvGrpSpPr>
          <p:grpSpPr>
            <a:xfrm>
              <a:off x="1218993" y="2856955"/>
              <a:ext cx="3231603" cy="4011849"/>
              <a:chOff x="677239" y="1471434"/>
              <a:chExt cx="2535036" cy="3686975"/>
            </a:xfrm>
          </p:grpSpPr>
          <p:sp>
            <p:nvSpPr>
              <p:cNvPr id="53" name="任意多边形 3">
                <a:extLst>
                  <a:ext uri="{FF2B5EF4-FFF2-40B4-BE49-F238E27FC236}">
                    <a16:creationId xmlns:a16="http://schemas.microsoft.com/office/drawing/2014/main" xmlns="" id="{EB6EE062-4AF7-4102-9B57-743D2201D7D2}"/>
                  </a:ext>
                </a:extLst>
              </p:cNvPr>
              <p:cNvSpPr/>
              <p:nvPr/>
            </p:nvSpPr>
            <p:spPr>
              <a:xfrm>
                <a:off x="1578113" y="3554026"/>
                <a:ext cx="529988" cy="1604383"/>
              </a:xfrm>
              <a:custGeom>
                <a:avLst/>
                <a:gdLst>
                  <a:gd name="connsiteX0" fmla="*/ 0 w 529988"/>
                  <a:gd name="connsiteY0" fmla="*/ 1604383 h 1604383"/>
                  <a:gd name="connsiteX1" fmla="*/ 477078 w 529988"/>
                  <a:gd name="connsiteY1" fmla="*/ 153270 h 1604383"/>
                  <a:gd name="connsiteX2" fmla="*/ 496957 w 529988"/>
                  <a:gd name="connsiteY2" fmla="*/ 113513 h 160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9988" h="1604383">
                    <a:moveTo>
                      <a:pt x="0" y="1604383"/>
                    </a:moveTo>
                    <a:lnTo>
                      <a:pt x="477078" y="153270"/>
                    </a:lnTo>
                    <a:cubicBezTo>
                      <a:pt x="559904" y="-95208"/>
                      <a:pt x="528430" y="9152"/>
                      <a:pt x="496957" y="113513"/>
                    </a:cubicBezTo>
                  </a:path>
                </a:pathLst>
              </a:custGeom>
              <a:noFill/>
              <a:ln w="50800">
                <a:solidFill>
                  <a:srgbClr val="679C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54" name="图片 4">
                <a:extLst>
                  <a:ext uri="{FF2B5EF4-FFF2-40B4-BE49-F238E27FC236}">
                    <a16:creationId xmlns:a16="http://schemas.microsoft.com/office/drawing/2014/main" xmlns="" id="{7B8B0342-2003-418D-8321-56B8CFD06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239" y="1471434"/>
                <a:ext cx="2535036" cy="2530189"/>
              </a:xfrm>
              <a:prstGeom prst="rect">
                <a:avLst/>
              </a:prstGeom>
            </p:spPr>
          </p:pic>
          <p:sp>
            <p:nvSpPr>
              <p:cNvPr id="55" name="任意多边形 5">
                <a:extLst>
                  <a:ext uri="{FF2B5EF4-FFF2-40B4-BE49-F238E27FC236}">
                    <a16:creationId xmlns:a16="http://schemas.microsoft.com/office/drawing/2014/main" xmlns="" id="{571A5916-B689-482A-924B-AD81529E58B1}"/>
                  </a:ext>
                </a:extLst>
              </p:cNvPr>
              <p:cNvSpPr/>
              <p:nvPr/>
            </p:nvSpPr>
            <p:spPr>
              <a:xfrm rot="4249510">
                <a:off x="1265786" y="4050450"/>
                <a:ext cx="624651" cy="196991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任意多边形 6">
                <a:extLst>
                  <a:ext uri="{FF2B5EF4-FFF2-40B4-BE49-F238E27FC236}">
                    <a16:creationId xmlns:a16="http://schemas.microsoft.com/office/drawing/2014/main" xmlns="" id="{D374250A-329B-4B83-9389-F05EB8085DC4}"/>
                  </a:ext>
                </a:extLst>
              </p:cNvPr>
              <p:cNvSpPr/>
              <p:nvPr/>
            </p:nvSpPr>
            <p:spPr>
              <a:xfrm rot="8645601">
                <a:off x="2013488" y="3955627"/>
                <a:ext cx="624651" cy="196991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2D1A4EFC-842C-4D94-B206-EE1620FEFB8A}"/>
                </a:ext>
              </a:extLst>
            </p:cNvPr>
            <p:cNvSpPr/>
            <p:nvPr/>
          </p:nvSpPr>
          <p:spPr>
            <a:xfrm>
              <a:off x="2121660" y="3954186"/>
              <a:ext cx="165943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ĐÚNG </a:t>
              </a: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任意多边形 8">
            <a:extLst>
              <a:ext uri="{FF2B5EF4-FFF2-40B4-BE49-F238E27FC236}">
                <a16:creationId xmlns:a16="http://schemas.microsoft.com/office/drawing/2014/main" xmlns="" id="{AD06D448-D110-4F78-A2AF-ACBDB68539C9}"/>
              </a:ext>
            </a:extLst>
          </p:cNvPr>
          <p:cNvSpPr/>
          <p:nvPr/>
        </p:nvSpPr>
        <p:spPr>
          <a:xfrm>
            <a:off x="5743389" y="4327269"/>
            <a:ext cx="648754" cy="2843728"/>
          </a:xfrm>
          <a:custGeom>
            <a:avLst/>
            <a:gdLst>
              <a:gd name="connsiteX0" fmla="*/ 459675 w 459675"/>
              <a:gd name="connsiteY0" fmla="*/ 2673626 h 2673626"/>
              <a:gd name="connsiteX1" fmla="*/ 2475 w 459675"/>
              <a:gd name="connsiteY1" fmla="*/ 1063487 h 2673626"/>
              <a:gd name="connsiteX2" fmla="*/ 310588 w 459675"/>
              <a:gd name="connsiteY2" fmla="*/ 0 h 267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675" h="2673626">
                <a:moveTo>
                  <a:pt x="459675" y="2673626"/>
                </a:moveTo>
                <a:cubicBezTo>
                  <a:pt x="243499" y="2091358"/>
                  <a:pt x="27323" y="1509091"/>
                  <a:pt x="2475" y="1063487"/>
                </a:cubicBezTo>
                <a:cubicBezTo>
                  <a:pt x="-22373" y="617883"/>
                  <a:pt x="144107" y="308941"/>
                  <a:pt x="310588" y="0"/>
                </a:cubicBezTo>
              </a:path>
            </a:pathLst>
          </a:custGeom>
          <a:noFill/>
          <a:ln w="50800">
            <a:solidFill>
              <a:srgbClr val="679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图片 9">
            <a:extLst>
              <a:ext uri="{FF2B5EF4-FFF2-40B4-BE49-F238E27FC236}">
                <a16:creationId xmlns:a16="http://schemas.microsoft.com/office/drawing/2014/main" xmlns="" id="{73FE727E-A6C5-458B-8A22-CB67F61E91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69" y="2242663"/>
            <a:ext cx="3429369" cy="2573638"/>
          </a:xfrm>
          <a:prstGeom prst="rect">
            <a:avLst/>
          </a:prstGeom>
        </p:spPr>
      </p:pic>
      <p:sp>
        <p:nvSpPr>
          <p:cNvPr id="49" name="任意多边形 10">
            <a:extLst>
              <a:ext uri="{FF2B5EF4-FFF2-40B4-BE49-F238E27FC236}">
                <a16:creationId xmlns:a16="http://schemas.microsoft.com/office/drawing/2014/main" xmlns="" id="{52464184-DA62-4657-98A8-0FCFACE87112}"/>
              </a:ext>
            </a:extLst>
          </p:cNvPr>
          <p:cNvSpPr/>
          <p:nvPr/>
        </p:nvSpPr>
        <p:spPr>
          <a:xfrm rot="4249510">
            <a:off x="5025679" y="5080008"/>
            <a:ext cx="664393" cy="278020"/>
          </a:xfrm>
          <a:custGeom>
            <a:avLst/>
            <a:gdLst>
              <a:gd name="connsiteX0" fmla="*/ 675016 w 1292180"/>
              <a:gd name="connsiteY0" fmla="*/ 0 h 407504"/>
              <a:gd name="connsiteX1" fmla="*/ 1230231 w 1292180"/>
              <a:gd name="connsiteY1" fmla="*/ 123722 h 407504"/>
              <a:gd name="connsiteX2" fmla="*/ 1292180 w 1292180"/>
              <a:gd name="connsiteY2" fmla="*/ 164115 h 407504"/>
              <a:gd name="connsiteX3" fmla="*/ 1284701 w 1292180"/>
              <a:gd name="connsiteY3" fmla="*/ 176830 h 407504"/>
              <a:gd name="connsiteX4" fmla="*/ 625320 w 1292180"/>
              <a:gd name="connsiteY4" fmla="*/ 407504 h 407504"/>
              <a:gd name="connsiteX5" fmla="*/ 31918 w 1292180"/>
              <a:gd name="connsiteY5" fmla="*/ 240986 h 407504"/>
              <a:gd name="connsiteX6" fmla="*/ 0 w 1292180"/>
              <a:gd name="connsiteY6" fmla="*/ 209949 h 407504"/>
              <a:gd name="connsiteX7" fmla="*/ 23923 w 1292180"/>
              <a:gd name="connsiteY7" fmla="*/ 186238 h 407504"/>
              <a:gd name="connsiteX8" fmla="*/ 675016 w 1292180"/>
              <a:gd name="connsiteY8" fmla="*/ 0 h 40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180" h="407504">
                <a:moveTo>
                  <a:pt x="675016" y="0"/>
                </a:moveTo>
                <a:cubicBezTo>
                  <a:pt x="891841" y="0"/>
                  <a:pt x="1088139" y="47280"/>
                  <a:pt x="1230231" y="123722"/>
                </a:cubicBezTo>
                <a:lnTo>
                  <a:pt x="1292180" y="164115"/>
                </a:lnTo>
                <a:lnTo>
                  <a:pt x="1284701" y="176830"/>
                </a:lnTo>
                <a:cubicBezTo>
                  <a:pt x="1176065" y="312388"/>
                  <a:pt x="921739" y="407504"/>
                  <a:pt x="625320" y="407504"/>
                </a:cubicBezTo>
                <a:cubicBezTo>
                  <a:pt x="378305" y="407504"/>
                  <a:pt x="160520" y="341451"/>
                  <a:pt x="31918" y="240986"/>
                </a:cubicBezTo>
                <a:lnTo>
                  <a:pt x="0" y="209949"/>
                </a:lnTo>
                <a:lnTo>
                  <a:pt x="23923" y="186238"/>
                </a:lnTo>
                <a:cubicBezTo>
                  <a:pt x="165027" y="73875"/>
                  <a:pt x="403985" y="0"/>
                  <a:pt x="675016" y="0"/>
                </a:cubicBez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任意多边形 11">
            <a:extLst>
              <a:ext uri="{FF2B5EF4-FFF2-40B4-BE49-F238E27FC236}">
                <a16:creationId xmlns:a16="http://schemas.microsoft.com/office/drawing/2014/main" xmlns="" id="{6BE4DC85-F71C-45E8-A2B8-28CF1FB77657}"/>
              </a:ext>
            </a:extLst>
          </p:cNvPr>
          <p:cNvSpPr/>
          <p:nvPr/>
        </p:nvSpPr>
        <p:spPr>
          <a:xfrm rot="6683888">
            <a:off x="5932353" y="5857443"/>
            <a:ext cx="664393" cy="278020"/>
          </a:xfrm>
          <a:custGeom>
            <a:avLst/>
            <a:gdLst>
              <a:gd name="connsiteX0" fmla="*/ 675016 w 1292180"/>
              <a:gd name="connsiteY0" fmla="*/ 0 h 407504"/>
              <a:gd name="connsiteX1" fmla="*/ 1230231 w 1292180"/>
              <a:gd name="connsiteY1" fmla="*/ 123722 h 407504"/>
              <a:gd name="connsiteX2" fmla="*/ 1292180 w 1292180"/>
              <a:gd name="connsiteY2" fmla="*/ 164115 h 407504"/>
              <a:gd name="connsiteX3" fmla="*/ 1284701 w 1292180"/>
              <a:gd name="connsiteY3" fmla="*/ 176830 h 407504"/>
              <a:gd name="connsiteX4" fmla="*/ 625320 w 1292180"/>
              <a:gd name="connsiteY4" fmla="*/ 407504 h 407504"/>
              <a:gd name="connsiteX5" fmla="*/ 31918 w 1292180"/>
              <a:gd name="connsiteY5" fmla="*/ 240986 h 407504"/>
              <a:gd name="connsiteX6" fmla="*/ 0 w 1292180"/>
              <a:gd name="connsiteY6" fmla="*/ 209949 h 407504"/>
              <a:gd name="connsiteX7" fmla="*/ 23923 w 1292180"/>
              <a:gd name="connsiteY7" fmla="*/ 186238 h 407504"/>
              <a:gd name="connsiteX8" fmla="*/ 675016 w 1292180"/>
              <a:gd name="connsiteY8" fmla="*/ 0 h 40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180" h="407504">
                <a:moveTo>
                  <a:pt x="675016" y="0"/>
                </a:moveTo>
                <a:cubicBezTo>
                  <a:pt x="891841" y="0"/>
                  <a:pt x="1088139" y="47280"/>
                  <a:pt x="1230231" y="123722"/>
                </a:cubicBezTo>
                <a:lnTo>
                  <a:pt x="1292180" y="164115"/>
                </a:lnTo>
                <a:lnTo>
                  <a:pt x="1284701" y="176830"/>
                </a:lnTo>
                <a:cubicBezTo>
                  <a:pt x="1176065" y="312388"/>
                  <a:pt x="921739" y="407504"/>
                  <a:pt x="625320" y="407504"/>
                </a:cubicBezTo>
                <a:cubicBezTo>
                  <a:pt x="378305" y="407504"/>
                  <a:pt x="160520" y="341451"/>
                  <a:pt x="31918" y="240986"/>
                </a:cubicBezTo>
                <a:lnTo>
                  <a:pt x="0" y="209949"/>
                </a:lnTo>
                <a:lnTo>
                  <a:pt x="23923" y="186238"/>
                </a:lnTo>
                <a:cubicBezTo>
                  <a:pt x="165027" y="73875"/>
                  <a:pt x="403985" y="0"/>
                  <a:pt x="675016" y="0"/>
                </a:cubicBez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B69986D-95C0-4222-A5B1-05928F8AA04A}"/>
              </a:ext>
            </a:extLst>
          </p:cNvPr>
          <p:cNvSpPr/>
          <p:nvPr/>
        </p:nvSpPr>
        <p:spPr>
          <a:xfrm>
            <a:off x="5218417" y="3251717"/>
            <a:ext cx="2007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SAI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xmlns="" id="{F704C421-CAB4-457F-B14E-1C8058F68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33" y="1515888"/>
            <a:ext cx="75483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tứ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tổng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dài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ba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cạnh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C1A3E58A-A19A-4D68-8629-04CBDF8EA374}"/>
              </a:ext>
            </a:extLst>
          </p:cNvPr>
          <p:cNvSpPr/>
          <p:nvPr/>
        </p:nvSpPr>
        <p:spPr>
          <a:xfrm>
            <a:off x="4950429" y="2593106"/>
            <a:ext cx="2572885" cy="18264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 animBg="1"/>
      <p:bldP spid="33" grpId="1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8">
            <a:extLst>
              <a:ext uri="{FF2B5EF4-FFF2-40B4-BE49-F238E27FC236}">
                <a16:creationId xmlns:a16="http://schemas.microsoft.com/office/drawing/2014/main" xmlns="" id="{094BEB10-5B0D-40AC-A845-6E6F0C30E1AF}"/>
              </a:ext>
            </a:extLst>
          </p:cNvPr>
          <p:cNvGrpSpPr>
            <a:grpSpLocks/>
          </p:cNvGrpSpPr>
          <p:nvPr/>
        </p:nvGrpSpPr>
        <p:grpSpPr bwMode="auto">
          <a:xfrm>
            <a:off x="9685337" y="367244"/>
            <a:ext cx="1774825" cy="1371600"/>
            <a:chOff x="4450" y="0"/>
            <a:chExt cx="1118" cy="1104"/>
          </a:xfrm>
        </p:grpSpPr>
        <p:pic>
          <p:nvPicPr>
            <p:cNvPr id="35" name="Picture 9" descr="CLOCK">
              <a:extLst>
                <a:ext uri="{FF2B5EF4-FFF2-40B4-BE49-F238E27FC236}">
                  <a16:creationId xmlns:a16="http://schemas.microsoft.com/office/drawing/2014/main" xmlns="" id="{29869D4B-7D60-4BD6-A2E3-4CB09750F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AutoShape 10">
              <a:extLst>
                <a:ext uri="{FF2B5EF4-FFF2-40B4-BE49-F238E27FC236}">
                  <a16:creationId xmlns:a16="http://schemas.microsoft.com/office/drawing/2014/main" xmlns="" id="{3058773F-647C-4750-B7EA-4A8FBEB55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37" name="Group 11">
            <a:extLst>
              <a:ext uri="{FF2B5EF4-FFF2-40B4-BE49-F238E27FC236}">
                <a16:creationId xmlns:a16="http://schemas.microsoft.com/office/drawing/2014/main" xmlns="" id="{0ECC28E2-5DD8-4C98-9EA1-B79D914ECAAF}"/>
              </a:ext>
            </a:extLst>
          </p:cNvPr>
          <p:cNvGrpSpPr>
            <a:grpSpLocks/>
          </p:cNvGrpSpPr>
          <p:nvPr/>
        </p:nvGrpSpPr>
        <p:grpSpPr bwMode="auto">
          <a:xfrm>
            <a:off x="9683750" y="375181"/>
            <a:ext cx="1774825" cy="1371600"/>
            <a:chOff x="4450" y="0"/>
            <a:chExt cx="1118" cy="1104"/>
          </a:xfrm>
        </p:grpSpPr>
        <p:pic>
          <p:nvPicPr>
            <p:cNvPr id="38" name="Picture 12" descr="CLOCK">
              <a:extLst>
                <a:ext uri="{FF2B5EF4-FFF2-40B4-BE49-F238E27FC236}">
                  <a16:creationId xmlns:a16="http://schemas.microsoft.com/office/drawing/2014/main" xmlns="" id="{BF869F59-D9F2-49BE-814D-9941E666C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AutoShape 13">
              <a:extLst>
                <a:ext uri="{FF2B5EF4-FFF2-40B4-BE49-F238E27FC236}">
                  <a16:creationId xmlns:a16="http://schemas.microsoft.com/office/drawing/2014/main" xmlns="" id="{A6033410-A68D-4857-A74B-1717C1583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40" name="Group 14">
            <a:extLst>
              <a:ext uri="{FF2B5EF4-FFF2-40B4-BE49-F238E27FC236}">
                <a16:creationId xmlns:a16="http://schemas.microsoft.com/office/drawing/2014/main" xmlns="" id="{49EDDA8E-26A8-41E4-A1C4-982FA0BFFEAE}"/>
              </a:ext>
            </a:extLst>
          </p:cNvPr>
          <p:cNvGrpSpPr>
            <a:grpSpLocks/>
          </p:cNvGrpSpPr>
          <p:nvPr/>
        </p:nvGrpSpPr>
        <p:grpSpPr bwMode="auto">
          <a:xfrm>
            <a:off x="9685337" y="368831"/>
            <a:ext cx="1774825" cy="1371600"/>
            <a:chOff x="4450" y="0"/>
            <a:chExt cx="1118" cy="1104"/>
          </a:xfrm>
        </p:grpSpPr>
        <p:pic>
          <p:nvPicPr>
            <p:cNvPr id="41" name="Picture 15" descr="CLOCK">
              <a:extLst>
                <a:ext uri="{FF2B5EF4-FFF2-40B4-BE49-F238E27FC236}">
                  <a16:creationId xmlns:a16="http://schemas.microsoft.com/office/drawing/2014/main" xmlns="" id="{4BB6B53A-CB5E-49F3-A98A-5E11C0DB9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AutoShape 16">
              <a:extLst>
                <a:ext uri="{FF2B5EF4-FFF2-40B4-BE49-F238E27FC236}">
                  <a16:creationId xmlns:a16="http://schemas.microsoft.com/office/drawing/2014/main" xmlns="" id="{CC3F6380-ED6B-4987-ACD9-26297E52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43" name="Group 17">
            <a:extLst>
              <a:ext uri="{FF2B5EF4-FFF2-40B4-BE49-F238E27FC236}">
                <a16:creationId xmlns:a16="http://schemas.microsoft.com/office/drawing/2014/main" xmlns="" id="{ECB39F1F-0F4E-45DC-80F1-54BB73A6CD8E}"/>
              </a:ext>
            </a:extLst>
          </p:cNvPr>
          <p:cNvGrpSpPr>
            <a:grpSpLocks/>
          </p:cNvGrpSpPr>
          <p:nvPr/>
        </p:nvGrpSpPr>
        <p:grpSpPr bwMode="auto">
          <a:xfrm>
            <a:off x="9691687" y="368831"/>
            <a:ext cx="1774825" cy="1371600"/>
            <a:chOff x="4450" y="0"/>
            <a:chExt cx="1118" cy="1104"/>
          </a:xfrm>
        </p:grpSpPr>
        <p:pic>
          <p:nvPicPr>
            <p:cNvPr id="44" name="Picture 18" descr="CLOCK">
              <a:extLst>
                <a:ext uri="{FF2B5EF4-FFF2-40B4-BE49-F238E27FC236}">
                  <a16:creationId xmlns:a16="http://schemas.microsoft.com/office/drawing/2014/main" xmlns="" id="{C6D82412-1A36-4A48-888E-91FD758AF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AutoShape 19">
              <a:extLst>
                <a:ext uri="{FF2B5EF4-FFF2-40B4-BE49-F238E27FC236}">
                  <a16:creationId xmlns:a16="http://schemas.microsoft.com/office/drawing/2014/main" xmlns="" id="{8FF31061-9EEE-4CDF-A22C-6076FD035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46" name="Group 20">
            <a:extLst>
              <a:ext uri="{FF2B5EF4-FFF2-40B4-BE49-F238E27FC236}">
                <a16:creationId xmlns:a16="http://schemas.microsoft.com/office/drawing/2014/main" xmlns="" id="{B2F8D063-10C0-4C62-BBF0-FA2E4102EBD3}"/>
              </a:ext>
            </a:extLst>
          </p:cNvPr>
          <p:cNvGrpSpPr>
            <a:grpSpLocks/>
          </p:cNvGrpSpPr>
          <p:nvPr/>
        </p:nvGrpSpPr>
        <p:grpSpPr bwMode="auto">
          <a:xfrm>
            <a:off x="9698037" y="375181"/>
            <a:ext cx="1774825" cy="1371600"/>
            <a:chOff x="4450" y="0"/>
            <a:chExt cx="1118" cy="1104"/>
          </a:xfrm>
        </p:grpSpPr>
        <p:pic>
          <p:nvPicPr>
            <p:cNvPr id="47" name="Picture 21" descr="CLOCK">
              <a:extLst>
                <a:ext uri="{FF2B5EF4-FFF2-40B4-BE49-F238E27FC236}">
                  <a16:creationId xmlns:a16="http://schemas.microsoft.com/office/drawing/2014/main" xmlns="" id="{4A9F900C-AE75-450F-943B-ECC5B752B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AutoShape 22">
              <a:extLst>
                <a:ext uri="{FF2B5EF4-FFF2-40B4-BE49-F238E27FC236}">
                  <a16:creationId xmlns:a16="http://schemas.microsoft.com/office/drawing/2014/main" xmlns="" id="{887A8100-EF09-43D8-B86E-88B9BFEAE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49" name="Group 23">
            <a:extLst>
              <a:ext uri="{FF2B5EF4-FFF2-40B4-BE49-F238E27FC236}">
                <a16:creationId xmlns:a16="http://schemas.microsoft.com/office/drawing/2014/main" xmlns="" id="{BBC3CCC5-F13E-4AE7-943C-8D9C77EEC9DF}"/>
              </a:ext>
            </a:extLst>
          </p:cNvPr>
          <p:cNvGrpSpPr>
            <a:grpSpLocks/>
          </p:cNvGrpSpPr>
          <p:nvPr/>
        </p:nvGrpSpPr>
        <p:grpSpPr bwMode="auto">
          <a:xfrm>
            <a:off x="9691687" y="368831"/>
            <a:ext cx="1774825" cy="1371600"/>
            <a:chOff x="4450" y="0"/>
            <a:chExt cx="1118" cy="1104"/>
          </a:xfrm>
        </p:grpSpPr>
        <p:pic>
          <p:nvPicPr>
            <p:cNvPr id="50" name="Picture 24" descr="CLOCK">
              <a:extLst>
                <a:ext uri="{FF2B5EF4-FFF2-40B4-BE49-F238E27FC236}">
                  <a16:creationId xmlns:a16="http://schemas.microsoft.com/office/drawing/2014/main" xmlns="" id="{A618567F-61C7-42FD-9B13-D68A840F5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AutoShape 25">
              <a:extLst>
                <a:ext uri="{FF2B5EF4-FFF2-40B4-BE49-F238E27FC236}">
                  <a16:creationId xmlns:a16="http://schemas.microsoft.com/office/drawing/2014/main" xmlns="" id="{59188EA6-9440-45C4-9110-2EC7D9BF9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52" name="Group 26">
            <a:extLst>
              <a:ext uri="{FF2B5EF4-FFF2-40B4-BE49-F238E27FC236}">
                <a16:creationId xmlns:a16="http://schemas.microsoft.com/office/drawing/2014/main" xmlns="" id="{C5582782-E147-4FE3-95B4-993B2C9E79FD}"/>
              </a:ext>
            </a:extLst>
          </p:cNvPr>
          <p:cNvGrpSpPr>
            <a:grpSpLocks/>
          </p:cNvGrpSpPr>
          <p:nvPr/>
        </p:nvGrpSpPr>
        <p:grpSpPr bwMode="auto">
          <a:xfrm>
            <a:off x="9683750" y="381531"/>
            <a:ext cx="1774825" cy="1371600"/>
            <a:chOff x="4450" y="0"/>
            <a:chExt cx="1118" cy="1104"/>
          </a:xfrm>
        </p:grpSpPr>
        <p:pic>
          <p:nvPicPr>
            <p:cNvPr id="53" name="Picture 27" descr="CLOCK">
              <a:extLst>
                <a:ext uri="{FF2B5EF4-FFF2-40B4-BE49-F238E27FC236}">
                  <a16:creationId xmlns:a16="http://schemas.microsoft.com/office/drawing/2014/main" xmlns="" id="{47149CB4-0599-42A5-9801-E134A9908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AutoShape 28">
              <a:extLst>
                <a:ext uri="{FF2B5EF4-FFF2-40B4-BE49-F238E27FC236}">
                  <a16:creationId xmlns:a16="http://schemas.microsoft.com/office/drawing/2014/main" xmlns="" id="{E051AA81-CA7A-4F32-BE37-E4DA7F3EA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55" name="Group 29">
            <a:extLst>
              <a:ext uri="{FF2B5EF4-FFF2-40B4-BE49-F238E27FC236}">
                <a16:creationId xmlns:a16="http://schemas.microsoft.com/office/drawing/2014/main" xmlns="" id="{D8164213-03F8-4573-B738-6BE15F8D7E64}"/>
              </a:ext>
            </a:extLst>
          </p:cNvPr>
          <p:cNvGrpSpPr>
            <a:grpSpLocks/>
          </p:cNvGrpSpPr>
          <p:nvPr/>
        </p:nvGrpSpPr>
        <p:grpSpPr bwMode="auto">
          <a:xfrm>
            <a:off x="9685337" y="368831"/>
            <a:ext cx="1774825" cy="1371600"/>
            <a:chOff x="4450" y="0"/>
            <a:chExt cx="1118" cy="1104"/>
          </a:xfrm>
        </p:grpSpPr>
        <p:pic>
          <p:nvPicPr>
            <p:cNvPr id="56" name="Picture 30" descr="CLOCK">
              <a:extLst>
                <a:ext uri="{FF2B5EF4-FFF2-40B4-BE49-F238E27FC236}">
                  <a16:creationId xmlns:a16="http://schemas.microsoft.com/office/drawing/2014/main" xmlns="" id="{4D92BEED-707A-45FE-A7AE-4351B89E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AutoShape 31">
              <a:extLst>
                <a:ext uri="{FF2B5EF4-FFF2-40B4-BE49-F238E27FC236}">
                  <a16:creationId xmlns:a16="http://schemas.microsoft.com/office/drawing/2014/main" xmlns="" id="{79D1139C-670D-4E84-B600-DD265736B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58" name="Group 32">
            <a:extLst>
              <a:ext uri="{FF2B5EF4-FFF2-40B4-BE49-F238E27FC236}">
                <a16:creationId xmlns:a16="http://schemas.microsoft.com/office/drawing/2014/main" xmlns="" id="{3A6AC37D-B1F8-40E2-AD0C-7112CE203293}"/>
              </a:ext>
            </a:extLst>
          </p:cNvPr>
          <p:cNvGrpSpPr>
            <a:grpSpLocks/>
          </p:cNvGrpSpPr>
          <p:nvPr/>
        </p:nvGrpSpPr>
        <p:grpSpPr bwMode="auto">
          <a:xfrm>
            <a:off x="9685337" y="368831"/>
            <a:ext cx="1774825" cy="1371600"/>
            <a:chOff x="4450" y="0"/>
            <a:chExt cx="1118" cy="1104"/>
          </a:xfrm>
        </p:grpSpPr>
        <p:pic>
          <p:nvPicPr>
            <p:cNvPr id="59" name="Picture 33" descr="CLOCK">
              <a:extLst>
                <a:ext uri="{FF2B5EF4-FFF2-40B4-BE49-F238E27FC236}">
                  <a16:creationId xmlns:a16="http://schemas.microsoft.com/office/drawing/2014/main" xmlns="" id="{F3D4B35D-DDD1-475C-ACF2-EEC85FEB2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34">
              <a:extLst>
                <a:ext uri="{FF2B5EF4-FFF2-40B4-BE49-F238E27FC236}">
                  <a16:creationId xmlns:a16="http://schemas.microsoft.com/office/drawing/2014/main" xmlns="" id="{7EB78119-1E6A-4855-B554-8FD7936E7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1" name="Group 35">
            <a:extLst>
              <a:ext uri="{FF2B5EF4-FFF2-40B4-BE49-F238E27FC236}">
                <a16:creationId xmlns:a16="http://schemas.microsoft.com/office/drawing/2014/main" xmlns="" id="{5C1660B6-606D-41D6-8D83-650B9063D5ED}"/>
              </a:ext>
            </a:extLst>
          </p:cNvPr>
          <p:cNvGrpSpPr>
            <a:grpSpLocks/>
          </p:cNvGrpSpPr>
          <p:nvPr/>
        </p:nvGrpSpPr>
        <p:grpSpPr bwMode="auto">
          <a:xfrm>
            <a:off x="9683750" y="379944"/>
            <a:ext cx="1774825" cy="1327150"/>
            <a:chOff x="4450" y="0"/>
            <a:chExt cx="1118" cy="1104"/>
          </a:xfrm>
        </p:grpSpPr>
        <p:pic>
          <p:nvPicPr>
            <p:cNvPr id="62" name="Picture 36" descr="CLOCK">
              <a:extLst>
                <a:ext uri="{FF2B5EF4-FFF2-40B4-BE49-F238E27FC236}">
                  <a16:creationId xmlns:a16="http://schemas.microsoft.com/office/drawing/2014/main" xmlns="" id="{DD792B51-AF7A-4306-8572-D5FD5C6D2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AutoShape 37">
              <a:extLst>
                <a:ext uri="{FF2B5EF4-FFF2-40B4-BE49-F238E27FC236}">
                  <a16:creationId xmlns:a16="http://schemas.microsoft.com/office/drawing/2014/main" xmlns="" id="{A282D10A-3CDB-4811-A55C-BC3A5AA2D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64" name="Text Box 38">
            <a:extLst>
              <a:ext uri="{FF2B5EF4-FFF2-40B4-BE49-F238E27FC236}">
                <a16:creationId xmlns:a16="http://schemas.microsoft.com/office/drawing/2014/main" xmlns="" id="{E033AE13-DD2C-48F3-A1B7-627D7E80A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937" y="597431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Bắt đầu</a:t>
            </a:r>
          </a:p>
        </p:txBody>
      </p:sp>
      <p:sp>
        <p:nvSpPr>
          <p:cNvPr id="65" name="AutoShape 39">
            <a:extLst>
              <a:ext uri="{FF2B5EF4-FFF2-40B4-BE49-F238E27FC236}">
                <a16:creationId xmlns:a16="http://schemas.microsoft.com/office/drawing/2014/main" xmlns="" id="{41156E7D-BE3C-4729-88F1-101739019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162" y="397406"/>
            <a:ext cx="2286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9900">
                  <a:alpha val="10001"/>
                </a:srgbClr>
              </a:gs>
              <a:gs pos="100000">
                <a:srgbClr val="FF9966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7" name="Text Box 2">
            <a:extLst>
              <a:ext uri="{FF2B5EF4-FFF2-40B4-BE49-F238E27FC236}">
                <a16:creationId xmlns:a16="http://schemas.microsoft.com/office/drawing/2014/main" xmlns="" id="{040B4425-3BF8-4AC0-B2C5-3601D23F6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06" y="335289"/>
            <a:ext cx="7548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đáp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án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nhất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33DC1F4-13BD-4243-B14E-60F0810C25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2" y="1202809"/>
            <a:ext cx="4972952" cy="32015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3453ED5-36D7-41DA-BA69-AF93D5D14D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82" y="948639"/>
            <a:ext cx="4510115" cy="6412350"/>
          </a:xfrm>
          <a:prstGeom prst="rect">
            <a:avLst/>
          </a:prstGeom>
        </p:spPr>
      </p:pic>
      <p:sp>
        <p:nvSpPr>
          <p:cNvPr id="68" name="Rectangle 7">
            <a:extLst>
              <a:ext uri="{FF2B5EF4-FFF2-40B4-BE49-F238E27FC236}">
                <a16:creationId xmlns:a16="http://schemas.microsoft.com/office/drawing/2014/main" xmlns="" id="{D0E8A1A7-49B7-4C11-9800-F62C97DDF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9681" y="1952663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69" name="Rectangle 7">
            <a:extLst>
              <a:ext uri="{FF2B5EF4-FFF2-40B4-BE49-F238E27FC236}">
                <a16:creationId xmlns:a16="http://schemas.microsoft.com/office/drawing/2014/main" xmlns="" id="{9ACC22E4-3968-4661-B92D-04AEE0CF3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520" y="3541463"/>
            <a:ext cx="13244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22</a:t>
            </a:r>
            <a:r>
              <a:rPr kumimoji="0" lang="en-US" altLang="en-US" sz="32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cm </a:t>
            </a:r>
            <a:endParaRPr kumimoji="0" lang="en-US" altLang="en-US" sz="32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0" name="Rectangle 7">
            <a:extLst>
              <a:ext uri="{FF2B5EF4-FFF2-40B4-BE49-F238E27FC236}">
                <a16:creationId xmlns:a16="http://schemas.microsoft.com/office/drawing/2014/main" xmlns="" id="{4AF920D3-66B4-4193-BB56-D57014815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745" y="4287921"/>
            <a:ext cx="13244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21</a:t>
            </a:r>
            <a:r>
              <a:rPr kumimoji="0" lang="en-US" altLang="en-US" sz="32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cm </a:t>
            </a:r>
            <a:endParaRPr kumimoji="0" lang="en-US" altLang="en-US" sz="32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858956C4-AE2F-49B4-9B40-EC9B5DF84335}"/>
              </a:ext>
            </a:extLst>
          </p:cNvPr>
          <p:cNvSpPr/>
          <p:nvPr/>
        </p:nvSpPr>
        <p:spPr>
          <a:xfrm>
            <a:off x="8315620" y="4126237"/>
            <a:ext cx="1695155" cy="9605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2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5" grpId="0" animBg="1"/>
      <p:bldP spid="65" grpId="1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8">
            <a:extLst>
              <a:ext uri="{FF2B5EF4-FFF2-40B4-BE49-F238E27FC236}">
                <a16:creationId xmlns:a16="http://schemas.microsoft.com/office/drawing/2014/main" xmlns="" id="{094BEB10-5B0D-40AC-A845-6E6F0C30E1AF}"/>
              </a:ext>
            </a:extLst>
          </p:cNvPr>
          <p:cNvGrpSpPr>
            <a:grpSpLocks/>
          </p:cNvGrpSpPr>
          <p:nvPr/>
        </p:nvGrpSpPr>
        <p:grpSpPr bwMode="auto">
          <a:xfrm>
            <a:off x="9685337" y="367244"/>
            <a:ext cx="1774825" cy="1371600"/>
            <a:chOff x="4450" y="0"/>
            <a:chExt cx="1118" cy="1104"/>
          </a:xfrm>
        </p:grpSpPr>
        <p:pic>
          <p:nvPicPr>
            <p:cNvPr id="35" name="Picture 9" descr="CLOCK">
              <a:extLst>
                <a:ext uri="{FF2B5EF4-FFF2-40B4-BE49-F238E27FC236}">
                  <a16:creationId xmlns:a16="http://schemas.microsoft.com/office/drawing/2014/main" xmlns="" id="{29869D4B-7D60-4BD6-A2E3-4CB09750F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AutoShape 10">
              <a:extLst>
                <a:ext uri="{FF2B5EF4-FFF2-40B4-BE49-F238E27FC236}">
                  <a16:creationId xmlns:a16="http://schemas.microsoft.com/office/drawing/2014/main" xmlns="" id="{3058773F-647C-4750-B7EA-4A8FBEB55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37" name="Group 11">
            <a:extLst>
              <a:ext uri="{FF2B5EF4-FFF2-40B4-BE49-F238E27FC236}">
                <a16:creationId xmlns:a16="http://schemas.microsoft.com/office/drawing/2014/main" xmlns="" id="{0ECC28E2-5DD8-4C98-9EA1-B79D914ECAAF}"/>
              </a:ext>
            </a:extLst>
          </p:cNvPr>
          <p:cNvGrpSpPr>
            <a:grpSpLocks/>
          </p:cNvGrpSpPr>
          <p:nvPr/>
        </p:nvGrpSpPr>
        <p:grpSpPr bwMode="auto">
          <a:xfrm>
            <a:off x="9683750" y="375181"/>
            <a:ext cx="1774825" cy="1371600"/>
            <a:chOff x="4450" y="0"/>
            <a:chExt cx="1118" cy="1104"/>
          </a:xfrm>
        </p:grpSpPr>
        <p:pic>
          <p:nvPicPr>
            <p:cNvPr id="38" name="Picture 12" descr="CLOCK">
              <a:extLst>
                <a:ext uri="{FF2B5EF4-FFF2-40B4-BE49-F238E27FC236}">
                  <a16:creationId xmlns:a16="http://schemas.microsoft.com/office/drawing/2014/main" xmlns="" id="{BF869F59-D9F2-49BE-814D-9941E666C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AutoShape 13">
              <a:extLst>
                <a:ext uri="{FF2B5EF4-FFF2-40B4-BE49-F238E27FC236}">
                  <a16:creationId xmlns:a16="http://schemas.microsoft.com/office/drawing/2014/main" xmlns="" id="{A6033410-A68D-4857-A74B-1717C1583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40" name="Group 14">
            <a:extLst>
              <a:ext uri="{FF2B5EF4-FFF2-40B4-BE49-F238E27FC236}">
                <a16:creationId xmlns:a16="http://schemas.microsoft.com/office/drawing/2014/main" xmlns="" id="{49EDDA8E-26A8-41E4-A1C4-982FA0BFFEAE}"/>
              </a:ext>
            </a:extLst>
          </p:cNvPr>
          <p:cNvGrpSpPr>
            <a:grpSpLocks/>
          </p:cNvGrpSpPr>
          <p:nvPr/>
        </p:nvGrpSpPr>
        <p:grpSpPr bwMode="auto">
          <a:xfrm>
            <a:off x="9685337" y="368831"/>
            <a:ext cx="1774825" cy="1371600"/>
            <a:chOff x="4450" y="0"/>
            <a:chExt cx="1118" cy="1104"/>
          </a:xfrm>
        </p:grpSpPr>
        <p:pic>
          <p:nvPicPr>
            <p:cNvPr id="41" name="Picture 15" descr="CLOCK">
              <a:extLst>
                <a:ext uri="{FF2B5EF4-FFF2-40B4-BE49-F238E27FC236}">
                  <a16:creationId xmlns:a16="http://schemas.microsoft.com/office/drawing/2014/main" xmlns="" id="{4BB6B53A-CB5E-49F3-A98A-5E11C0DB9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AutoShape 16">
              <a:extLst>
                <a:ext uri="{FF2B5EF4-FFF2-40B4-BE49-F238E27FC236}">
                  <a16:creationId xmlns:a16="http://schemas.microsoft.com/office/drawing/2014/main" xmlns="" id="{CC3F6380-ED6B-4987-ACD9-26297E52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43" name="Group 17">
            <a:extLst>
              <a:ext uri="{FF2B5EF4-FFF2-40B4-BE49-F238E27FC236}">
                <a16:creationId xmlns:a16="http://schemas.microsoft.com/office/drawing/2014/main" xmlns="" id="{ECB39F1F-0F4E-45DC-80F1-54BB73A6CD8E}"/>
              </a:ext>
            </a:extLst>
          </p:cNvPr>
          <p:cNvGrpSpPr>
            <a:grpSpLocks/>
          </p:cNvGrpSpPr>
          <p:nvPr/>
        </p:nvGrpSpPr>
        <p:grpSpPr bwMode="auto">
          <a:xfrm>
            <a:off x="9691687" y="368831"/>
            <a:ext cx="1774825" cy="1371600"/>
            <a:chOff x="4450" y="0"/>
            <a:chExt cx="1118" cy="1104"/>
          </a:xfrm>
        </p:grpSpPr>
        <p:pic>
          <p:nvPicPr>
            <p:cNvPr id="44" name="Picture 18" descr="CLOCK">
              <a:extLst>
                <a:ext uri="{FF2B5EF4-FFF2-40B4-BE49-F238E27FC236}">
                  <a16:creationId xmlns:a16="http://schemas.microsoft.com/office/drawing/2014/main" xmlns="" id="{C6D82412-1A36-4A48-888E-91FD758AF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AutoShape 19">
              <a:extLst>
                <a:ext uri="{FF2B5EF4-FFF2-40B4-BE49-F238E27FC236}">
                  <a16:creationId xmlns:a16="http://schemas.microsoft.com/office/drawing/2014/main" xmlns="" id="{8FF31061-9EEE-4CDF-A22C-6076FD035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46" name="Group 20">
            <a:extLst>
              <a:ext uri="{FF2B5EF4-FFF2-40B4-BE49-F238E27FC236}">
                <a16:creationId xmlns:a16="http://schemas.microsoft.com/office/drawing/2014/main" xmlns="" id="{B2F8D063-10C0-4C62-BBF0-FA2E4102EBD3}"/>
              </a:ext>
            </a:extLst>
          </p:cNvPr>
          <p:cNvGrpSpPr>
            <a:grpSpLocks/>
          </p:cNvGrpSpPr>
          <p:nvPr/>
        </p:nvGrpSpPr>
        <p:grpSpPr bwMode="auto">
          <a:xfrm>
            <a:off x="9698037" y="375181"/>
            <a:ext cx="1774825" cy="1371600"/>
            <a:chOff x="4450" y="0"/>
            <a:chExt cx="1118" cy="1104"/>
          </a:xfrm>
        </p:grpSpPr>
        <p:pic>
          <p:nvPicPr>
            <p:cNvPr id="47" name="Picture 21" descr="CLOCK">
              <a:extLst>
                <a:ext uri="{FF2B5EF4-FFF2-40B4-BE49-F238E27FC236}">
                  <a16:creationId xmlns:a16="http://schemas.microsoft.com/office/drawing/2014/main" xmlns="" id="{4A9F900C-AE75-450F-943B-ECC5B752B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AutoShape 22">
              <a:extLst>
                <a:ext uri="{FF2B5EF4-FFF2-40B4-BE49-F238E27FC236}">
                  <a16:creationId xmlns:a16="http://schemas.microsoft.com/office/drawing/2014/main" xmlns="" id="{887A8100-EF09-43D8-B86E-88B9BFEAE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49" name="Group 23">
            <a:extLst>
              <a:ext uri="{FF2B5EF4-FFF2-40B4-BE49-F238E27FC236}">
                <a16:creationId xmlns:a16="http://schemas.microsoft.com/office/drawing/2014/main" xmlns="" id="{BBC3CCC5-F13E-4AE7-943C-8D9C77EEC9DF}"/>
              </a:ext>
            </a:extLst>
          </p:cNvPr>
          <p:cNvGrpSpPr>
            <a:grpSpLocks/>
          </p:cNvGrpSpPr>
          <p:nvPr/>
        </p:nvGrpSpPr>
        <p:grpSpPr bwMode="auto">
          <a:xfrm>
            <a:off x="9691687" y="368831"/>
            <a:ext cx="1774825" cy="1371600"/>
            <a:chOff x="4450" y="0"/>
            <a:chExt cx="1118" cy="1104"/>
          </a:xfrm>
        </p:grpSpPr>
        <p:pic>
          <p:nvPicPr>
            <p:cNvPr id="50" name="Picture 24" descr="CLOCK">
              <a:extLst>
                <a:ext uri="{FF2B5EF4-FFF2-40B4-BE49-F238E27FC236}">
                  <a16:creationId xmlns:a16="http://schemas.microsoft.com/office/drawing/2014/main" xmlns="" id="{A618567F-61C7-42FD-9B13-D68A840F5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AutoShape 25">
              <a:extLst>
                <a:ext uri="{FF2B5EF4-FFF2-40B4-BE49-F238E27FC236}">
                  <a16:creationId xmlns:a16="http://schemas.microsoft.com/office/drawing/2014/main" xmlns="" id="{59188EA6-9440-45C4-9110-2EC7D9BF9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52" name="Group 26">
            <a:extLst>
              <a:ext uri="{FF2B5EF4-FFF2-40B4-BE49-F238E27FC236}">
                <a16:creationId xmlns:a16="http://schemas.microsoft.com/office/drawing/2014/main" xmlns="" id="{C5582782-E147-4FE3-95B4-993B2C9E79FD}"/>
              </a:ext>
            </a:extLst>
          </p:cNvPr>
          <p:cNvGrpSpPr>
            <a:grpSpLocks/>
          </p:cNvGrpSpPr>
          <p:nvPr/>
        </p:nvGrpSpPr>
        <p:grpSpPr bwMode="auto">
          <a:xfrm>
            <a:off x="9683750" y="381531"/>
            <a:ext cx="1774825" cy="1371600"/>
            <a:chOff x="4450" y="0"/>
            <a:chExt cx="1118" cy="1104"/>
          </a:xfrm>
        </p:grpSpPr>
        <p:pic>
          <p:nvPicPr>
            <p:cNvPr id="53" name="Picture 27" descr="CLOCK">
              <a:extLst>
                <a:ext uri="{FF2B5EF4-FFF2-40B4-BE49-F238E27FC236}">
                  <a16:creationId xmlns:a16="http://schemas.microsoft.com/office/drawing/2014/main" xmlns="" id="{47149CB4-0599-42A5-9801-E134A9908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AutoShape 28">
              <a:extLst>
                <a:ext uri="{FF2B5EF4-FFF2-40B4-BE49-F238E27FC236}">
                  <a16:creationId xmlns:a16="http://schemas.microsoft.com/office/drawing/2014/main" xmlns="" id="{E051AA81-CA7A-4F32-BE37-E4DA7F3EA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55" name="Group 29">
            <a:extLst>
              <a:ext uri="{FF2B5EF4-FFF2-40B4-BE49-F238E27FC236}">
                <a16:creationId xmlns:a16="http://schemas.microsoft.com/office/drawing/2014/main" xmlns="" id="{D8164213-03F8-4573-B738-6BE15F8D7E64}"/>
              </a:ext>
            </a:extLst>
          </p:cNvPr>
          <p:cNvGrpSpPr>
            <a:grpSpLocks/>
          </p:cNvGrpSpPr>
          <p:nvPr/>
        </p:nvGrpSpPr>
        <p:grpSpPr bwMode="auto">
          <a:xfrm>
            <a:off x="9685337" y="368831"/>
            <a:ext cx="1774825" cy="1371600"/>
            <a:chOff x="4450" y="0"/>
            <a:chExt cx="1118" cy="1104"/>
          </a:xfrm>
        </p:grpSpPr>
        <p:pic>
          <p:nvPicPr>
            <p:cNvPr id="56" name="Picture 30" descr="CLOCK">
              <a:extLst>
                <a:ext uri="{FF2B5EF4-FFF2-40B4-BE49-F238E27FC236}">
                  <a16:creationId xmlns:a16="http://schemas.microsoft.com/office/drawing/2014/main" xmlns="" id="{4D92BEED-707A-45FE-A7AE-4351B89E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AutoShape 31">
              <a:extLst>
                <a:ext uri="{FF2B5EF4-FFF2-40B4-BE49-F238E27FC236}">
                  <a16:creationId xmlns:a16="http://schemas.microsoft.com/office/drawing/2014/main" xmlns="" id="{79D1139C-670D-4E84-B600-DD265736B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58" name="Group 32">
            <a:extLst>
              <a:ext uri="{FF2B5EF4-FFF2-40B4-BE49-F238E27FC236}">
                <a16:creationId xmlns:a16="http://schemas.microsoft.com/office/drawing/2014/main" xmlns="" id="{3A6AC37D-B1F8-40E2-AD0C-7112CE203293}"/>
              </a:ext>
            </a:extLst>
          </p:cNvPr>
          <p:cNvGrpSpPr>
            <a:grpSpLocks/>
          </p:cNvGrpSpPr>
          <p:nvPr/>
        </p:nvGrpSpPr>
        <p:grpSpPr bwMode="auto">
          <a:xfrm>
            <a:off x="9685337" y="368831"/>
            <a:ext cx="1774825" cy="1371600"/>
            <a:chOff x="4450" y="0"/>
            <a:chExt cx="1118" cy="1104"/>
          </a:xfrm>
        </p:grpSpPr>
        <p:pic>
          <p:nvPicPr>
            <p:cNvPr id="59" name="Picture 33" descr="CLOCK">
              <a:extLst>
                <a:ext uri="{FF2B5EF4-FFF2-40B4-BE49-F238E27FC236}">
                  <a16:creationId xmlns:a16="http://schemas.microsoft.com/office/drawing/2014/main" xmlns="" id="{F3D4B35D-DDD1-475C-ACF2-EEC85FEB2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34">
              <a:extLst>
                <a:ext uri="{FF2B5EF4-FFF2-40B4-BE49-F238E27FC236}">
                  <a16:creationId xmlns:a16="http://schemas.microsoft.com/office/drawing/2014/main" xmlns="" id="{7EB78119-1E6A-4855-B554-8FD7936E7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1" name="Group 35">
            <a:extLst>
              <a:ext uri="{FF2B5EF4-FFF2-40B4-BE49-F238E27FC236}">
                <a16:creationId xmlns:a16="http://schemas.microsoft.com/office/drawing/2014/main" xmlns="" id="{5C1660B6-606D-41D6-8D83-650B9063D5ED}"/>
              </a:ext>
            </a:extLst>
          </p:cNvPr>
          <p:cNvGrpSpPr>
            <a:grpSpLocks/>
          </p:cNvGrpSpPr>
          <p:nvPr/>
        </p:nvGrpSpPr>
        <p:grpSpPr bwMode="auto">
          <a:xfrm>
            <a:off x="9683750" y="379944"/>
            <a:ext cx="1774825" cy="1327150"/>
            <a:chOff x="4450" y="0"/>
            <a:chExt cx="1118" cy="1104"/>
          </a:xfrm>
        </p:grpSpPr>
        <p:pic>
          <p:nvPicPr>
            <p:cNvPr id="62" name="Picture 36" descr="CLOCK">
              <a:extLst>
                <a:ext uri="{FF2B5EF4-FFF2-40B4-BE49-F238E27FC236}">
                  <a16:creationId xmlns:a16="http://schemas.microsoft.com/office/drawing/2014/main" xmlns="" id="{DD792B51-AF7A-4306-8572-D5FD5C6D2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AutoShape 37">
              <a:extLst>
                <a:ext uri="{FF2B5EF4-FFF2-40B4-BE49-F238E27FC236}">
                  <a16:creationId xmlns:a16="http://schemas.microsoft.com/office/drawing/2014/main" xmlns="" id="{A282D10A-3CDB-4811-A55C-BC3A5AA2D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64" name="Text Box 38">
            <a:extLst>
              <a:ext uri="{FF2B5EF4-FFF2-40B4-BE49-F238E27FC236}">
                <a16:creationId xmlns:a16="http://schemas.microsoft.com/office/drawing/2014/main" xmlns="" id="{E033AE13-DD2C-48F3-A1B7-627D7E80A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937" y="597431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Bắt đầu</a:t>
            </a:r>
          </a:p>
        </p:txBody>
      </p:sp>
      <p:sp>
        <p:nvSpPr>
          <p:cNvPr id="65" name="AutoShape 39">
            <a:extLst>
              <a:ext uri="{FF2B5EF4-FFF2-40B4-BE49-F238E27FC236}">
                <a16:creationId xmlns:a16="http://schemas.microsoft.com/office/drawing/2014/main" xmlns="" id="{41156E7D-BE3C-4729-88F1-101739019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162" y="397406"/>
            <a:ext cx="2286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9900">
                  <a:alpha val="10001"/>
                </a:srgbClr>
              </a:gs>
              <a:gs pos="100000">
                <a:srgbClr val="FF9966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7" name="Text Box 2">
            <a:extLst>
              <a:ext uri="{FF2B5EF4-FFF2-40B4-BE49-F238E27FC236}">
                <a16:creationId xmlns:a16="http://schemas.microsoft.com/office/drawing/2014/main" xmlns="" id="{040B4425-3BF8-4AC0-B2C5-3601D23F6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06" y="335289"/>
            <a:ext cx="754839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ứ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dài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cạnh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l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ư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ợt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5cm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, 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4 cm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3200" b="1" dirty="0">
                <a:solidFill>
                  <a:srgbClr val="D652E0"/>
                </a:solidFill>
                <a:latin typeface="Times New Roman" panose="02020603050405020304" pitchFamily="18" charset="0"/>
                <a:cs typeface="Times New Roman" pitchFamily="18" charset="0"/>
              </a:rPr>
              <a:t>6 cm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8 cm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B615570-DCDA-49B2-88C2-188DF7A5A7A3}"/>
              </a:ext>
            </a:extLst>
          </p:cNvPr>
          <p:cNvGrpSpPr/>
          <p:nvPr/>
        </p:nvGrpSpPr>
        <p:grpSpPr>
          <a:xfrm>
            <a:off x="2427418" y="2480310"/>
            <a:ext cx="3395494" cy="1090036"/>
            <a:chOff x="2122539" y="2557912"/>
            <a:chExt cx="3395494" cy="1090036"/>
          </a:xfrm>
          <a:gradFill flip="none" rotWithShape="1">
            <a:gsLst>
              <a:gs pos="0">
                <a:srgbClr val="D9E9F7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ABA2AF93-5B4D-49B5-A4A6-34F6876DD4B1}"/>
                </a:ext>
              </a:extLst>
            </p:cNvPr>
            <p:cNvSpPr/>
            <p:nvPr/>
          </p:nvSpPr>
          <p:spPr>
            <a:xfrm>
              <a:off x="2122539" y="2557912"/>
              <a:ext cx="3395494" cy="1090036"/>
            </a:xfrm>
            <a:custGeom>
              <a:avLst/>
              <a:gdLst>
                <a:gd name="connsiteX0" fmla="*/ 571500 w 3395494"/>
                <a:gd name="connsiteY0" fmla="*/ 0 h 1090036"/>
                <a:gd name="connsiteX1" fmla="*/ 975612 w 3395494"/>
                <a:gd name="connsiteY1" fmla="*/ 159632 h 1090036"/>
                <a:gd name="connsiteX2" fmla="*/ 987032 w 3395494"/>
                <a:gd name="connsiteY2" fmla="*/ 172832 h 1090036"/>
                <a:gd name="connsiteX3" fmla="*/ 3262776 w 3395494"/>
                <a:gd name="connsiteY3" fmla="*/ 172832 h 1090036"/>
                <a:gd name="connsiteX4" fmla="*/ 3395494 w 3395494"/>
                <a:gd name="connsiteY4" fmla="*/ 305550 h 1090036"/>
                <a:gd name="connsiteX5" fmla="*/ 3395494 w 3395494"/>
                <a:gd name="connsiteY5" fmla="*/ 836404 h 1090036"/>
                <a:gd name="connsiteX6" fmla="*/ 3262776 w 3395494"/>
                <a:gd name="connsiteY6" fmla="*/ 969122 h 1090036"/>
                <a:gd name="connsiteX7" fmla="*/ 926405 w 3395494"/>
                <a:gd name="connsiteY7" fmla="*/ 969122 h 1090036"/>
                <a:gd name="connsiteX8" fmla="*/ 891031 w 3395494"/>
                <a:gd name="connsiteY8" fmla="*/ 996956 h 1090036"/>
                <a:gd name="connsiteX9" fmla="*/ 571500 w 3395494"/>
                <a:gd name="connsiteY9" fmla="*/ 1090036 h 1090036"/>
                <a:gd name="connsiteX10" fmla="*/ 0 w 3395494"/>
                <a:gd name="connsiteY10" fmla="*/ 545018 h 1090036"/>
                <a:gd name="connsiteX11" fmla="*/ 571500 w 3395494"/>
                <a:gd name="connsiteY11" fmla="*/ 0 h 10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494" h="1090036">
                  <a:moveTo>
                    <a:pt x="571500" y="0"/>
                  </a:moveTo>
                  <a:cubicBezTo>
                    <a:pt x="729316" y="0"/>
                    <a:pt x="872191" y="61003"/>
                    <a:pt x="975612" y="159632"/>
                  </a:cubicBezTo>
                  <a:lnTo>
                    <a:pt x="987032" y="172832"/>
                  </a:lnTo>
                  <a:lnTo>
                    <a:pt x="3262776" y="172832"/>
                  </a:lnTo>
                  <a:cubicBezTo>
                    <a:pt x="3336074" y="172832"/>
                    <a:pt x="3395494" y="232252"/>
                    <a:pt x="3395494" y="305550"/>
                  </a:cubicBezTo>
                  <a:lnTo>
                    <a:pt x="3395494" y="836404"/>
                  </a:lnTo>
                  <a:cubicBezTo>
                    <a:pt x="3395494" y="909702"/>
                    <a:pt x="3336074" y="969122"/>
                    <a:pt x="3262776" y="969122"/>
                  </a:cubicBezTo>
                  <a:lnTo>
                    <a:pt x="926405" y="969122"/>
                  </a:lnTo>
                  <a:lnTo>
                    <a:pt x="891031" y="996956"/>
                  </a:lnTo>
                  <a:cubicBezTo>
                    <a:pt x="799819" y="1055722"/>
                    <a:pt x="689862" y="1090036"/>
                    <a:pt x="571500" y="1090036"/>
                  </a:cubicBezTo>
                  <a:cubicBezTo>
                    <a:pt x="255869" y="1090036"/>
                    <a:pt x="0" y="846023"/>
                    <a:pt x="0" y="545018"/>
                  </a:cubicBezTo>
                  <a:cubicBezTo>
                    <a:pt x="0" y="244013"/>
                    <a:pt x="255869" y="0"/>
                    <a:pt x="57150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xmlns="" id="{D0E8A1A7-49B7-4C11-9800-F62C97DDF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96090"/>
              <a:ext cx="554960" cy="70788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69" name="Rectangle 7">
            <a:extLst>
              <a:ext uri="{FF2B5EF4-FFF2-40B4-BE49-F238E27FC236}">
                <a16:creationId xmlns:a16="http://schemas.microsoft.com/office/drawing/2014/main" xmlns="" id="{9ACC22E4-3968-4661-B92D-04AEE0CF3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374" y="2731620"/>
            <a:ext cx="13244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 cm 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83C22CC4-731A-4235-98FC-A78B0D90C79F}"/>
              </a:ext>
            </a:extLst>
          </p:cNvPr>
          <p:cNvGrpSpPr/>
          <p:nvPr/>
        </p:nvGrpSpPr>
        <p:grpSpPr>
          <a:xfrm>
            <a:off x="2427418" y="3668413"/>
            <a:ext cx="3395494" cy="1090036"/>
            <a:chOff x="2122539" y="2557912"/>
            <a:chExt cx="3395494" cy="1090036"/>
          </a:xfrm>
          <a:gradFill flip="none" rotWithShape="1">
            <a:gsLst>
              <a:gs pos="0">
                <a:srgbClr val="D9E9F7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D61FAFE-D284-4A96-A3E9-8968D74B9E2A}"/>
                </a:ext>
              </a:extLst>
            </p:cNvPr>
            <p:cNvSpPr/>
            <p:nvPr/>
          </p:nvSpPr>
          <p:spPr>
            <a:xfrm>
              <a:off x="2122539" y="2557912"/>
              <a:ext cx="3395494" cy="1090036"/>
            </a:xfrm>
            <a:custGeom>
              <a:avLst/>
              <a:gdLst>
                <a:gd name="connsiteX0" fmla="*/ 571500 w 3395494"/>
                <a:gd name="connsiteY0" fmla="*/ 0 h 1090036"/>
                <a:gd name="connsiteX1" fmla="*/ 975612 w 3395494"/>
                <a:gd name="connsiteY1" fmla="*/ 159632 h 1090036"/>
                <a:gd name="connsiteX2" fmla="*/ 987032 w 3395494"/>
                <a:gd name="connsiteY2" fmla="*/ 172832 h 1090036"/>
                <a:gd name="connsiteX3" fmla="*/ 3262776 w 3395494"/>
                <a:gd name="connsiteY3" fmla="*/ 172832 h 1090036"/>
                <a:gd name="connsiteX4" fmla="*/ 3395494 w 3395494"/>
                <a:gd name="connsiteY4" fmla="*/ 305550 h 1090036"/>
                <a:gd name="connsiteX5" fmla="*/ 3395494 w 3395494"/>
                <a:gd name="connsiteY5" fmla="*/ 836404 h 1090036"/>
                <a:gd name="connsiteX6" fmla="*/ 3262776 w 3395494"/>
                <a:gd name="connsiteY6" fmla="*/ 969122 h 1090036"/>
                <a:gd name="connsiteX7" fmla="*/ 926405 w 3395494"/>
                <a:gd name="connsiteY7" fmla="*/ 969122 h 1090036"/>
                <a:gd name="connsiteX8" fmla="*/ 891031 w 3395494"/>
                <a:gd name="connsiteY8" fmla="*/ 996956 h 1090036"/>
                <a:gd name="connsiteX9" fmla="*/ 571500 w 3395494"/>
                <a:gd name="connsiteY9" fmla="*/ 1090036 h 1090036"/>
                <a:gd name="connsiteX10" fmla="*/ 0 w 3395494"/>
                <a:gd name="connsiteY10" fmla="*/ 545018 h 1090036"/>
                <a:gd name="connsiteX11" fmla="*/ 571500 w 3395494"/>
                <a:gd name="connsiteY11" fmla="*/ 0 h 10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494" h="1090036">
                  <a:moveTo>
                    <a:pt x="571500" y="0"/>
                  </a:moveTo>
                  <a:cubicBezTo>
                    <a:pt x="729316" y="0"/>
                    <a:pt x="872191" y="61003"/>
                    <a:pt x="975612" y="159632"/>
                  </a:cubicBezTo>
                  <a:lnTo>
                    <a:pt x="987032" y="172832"/>
                  </a:lnTo>
                  <a:lnTo>
                    <a:pt x="3262776" y="172832"/>
                  </a:lnTo>
                  <a:cubicBezTo>
                    <a:pt x="3336074" y="172832"/>
                    <a:pt x="3395494" y="232252"/>
                    <a:pt x="3395494" y="305550"/>
                  </a:cubicBezTo>
                  <a:lnTo>
                    <a:pt x="3395494" y="836404"/>
                  </a:lnTo>
                  <a:cubicBezTo>
                    <a:pt x="3395494" y="909702"/>
                    <a:pt x="3336074" y="969122"/>
                    <a:pt x="3262776" y="969122"/>
                  </a:cubicBezTo>
                  <a:lnTo>
                    <a:pt x="926405" y="969122"/>
                  </a:lnTo>
                  <a:lnTo>
                    <a:pt x="891031" y="996956"/>
                  </a:lnTo>
                  <a:cubicBezTo>
                    <a:pt x="799819" y="1055722"/>
                    <a:pt x="689862" y="1090036"/>
                    <a:pt x="571500" y="1090036"/>
                  </a:cubicBezTo>
                  <a:cubicBezTo>
                    <a:pt x="255869" y="1090036"/>
                    <a:pt x="0" y="846023"/>
                    <a:pt x="0" y="545018"/>
                  </a:cubicBezTo>
                  <a:cubicBezTo>
                    <a:pt x="0" y="244013"/>
                    <a:pt x="255869" y="0"/>
                    <a:pt x="57150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Rectangle 7">
              <a:extLst>
                <a:ext uri="{FF2B5EF4-FFF2-40B4-BE49-F238E27FC236}">
                  <a16:creationId xmlns:a16="http://schemas.microsoft.com/office/drawing/2014/main" xmlns="" id="{4FBB14A3-E2B4-43FF-9272-A6E3DC6C2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96090"/>
              <a:ext cx="526106" cy="70788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D3F75799-0C90-42C4-A510-4193F0DADA01}"/>
              </a:ext>
            </a:extLst>
          </p:cNvPr>
          <p:cNvGrpSpPr/>
          <p:nvPr/>
        </p:nvGrpSpPr>
        <p:grpSpPr>
          <a:xfrm>
            <a:off x="2427418" y="4877711"/>
            <a:ext cx="3395494" cy="1090036"/>
            <a:chOff x="2122539" y="2557912"/>
            <a:chExt cx="3395494" cy="1090036"/>
          </a:xfrm>
          <a:gradFill flip="none" rotWithShape="1">
            <a:gsLst>
              <a:gs pos="0">
                <a:srgbClr val="D9E9F7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7363C89D-0B15-4CAE-BF9F-2CD5626645DD}"/>
                </a:ext>
              </a:extLst>
            </p:cNvPr>
            <p:cNvSpPr/>
            <p:nvPr/>
          </p:nvSpPr>
          <p:spPr>
            <a:xfrm>
              <a:off x="2122539" y="2557912"/>
              <a:ext cx="3395494" cy="1090036"/>
            </a:xfrm>
            <a:custGeom>
              <a:avLst/>
              <a:gdLst>
                <a:gd name="connsiteX0" fmla="*/ 571500 w 3395494"/>
                <a:gd name="connsiteY0" fmla="*/ 0 h 1090036"/>
                <a:gd name="connsiteX1" fmla="*/ 975612 w 3395494"/>
                <a:gd name="connsiteY1" fmla="*/ 159632 h 1090036"/>
                <a:gd name="connsiteX2" fmla="*/ 987032 w 3395494"/>
                <a:gd name="connsiteY2" fmla="*/ 172832 h 1090036"/>
                <a:gd name="connsiteX3" fmla="*/ 3262776 w 3395494"/>
                <a:gd name="connsiteY3" fmla="*/ 172832 h 1090036"/>
                <a:gd name="connsiteX4" fmla="*/ 3395494 w 3395494"/>
                <a:gd name="connsiteY4" fmla="*/ 305550 h 1090036"/>
                <a:gd name="connsiteX5" fmla="*/ 3395494 w 3395494"/>
                <a:gd name="connsiteY5" fmla="*/ 836404 h 1090036"/>
                <a:gd name="connsiteX6" fmla="*/ 3262776 w 3395494"/>
                <a:gd name="connsiteY6" fmla="*/ 969122 h 1090036"/>
                <a:gd name="connsiteX7" fmla="*/ 926405 w 3395494"/>
                <a:gd name="connsiteY7" fmla="*/ 969122 h 1090036"/>
                <a:gd name="connsiteX8" fmla="*/ 891031 w 3395494"/>
                <a:gd name="connsiteY8" fmla="*/ 996956 h 1090036"/>
                <a:gd name="connsiteX9" fmla="*/ 571500 w 3395494"/>
                <a:gd name="connsiteY9" fmla="*/ 1090036 h 1090036"/>
                <a:gd name="connsiteX10" fmla="*/ 0 w 3395494"/>
                <a:gd name="connsiteY10" fmla="*/ 545018 h 1090036"/>
                <a:gd name="connsiteX11" fmla="*/ 571500 w 3395494"/>
                <a:gd name="connsiteY11" fmla="*/ 0 h 10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494" h="1090036">
                  <a:moveTo>
                    <a:pt x="571500" y="0"/>
                  </a:moveTo>
                  <a:cubicBezTo>
                    <a:pt x="729316" y="0"/>
                    <a:pt x="872191" y="61003"/>
                    <a:pt x="975612" y="159632"/>
                  </a:cubicBezTo>
                  <a:lnTo>
                    <a:pt x="987032" y="172832"/>
                  </a:lnTo>
                  <a:lnTo>
                    <a:pt x="3262776" y="172832"/>
                  </a:lnTo>
                  <a:cubicBezTo>
                    <a:pt x="3336074" y="172832"/>
                    <a:pt x="3395494" y="232252"/>
                    <a:pt x="3395494" y="305550"/>
                  </a:cubicBezTo>
                  <a:lnTo>
                    <a:pt x="3395494" y="836404"/>
                  </a:lnTo>
                  <a:cubicBezTo>
                    <a:pt x="3395494" y="909702"/>
                    <a:pt x="3336074" y="969122"/>
                    <a:pt x="3262776" y="969122"/>
                  </a:cubicBezTo>
                  <a:lnTo>
                    <a:pt x="926405" y="969122"/>
                  </a:lnTo>
                  <a:lnTo>
                    <a:pt x="891031" y="996956"/>
                  </a:lnTo>
                  <a:cubicBezTo>
                    <a:pt x="799819" y="1055722"/>
                    <a:pt x="689862" y="1090036"/>
                    <a:pt x="571500" y="1090036"/>
                  </a:cubicBezTo>
                  <a:cubicBezTo>
                    <a:pt x="255869" y="1090036"/>
                    <a:pt x="0" y="846023"/>
                    <a:pt x="0" y="545018"/>
                  </a:cubicBezTo>
                  <a:cubicBezTo>
                    <a:pt x="0" y="244013"/>
                    <a:pt x="255869" y="0"/>
                    <a:pt x="57150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7">
              <a:extLst>
                <a:ext uri="{FF2B5EF4-FFF2-40B4-BE49-F238E27FC236}">
                  <a16:creationId xmlns:a16="http://schemas.microsoft.com/office/drawing/2014/main" xmlns="" id="{A9F184A1-D22C-4355-B810-C41CDA861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96090"/>
              <a:ext cx="554960" cy="70788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86" name="Rectangle 7">
            <a:extLst>
              <a:ext uri="{FF2B5EF4-FFF2-40B4-BE49-F238E27FC236}">
                <a16:creationId xmlns:a16="http://schemas.microsoft.com/office/drawing/2014/main" xmlns="" id="{F3656FB5-93B7-44C0-BB3F-E38B8D7D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583" y="3935310"/>
            <a:ext cx="13244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23 cm </a:t>
            </a:r>
          </a:p>
        </p:txBody>
      </p:sp>
      <p:sp>
        <p:nvSpPr>
          <p:cNvPr id="87" name="Rectangle 7">
            <a:extLst>
              <a:ext uri="{FF2B5EF4-FFF2-40B4-BE49-F238E27FC236}">
                <a16:creationId xmlns:a16="http://schemas.microsoft.com/office/drawing/2014/main" xmlns="" id="{9D8D808C-9148-4F3E-B372-5C5CFAAE3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409" y="5139000"/>
            <a:ext cx="13244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33 cm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858956C4-AE2F-49B4-9B40-EC9B5DF84335}"/>
              </a:ext>
            </a:extLst>
          </p:cNvPr>
          <p:cNvSpPr/>
          <p:nvPr/>
        </p:nvSpPr>
        <p:spPr>
          <a:xfrm>
            <a:off x="2427418" y="3668414"/>
            <a:ext cx="1153981" cy="11185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6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5" grpId="0" animBg="1"/>
      <p:bldP spid="65" grpId="1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6160F4-F784-40AE-AF3C-84F4B04B72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5210902" cy="3982006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60E2852D-FEDD-47D7-88DB-1C27E2DC2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1006"/>
            <a:ext cx="7548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Chu vi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         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7853F4AB-5D3B-4D8C-9D0C-7BB05D223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0"/>
            <a:ext cx="7548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đáp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án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nhất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E047DD7-9AEE-418B-8C1C-FDE7256F1C5A}"/>
              </a:ext>
            </a:extLst>
          </p:cNvPr>
          <p:cNvGrpSpPr/>
          <p:nvPr/>
        </p:nvGrpSpPr>
        <p:grpSpPr>
          <a:xfrm>
            <a:off x="6324179" y="2628900"/>
            <a:ext cx="1833814" cy="4101028"/>
            <a:chOff x="6324179" y="2628900"/>
            <a:chExt cx="1833814" cy="410102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7027ED1B-0C03-4E7D-91B9-C8C287112C5D}"/>
                </a:ext>
              </a:extLst>
            </p:cNvPr>
            <p:cNvGrpSpPr/>
            <p:nvPr/>
          </p:nvGrpSpPr>
          <p:grpSpPr>
            <a:xfrm>
              <a:off x="6394604" y="3886200"/>
              <a:ext cx="1184694" cy="2843728"/>
              <a:chOff x="6215085" y="4014272"/>
              <a:chExt cx="1184694" cy="2843728"/>
            </a:xfrm>
          </p:grpSpPr>
          <p:sp>
            <p:nvSpPr>
              <p:cNvPr id="9" name="任意多边形 8">
                <a:extLst>
                  <a:ext uri="{FF2B5EF4-FFF2-40B4-BE49-F238E27FC236}">
                    <a16:creationId xmlns:a16="http://schemas.microsoft.com/office/drawing/2014/main" xmlns="" id="{920E1E3E-1DAF-439C-83D3-85BD31216EC0}"/>
                  </a:ext>
                </a:extLst>
              </p:cNvPr>
              <p:cNvSpPr/>
              <p:nvPr/>
            </p:nvSpPr>
            <p:spPr>
              <a:xfrm>
                <a:off x="6739608" y="4014272"/>
                <a:ext cx="648754" cy="2843728"/>
              </a:xfrm>
              <a:custGeom>
                <a:avLst/>
                <a:gdLst>
                  <a:gd name="connsiteX0" fmla="*/ 459675 w 459675"/>
                  <a:gd name="connsiteY0" fmla="*/ 2673626 h 2673626"/>
                  <a:gd name="connsiteX1" fmla="*/ 2475 w 459675"/>
                  <a:gd name="connsiteY1" fmla="*/ 1063487 h 2673626"/>
                  <a:gd name="connsiteX2" fmla="*/ 310588 w 459675"/>
                  <a:gd name="connsiteY2" fmla="*/ 0 h 267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9675" h="2673626">
                    <a:moveTo>
                      <a:pt x="459675" y="2673626"/>
                    </a:moveTo>
                    <a:cubicBezTo>
                      <a:pt x="243499" y="2091358"/>
                      <a:pt x="27323" y="1509091"/>
                      <a:pt x="2475" y="1063487"/>
                    </a:cubicBezTo>
                    <a:cubicBezTo>
                      <a:pt x="-22373" y="617883"/>
                      <a:pt x="144107" y="308941"/>
                      <a:pt x="310588" y="0"/>
                    </a:cubicBezTo>
                  </a:path>
                </a:pathLst>
              </a:custGeom>
              <a:noFill/>
              <a:ln w="50800">
                <a:solidFill>
                  <a:srgbClr val="679C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任意多边形 10">
                <a:extLst>
                  <a:ext uri="{FF2B5EF4-FFF2-40B4-BE49-F238E27FC236}">
                    <a16:creationId xmlns:a16="http://schemas.microsoft.com/office/drawing/2014/main" xmlns="" id="{7CFA40DE-AFEF-4F62-81C4-057C4BE1A5B9}"/>
                  </a:ext>
                </a:extLst>
              </p:cNvPr>
              <p:cNvSpPr/>
              <p:nvPr/>
            </p:nvSpPr>
            <p:spPr>
              <a:xfrm rot="4249510">
                <a:off x="6021898" y="4767011"/>
                <a:ext cx="664393" cy="278020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任意多边形 11">
                <a:extLst>
                  <a:ext uri="{FF2B5EF4-FFF2-40B4-BE49-F238E27FC236}">
                    <a16:creationId xmlns:a16="http://schemas.microsoft.com/office/drawing/2014/main" xmlns="" id="{6B9FCE32-799E-435B-886C-878B07057017}"/>
                  </a:ext>
                </a:extLst>
              </p:cNvPr>
              <p:cNvSpPr/>
              <p:nvPr/>
            </p:nvSpPr>
            <p:spPr>
              <a:xfrm rot="6683888">
                <a:off x="6928572" y="5544446"/>
                <a:ext cx="664393" cy="278020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E183043-47F7-4422-90ED-C37FD2CB9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179" y="2628900"/>
              <a:ext cx="1833814" cy="169011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184223E-F8AA-4784-96CF-C637D8E041C5}"/>
              </a:ext>
            </a:extLst>
          </p:cNvPr>
          <p:cNvGrpSpPr/>
          <p:nvPr/>
        </p:nvGrpSpPr>
        <p:grpSpPr>
          <a:xfrm>
            <a:off x="8747515" y="4547567"/>
            <a:ext cx="755252" cy="2292324"/>
            <a:chOff x="8546643" y="4517503"/>
            <a:chExt cx="755252" cy="2292324"/>
          </a:xfrm>
        </p:grpSpPr>
        <p:sp>
          <p:nvSpPr>
            <p:cNvPr id="14" name="任意多边形 8">
              <a:extLst>
                <a:ext uri="{FF2B5EF4-FFF2-40B4-BE49-F238E27FC236}">
                  <a16:creationId xmlns:a16="http://schemas.microsoft.com/office/drawing/2014/main" xmlns="" id="{256E37EF-85E8-4A62-B462-01D314850B8A}"/>
                </a:ext>
              </a:extLst>
            </p:cNvPr>
            <p:cNvSpPr/>
            <p:nvPr/>
          </p:nvSpPr>
          <p:spPr>
            <a:xfrm>
              <a:off x="8831410" y="4517503"/>
              <a:ext cx="108813" cy="2292324"/>
            </a:xfrm>
            <a:custGeom>
              <a:avLst/>
              <a:gdLst>
                <a:gd name="connsiteX0" fmla="*/ 459675 w 459675"/>
                <a:gd name="connsiteY0" fmla="*/ 2673626 h 2673626"/>
                <a:gd name="connsiteX1" fmla="*/ 2475 w 459675"/>
                <a:gd name="connsiteY1" fmla="*/ 1063487 h 2673626"/>
                <a:gd name="connsiteX2" fmla="*/ 310588 w 459675"/>
                <a:gd name="connsiteY2" fmla="*/ 0 h 2673626"/>
                <a:gd name="connsiteX0" fmla="*/ 221835 w 221835"/>
                <a:gd name="connsiteY0" fmla="*/ 2673626 h 2673626"/>
                <a:gd name="connsiteX1" fmla="*/ 99034 w 221835"/>
                <a:gd name="connsiteY1" fmla="*/ 1150877 h 2673626"/>
                <a:gd name="connsiteX2" fmla="*/ 72748 w 221835"/>
                <a:gd name="connsiteY2" fmla="*/ 0 h 2673626"/>
                <a:gd name="connsiteX0" fmla="*/ 209009 w 209009"/>
                <a:gd name="connsiteY0" fmla="*/ 2673626 h 2673626"/>
                <a:gd name="connsiteX1" fmla="*/ 148908 w 209009"/>
                <a:gd name="connsiteY1" fmla="*/ 1134988 h 2673626"/>
                <a:gd name="connsiteX2" fmla="*/ 59922 w 209009"/>
                <a:gd name="connsiteY2" fmla="*/ 0 h 267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009" h="2673626">
                  <a:moveTo>
                    <a:pt x="209009" y="2673626"/>
                  </a:moveTo>
                  <a:cubicBezTo>
                    <a:pt x="-7167" y="2091358"/>
                    <a:pt x="173756" y="1580592"/>
                    <a:pt x="148908" y="1134988"/>
                  </a:cubicBezTo>
                  <a:cubicBezTo>
                    <a:pt x="124060" y="689384"/>
                    <a:pt x="-106559" y="308941"/>
                    <a:pt x="59922" y="0"/>
                  </a:cubicBezTo>
                </a:path>
              </a:pathLst>
            </a:custGeom>
            <a:noFill/>
            <a:ln w="50800"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任意多边形 10">
              <a:extLst>
                <a:ext uri="{FF2B5EF4-FFF2-40B4-BE49-F238E27FC236}">
                  <a16:creationId xmlns:a16="http://schemas.microsoft.com/office/drawing/2014/main" xmlns="" id="{5EB6FE1E-1E1C-4C05-AEAF-1957F6F3E84C}"/>
                </a:ext>
              </a:extLst>
            </p:cNvPr>
            <p:cNvSpPr/>
            <p:nvPr/>
          </p:nvSpPr>
          <p:spPr>
            <a:xfrm rot="2343138">
              <a:off x="8546643" y="5362411"/>
              <a:ext cx="394868" cy="278020"/>
            </a:xfrm>
            <a:custGeom>
              <a:avLst/>
              <a:gdLst>
                <a:gd name="connsiteX0" fmla="*/ 675016 w 1292180"/>
                <a:gd name="connsiteY0" fmla="*/ 0 h 407504"/>
                <a:gd name="connsiteX1" fmla="*/ 1230231 w 1292180"/>
                <a:gd name="connsiteY1" fmla="*/ 123722 h 407504"/>
                <a:gd name="connsiteX2" fmla="*/ 1292180 w 1292180"/>
                <a:gd name="connsiteY2" fmla="*/ 164115 h 407504"/>
                <a:gd name="connsiteX3" fmla="*/ 1284701 w 1292180"/>
                <a:gd name="connsiteY3" fmla="*/ 176830 h 407504"/>
                <a:gd name="connsiteX4" fmla="*/ 625320 w 1292180"/>
                <a:gd name="connsiteY4" fmla="*/ 407504 h 407504"/>
                <a:gd name="connsiteX5" fmla="*/ 31918 w 1292180"/>
                <a:gd name="connsiteY5" fmla="*/ 240986 h 407504"/>
                <a:gd name="connsiteX6" fmla="*/ 0 w 1292180"/>
                <a:gd name="connsiteY6" fmla="*/ 209949 h 407504"/>
                <a:gd name="connsiteX7" fmla="*/ 23923 w 1292180"/>
                <a:gd name="connsiteY7" fmla="*/ 186238 h 407504"/>
                <a:gd name="connsiteX8" fmla="*/ 675016 w 1292180"/>
                <a:gd name="connsiteY8" fmla="*/ 0 h 40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2180" h="407504">
                  <a:moveTo>
                    <a:pt x="675016" y="0"/>
                  </a:moveTo>
                  <a:cubicBezTo>
                    <a:pt x="891841" y="0"/>
                    <a:pt x="1088139" y="47280"/>
                    <a:pt x="1230231" y="123722"/>
                  </a:cubicBezTo>
                  <a:lnTo>
                    <a:pt x="1292180" y="164115"/>
                  </a:lnTo>
                  <a:lnTo>
                    <a:pt x="1284701" y="176830"/>
                  </a:lnTo>
                  <a:cubicBezTo>
                    <a:pt x="1176065" y="312388"/>
                    <a:pt x="921739" y="407504"/>
                    <a:pt x="625320" y="407504"/>
                  </a:cubicBezTo>
                  <a:cubicBezTo>
                    <a:pt x="378305" y="407504"/>
                    <a:pt x="160520" y="341451"/>
                    <a:pt x="31918" y="240986"/>
                  </a:cubicBezTo>
                  <a:lnTo>
                    <a:pt x="0" y="209949"/>
                  </a:lnTo>
                  <a:lnTo>
                    <a:pt x="23923" y="186238"/>
                  </a:lnTo>
                  <a:cubicBezTo>
                    <a:pt x="165027" y="73875"/>
                    <a:pt x="403985" y="0"/>
                    <a:pt x="675016" y="0"/>
                  </a:cubicBezTo>
                  <a:close/>
                </a:path>
              </a:pathLst>
            </a:custGeom>
            <a:solidFill>
              <a:srgbClr val="679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任意多边形 11">
              <a:extLst>
                <a:ext uri="{FF2B5EF4-FFF2-40B4-BE49-F238E27FC236}">
                  <a16:creationId xmlns:a16="http://schemas.microsoft.com/office/drawing/2014/main" xmlns="" id="{101AB338-56B6-4814-8186-71831555E748}"/>
                </a:ext>
              </a:extLst>
            </p:cNvPr>
            <p:cNvSpPr/>
            <p:nvPr/>
          </p:nvSpPr>
          <p:spPr>
            <a:xfrm rot="9910880">
              <a:off x="8907027" y="5893028"/>
              <a:ext cx="394868" cy="278020"/>
            </a:xfrm>
            <a:custGeom>
              <a:avLst/>
              <a:gdLst>
                <a:gd name="connsiteX0" fmla="*/ 675016 w 1292180"/>
                <a:gd name="connsiteY0" fmla="*/ 0 h 407504"/>
                <a:gd name="connsiteX1" fmla="*/ 1230231 w 1292180"/>
                <a:gd name="connsiteY1" fmla="*/ 123722 h 407504"/>
                <a:gd name="connsiteX2" fmla="*/ 1292180 w 1292180"/>
                <a:gd name="connsiteY2" fmla="*/ 164115 h 407504"/>
                <a:gd name="connsiteX3" fmla="*/ 1284701 w 1292180"/>
                <a:gd name="connsiteY3" fmla="*/ 176830 h 407504"/>
                <a:gd name="connsiteX4" fmla="*/ 625320 w 1292180"/>
                <a:gd name="connsiteY4" fmla="*/ 407504 h 407504"/>
                <a:gd name="connsiteX5" fmla="*/ 31918 w 1292180"/>
                <a:gd name="connsiteY5" fmla="*/ 240986 h 407504"/>
                <a:gd name="connsiteX6" fmla="*/ 0 w 1292180"/>
                <a:gd name="connsiteY6" fmla="*/ 209949 h 407504"/>
                <a:gd name="connsiteX7" fmla="*/ 23923 w 1292180"/>
                <a:gd name="connsiteY7" fmla="*/ 186238 h 407504"/>
                <a:gd name="connsiteX8" fmla="*/ 675016 w 1292180"/>
                <a:gd name="connsiteY8" fmla="*/ 0 h 40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2180" h="407504">
                  <a:moveTo>
                    <a:pt x="675016" y="0"/>
                  </a:moveTo>
                  <a:cubicBezTo>
                    <a:pt x="891841" y="0"/>
                    <a:pt x="1088139" y="47280"/>
                    <a:pt x="1230231" y="123722"/>
                  </a:cubicBezTo>
                  <a:lnTo>
                    <a:pt x="1292180" y="164115"/>
                  </a:lnTo>
                  <a:lnTo>
                    <a:pt x="1284701" y="176830"/>
                  </a:lnTo>
                  <a:cubicBezTo>
                    <a:pt x="1176065" y="312388"/>
                    <a:pt x="921739" y="407504"/>
                    <a:pt x="625320" y="407504"/>
                  </a:cubicBezTo>
                  <a:cubicBezTo>
                    <a:pt x="378305" y="407504"/>
                    <a:pt x="160520" y="341451"/>
                    <a:pt x="31918" y="240986"/>
                  </a:cubicBezTo>
                  <a:lnTo>
                    <a:pt x="0" y="209949"/>
                  </a:lnTo>
                  <a:lnTo>
                    <a:pt x="23923" y="186238"/>
                  </a:lnTo>
                  <a:cubicBezTo>
                    <a:pt x="165027" y="73875"/>
                    <a:pt x="403985" y="0"/>
                    <a:pt x="675016" y="0"/>
                  </a:cubicBezTo>
                  <a:close/>
                </a:path>
              </a:pathLst>
            </a:custGeom>
            <a:solidFill>
              <a:srgbClr val="679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43B09D-6B77-498F-AB99-F0E3E8DFCC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36" y="3447263"/>
            <a:ext cx="1833814" cy="16901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22235E7-B79E-41D5-9695-1379147240AA}"/>
              </a:ext>
            </a:extLst>
          </p:cNvPr>
          <p:cNvGrpSpPr/>
          <p:nvPr/>
        </p:nvGrpSpPr>
        <p:grpSpPr>
          <a:xfrm>
            <a:off x="10058401" y="3754991"/>
            <a:ext cx="1833814" cy="3103009"/>
            <a:chOff x="10058401" y="3754991"/>
            <a:chExt cx="1833814" cy="310300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0AE805B2-41D2-4B6E-B925-20E58A28884D}"/>
                </a:ext>
              </a:extLst>
            </p:cNvPr>
            <p:cNvGrpSpPr/>
            <p:nvPr/>
          </p:nvGrpSpPr>
          <p:grpSpPr>
            <a:xfrm>
              <a:off x="10643144" y="4565676"/>
              <a:ext cx="781158" cy="2292324"/>
              <a:chOff x="10643144" y="4565676"/>
              <a:chExt cx="781158" cy="2292324"/>
            </a:xfrm>
          </p:grpSpPr>
          <p:sp>
            <p:nvSpPr>
              <p:cNvPr id="17" name="任意多边形 8">
                <a:extLst>
                  <a:ext uri="{FF2B5EF4-FFF2-40B4-BE49-F238E27FC236}">
                    <a16:creationId xmlns:a16="http://schemas.microsoft.com/office/drawing/2014/main" xmlns="" id="{492F503D-1681-418E-BB65-3522B13ECDC1}"/>
                  </a:ext>
                </a:extLst>
              </p:cNvPr>
              <p:cNvSpPr/>
              <p:nvPr/>
            </p:nvSpPr>
            <p:spPr>
              <a:xfrm>
                <a:off x="10955692" y="4565676"/>
                <a:ext cx="108813" cy="2292324"/>
              </a:xfrm>
              <a:custGeom>
                <a:avLst/>
                <a:gdLst>
                  <a:gd name="connsiteX0" fmla="*/ 459675 w 459675"/>
                  <a:gd name="connsiteY0" fmla="*/ 2673626 h 2673626"/>
                  <a:gd name="connsiteX1" fmla="*/ 2475 w 459675"/>
                  <a:gd name="connsiteY1" fmla="*/ 1063487 h 2673626"/>
                  <a:gd name="connsiteX2" fmla="*/ 310588 w 459675"/>
                  <a:gd name="connsiteY2" fmla="*/ 0 h 2673626"/>
                  <a:gd name="connsiteX0" fmla="*/ 221835 w 221835"/>
                  <a:gd name="connsiteY0" fmla="*/ 2673626 h 2673626"/>
                  <a:gd name="connsiteX1" fmla="*/ 99034 w 221835"/>
                  <a:gd name="connsiteY1" fmla="*/ 1150877 h 2673626"/>
                  <a:gd name="connsiteX2" fmla="*/ 72748 w 221835"/>
                  <a:gd name="connsiteY2" fmla="*/ 0 h 2673626"/>
                  <a:gd name="connsiteX0" fmla="*/ 209009 w 209009"/>
                  <a:gd name="connsiteY0" fmla="*/ 2673626 h 2673626"/>
                  <a:gd name="connsiteX1" fmla="*/ 148908 w 209009"/>
                  <a:gd name="connsiteY1" fmla="*/ 1134988 h 2673626"/>
                  <a:gd name="connsiteX2" fmla="*/ 59922 w 209009"/>
                  <a:gd name="connsiteY2" fmla="*/ 0 h 267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009" h="2673626">
                    <a:moveTo>
                      <a:pt x="209009" y="2673626"/>
                    </a:moveTo>
                    <a:cubicBezTo>
                      <a:pt x="-7167" y="2091358"/>
                      <a:pt x="173756" y="1580592"/>
                      <a:pt x="148908" y="1134988"/>
                    </a:cubicBezTo>
                    <a:cubicBezTo>
                      <a:pt x="124060" y="689384"/>
                      <a:pt x="-106559" y="308941"/>
                      <a:pt x="59922" y="0"/>
                    </a:cubicBezTo>
                  </a:path>
                </a:pathLst>
              </a:custGeom>
              <a:noFill/>
              <a:ln w="50800">
                <a:solidFill>
                  <a:srgbClr val="679C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任意多边形 11">
                <a:extLst>
                  <a:ext uri="{FF2B5EF4-FFF2-40B4-BE49-F238E27FC236}">
                    <a16:creationId xmlns:a16="http://schemas.microsoft.com/office/drawing/2014/main" xmlns="" id="{C99C4A19-0ACF-4715-93DF-BFDCC388A932}"/>
                  </a:ext>
                </a:extLst>
              </p:cNvPr>
              <p:cNvSpPr/>
              <p:nvPr/>
            </p:nvSpPr>
            <p:spPr>
              <a:xfrm rot="9910880">
                <a:off x="11029434" y="5757711"/>
                <a:ext cx="394868" cy="278020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任意多边形 10">
                <a:extLst>
                  <a:ext uri="{FF2B5EF4-FFF2-40B4-BE49-F238E27FC236}">
                    <a16:creationId xmlns:a16="http://schemas.microsoft.com/office/drawing/2014/main" xmlns="" id="{DE724D9D-EBBF-4E5C-B935-F1B9CE851E83}"/>
                  </a:ext>
                </a:extLst>
              </p:cNvPr>
              <p:cNvSpPr/>
              <p:nvPr/>
            </p:nvSpPr>
            <p:spPr>
              <a:xfrm rot="2343138">
                <a:off x="10643144" y="6077910"/>
                <a:ext cx="394868" cy="278020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4A78872-03F2-4BE8-B10E-97D74EA5E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01" y="3754991"/>
              <a:ext cx="1833814" cy="1690111"/>
            </a:xfrm>
            <a:prstGeom prst="rect">
              <a:avLst/>
            </a:prstGeom>
          </p:spPr>
        </p:pic>
      </p:grpSp>
      <p:sp>
        <p:nvSpPr>
          <p:cNvPr id="25" name="Rectangle 7">
            <a:extLst>
              <a:ext uri="{FF2B5EF4-FFF2-40B4-BE49-F238E27FC236}">
                <a16:creationId xmlns:a16="http://schemas.microsoft.com/office/drawing/2014/main" xmlns="" id="{938A3311-53A4-4DDA-9B1E-C10AD8273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76" y="3980901"/>
            <a:ext cx="1324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13cm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xmlns="" id="{8E9860D1-A640-41A6-89BA-8E71CBE4C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4022" y="3103183"/>
            <a:ext cx="1324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19cm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xmlns="" id="{C1F68446-3653-4FE7-9CE2-27F8D924D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3499" y="4273288"/>
            <a:ext cx="1324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16cm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4D63766-1EEF-4E27-9434-940EDB1D0F12}"/>
              </a:ext>
            </a:extLst>
          </p:cNvPr>
          <p:cNvSpPr/>
          <p:nvPr/>
        </p:nvSpPr>
        <p:spPr>
          <a:xfrm>
            <a:off x="8509270" y="3797664"/>
            <a:ext cx="993453" cy="9512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B56FCAC-AAF3-42D3-9B86-C5B37468766C}"/>
              </a:ext>
            </a:extLst>
          </p:cNvPr>
          <p:cNvCxnSpPr>
            <a:cxnSpLocks/>
          </p:cNvCxnSpPr>
          <p:nvPr/>
        </p:nvCxnSpPr>
        <p:spPr>
          <a:xfrm flipV="1">
            <a:off x="2422190" y="2362154"/>
            <a:ext cx="879589" cy="91440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00CCEE0-D1A0-4139-92B6-016FB793416E}"/>
              </a:ext>
            </a:extLst>
          </p:cNvPr>
          <p:cNvCxnSpPr>
            <a:cxnSpLocks/>
          </p:cNvCxnSpPr>
          <p:nvPr/>
        </p:nvCxnSpPr>
        <p:spPr>
          <a:xfrm flipV="1">
            <a:off x="2422190" y="3276600"/>
            <a:ext cx="0" cy="1860773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1E8B75DF-7F69-43D8-AE76-73722E474509}"/>
              </a:ext>
            </a:extLst>
          </p:cNvPr>
          <p:cNvCxnSpPr>
            <a:cxnSpLocks/>
          </p:cNvCxnSpPr>
          <p:nvPr/>
        </p:nvCxnSpPr>
        <p:spPr>
          <a:xfrm flipH="1">
            <a:off x="2422190" y="5137373"/>
            <a:ext cx="1814598" cy="1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6AD9104E-8A8D-489D-A08B-534A1E0FCE63}"/>
              </a:ext>
            </a:extLst>
          </p:cNvPr>
          <p:cNvCxnSpPr>
            <a:cxnSpLocks/>
          </p:cNvCxnSpPr>
          <p:nvPr/>
        </p:nvCxnSpPr>
        <p:spPr>
          <a:xfrm flipV="1">
            <a:off x="4236788" y="3276554"/>
            <a:ext cx="0" cy="1860773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3E1EA709-EC7E-4513-8B15-42021F13553D}"/>
              </a:ext>
            </a:extLst>
          </p:cNvPr>
          <p:cNvCxnSpPr>
            <a:cxnSpLocks/>
          </p:cNvCxnSpPr>
          <p:nvPr/>
        </p:nvCxnSpPr>
        <p:spPr>
          <a:xfrm flipH="1" flipV="1">
            <a:off x="3297629" y="2362154"/>
            <a:ext cx="935008" cy="91440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8">
            <a:extLst>
              <a:ext uri="{FF2B5EF4-FFF2-40B4-BE49-F238E27FC236}">
                <a16:creationId xmlns:a16="http://schemas.microsoft.com/office/drawing/2014/main" xmlns="" id="{03267E2B-F68D-47CB-A136-8DEE107C414C}"/>
              </a:ext>
            </a:extLst>
          </p:cNvPr>
          <p:cNvGrpSpPr>
            <a:grpSpLocks/>
          </p:cNvGrpSpPr>
          <p:nvPr/>
        </p:nvGrpSpPr>
        <p:grpSpPr bwMode="auto">
          <a:xfrm>
            <a:off x="9685337" y="367244"/>
            <a:ext cx="1774825" cy="1371600"/>
            <a:chOff x="4450" y="0"/>
            <a:chExt cx="1118" cy="1104"/>
          </a:xfrm>
        </p:grpSpPr>
        <p:pic>
          <p:nvPicPr>
            <p:cNvPr id="48" name="Picture 9" descr="CLOCK">
              <a:extLst>
                <a:ext uri="{FF2B5EF4-FFF2-40B4-BE49-F238E27FC236}">
                  <a16:creationId xmlns:a16="http://schemas.microsoft.com/office/drawing/2014/main" xmlns="" id="{38809664-DAAA-4A3D-BDE7-61604B83D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AutoShape 10">
              <a:extLst>
                <a:ext uri="{FF2B5EF4-FFF2-40B4-BE49-F238E27FC236}">
                  <a16:creationId xmlns:a16="http://schemas.microsoft.com/office/drawing/2014/main" xmlns="" id="{95CD3276-1FAF-451E-8584-A56968568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50" name="Group 11">
            <a:extLst>
              <a:ext uri="{FF2B5EF4-FFF2-40B4-BE49-F238E27FC236}">
                <a16:creationId xmlns:a16="http://schemas.microsoft.com/office/drawing/2014/main" xmlns="" id="{A9A97472-F585-45FF-87F0-2CC09D451838}"/>
              </a:ext>
            </a:extLst>
          </p:cNvPr>
          <p:cNvGrpSpPr>
            <a:grpSpLocks/>
          </p:cNvGrpSpPr>
          <p:nvPr/>
        </p:nvGrpSpPr>
        <p:grpSpPr bwMode="auto">
          <a:xfrm>
            <a:off x="9683750" y="375181"/>
            <a:ext cx="1774825" cy="1371600"/>
            <a:chOff x="4450" y="0"/>
            <a:chExt cx="1118" cy="1104"/>
          </a:xfrm>
        </p:grpSpPr>
        <p:pic>
          <p:nvPicPr>
            <p:cNvPr id="51" name="Picture 12" descr="CLOCK">
              <a:extLst>
                <a:ext uri="{FF2B5EF4-FFF2-40B4-BE49-F238E27FC236}">
                  <a16:creationId xmlns:a16="http://schemas.microsoft.com/office/drawing/2014/main" xmlns="" id="{ACD1EB20-1C01-405D-BB36-FE6A82723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AutoShape 13">
              <a:extLst>
                <a:ext uri="{FF2B5EF4-FFF2-40B4-BE49-F238E27FC236}">
                  <a16:creationId xmlns:a16="http://schemas.microsoft.com/office/drawing/2014/main" xmlns="" id="{3AB079C8-040A-47E4-9253-1D553F976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53" name="Group 14">
            <a:extLst>
              <a:ext uri="{FF2B5EF4-FFF2-40B4-BE49-F238E27FC236}">
                <a16:creationId xmlns:a16="http://schemas.microsoft.com/office/drawing/2014/main" xmlns="" id="{167A0C86-EEBB-47FF-BAAB-C56FCBC257D5}"/>
              </a:ext>
            </a:extLst>
          </p:cNvPr>
          <p:cNvGrpSpPr>
            <a:grpSpLocks/>
          </p:cNvGrpSpPr>
          <p:nvPr/>
        </p:nvGrpSpPr>
        <p:grpSpPr bwMode="auto">
          <a:xfrm>
            <a:off x="9685337" y="368831"/>
            <a:ext cx="1774825" cy="1371600"/>
            <a:chOff x="4450" y="0"/>
            <a:chExt cx="1118" cy="1104"/>
          </a:xfrm>
        </p:grpSpPr>
        <p:pic>
          <p:nvPicPr>
            <p:cNvPr id="54" name="Picture 15" descr="CLOCK">
              <a:extLst>
                <a:ext uri="{FF2B5EF4-FFF2-40B4-BE49-F238E27FC236}">
                  <a16:creationId xmlns:a16="http://schemas.microsoft.com/office/drawing/2014/main" xmlns="" id="{24E121AD-7DA3-43AD-B431-5A831E93C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AutoShape 16">
              <a:extLst>
                <a:ext uri="{FF2B5EF4-FFF2-40B4-BE49-F238E27FC236}">
                  <a16:creationId xmlns:a16="http://schemas.microsoft.com/office/drawing/2014/main" xmlns="" id="{1F546AB5-BA13-45DF-983B-56884CCF9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56" name="Group 17">
            <a:extLst>
              <a:ext uri="{FF2B5EF4-FFF2-40B4-BE49-F238E27FC236}">
                <a16:creationId xmlns:a16="http://schemas.microsoft.com/office/drawing/2014/main" xmlns="" id="{F9A6CC35-CD7A-4A25-B726-EDDD42ED9982}"/>
              </a:ext>
            </a:extLst>
          </p:cNvPr>
          <p:cNvGrpSpPr>
            <a:grpSpLocks/>
          </p:cNvGrpSpPr>
          <p:nvPr/>
        </p:nvGrpSpPr>
        <p:grpSpPr bwMode="auto">
          <a:xfrm>
            <a:off x="9691687" y="368831"/>
            <a:ext cx="1774825" cy="1371600"/>
            <a:chOff x="4450" y="0"/>
            <a:chExt cx="1118" cy="1104"/>
          </a:xfrm>
        </p:grpSpPr>
        <p:pic>
          <p:nvPicPr>
            <p:cNvPr id="57" name="Picture 18" descr="CLOCK">
              <a:extLst>
                <a:ext uri="{FF2B5EF4-FFF2-40B4-BE49-F238E27FC236}">
                  <a16:creationId xmlns:a16="http://schemas.microsoft.com/office/drawing/2014/main" xmlns="" id="{87E45E34-8C8D-400E-9BFF-38968C865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AutoShape 19">
              <a:extLst>
                <a:ext uri="{FF2B5EF4-FFF2-40B4-BE49-F238E27FC236}">
                  <a16:creationId xmlns:a16="http://schemas.microsoft.com/office/drawing/2014/main" xmlns="" id="{6E7A6892-0DAE-41EF-922A-49879817B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59" name="Group 20">
            <a:extLst>
              <a:ext uri="{FF2B5EF4-FFF2-40B4-BE49-F238E27FC236}">
                <a16:creationId xmlns:a16="http://schemas.microsoft.com/office/drawing/2014/main" xmlns="" id="{D4DC278C-5B9D-4754-8536-CAD0D390CFED}"/>
              </a:ext>
            </a:extLst>
          </p:cNvPr>
          <p:cNvGrpSpPr>
            <a:grpSpLocks/>
          </p:cNvGrpSpPr>
          <p:nvPr/>
        </p:nvGrpSpPr>
        <p:grpSpPr bwMode="auto">
          <a:xfrm>
            <a:off x="9698037" y="375181"/>
            <a:ext cx="1774825" cy="1371600"/>
            <a:chOff x="4450" y="0"/>
            <a:chExt cx="1118" cy="1104"/>
          </a:xfrm>
        </p:grpSpPr>
        <p:pic>
          <p:nvPicPr>
            <p:cNvPr id="60" name="Picture 21" descr="CLOCK">
              <a:extLst>
                <a:ext uri="{FF2B5EF4-FFF2-40B4-BE49-F238E27FC236}">
                  <a16:creationId xmlns:a16="http://schemas.microsoft.com/office/drawing/2014/main" xmlns="" id="{9FC7CC08-91E8-428D-87C6-2DA879A80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AutoShape 22">
              <a:extLst>
                <a:ext uri="{FF2B5EF4-FFF2-40B4-BE49-F238E27FC236}">
                  <a16:creationId xmlns:a16="http://schemas.microsoft.com/office/drawing/2014/main" xmlns="" id="{869E163F-9AFF-4385-B1D0-099C841A9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62" name="Group 23">
            <a:extLst>
              <a:ext uri="{FF2B5EF4-FFF2-40B4-BE49-F238E27FC236}">
                <a16:creationId xmlns:a16="http://schemas.microsoft.com/office/drawing/2014/main" xmlns="" id="{8F274C13-3193-416D-BC0F-DFD5FE24BE88}"/>
              </a:ext>
            </a:extLst>
          </p:cNvPr>
          <p:cNvGrpSpPr>
            <a:grpSpLocks/>
          </p:cNvGrpSpPr>
          <p:nvPr/>
        </p:nvGrpSpPr>
        <p:grpSpPr bwMode="auto">
          <a:xfrm>
            <a:off x="9691687" y="368831"/>
            <a:ext cx="1774825" cy="1371600"/>
            <a:chOff x="4450" y="0"/>
            <a:chExt cx="1118" cy="1104"/>
          </a:xfrm>
        </p:grpSpPr>
        <p:pic>
          <p:nvPicPr>
            <p:cNvPr id="63" name="Picture 24" descr="CLOCK">
              <a:extLst>
                <a:ext uri="{FF2B5EF4-FFF2-40B4-BE49-F238E27FC236}">
                  <a16:creationId xmlns:a16="http://schemas.microsoft.com/office/drawing/2014/main" xmlns="" id="{12FA5CBB-C33D-4F2F-829D-510139563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AutoShape 25">
              <a:extLst>
                <a:ext uri="{FF2B5EF4-FFF2-40B4-BE49-F238E27FC236}">
                  <a16:creationId xmlns:a16="http://schemas.microsoft.com/office/drawing/2014/main" xmlns="" id="{203C2C69-79C6-4459-84EC-54CB0008C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65" name="Group 26">
            <a:extLst>
              <a:ext uri="{FF2B5EF4-FFF2-40B4-BE49-F238E27FC236}">
                <a16:creationId xmlns:a16="http://schemas.microsoft.com/office/drawing/2014/main" xmlns="" id="{CF25A253-9C50-4029-8337-97893C76E05E}"/>
              </a:ext>
            </a:extLst>
          </p:cNvPr>
          <p:cNvGrpSpPr>
            <a:grpSpLocks/>
          </p:cNvGrpSpPr>
          <p:nvPr/>
        </p:nvGrpSpPr>
        <p:grpSpPr bwMode="auto">
          <a:xfrm>
            <a:off x="9683750" y="381531"/>
            <a:ext cx="1774825" cy="1371600"/>
            <a:chOff x="4450" y="0"/>
            <a:chExt cx="1118" cy="1104"/>
          </a:xfrm>
        </p:grpSpPr>
        <p:pic>
          <p:nvPicPr>
            <p:cNvPr id="66" name="Picture 27" descr="CLOCK">
              <a:extLst>
                <a:ext uri="{FF2B5EF4-FFF2-40B4-BE49-F238E27FC236}">
                  <a16:creationId xmlns:a16="http://schemas.microsoft.com/office/drawing/2014/main" xmlns="" id="{ECBE1D5C-F189-42C9-A9AB-7C7D89E445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AutoShape 28">
              <a:extLst>
                <a:ext uri="{FF2B5EF4-FFF2-40B4-BE49-F238E27FC236}">
                  <a16:creationId xmlns:a16="http://schemas.microsoft.com/office/drawing/2014/main" xmlns="" id="{03B09A68-4106-4188-8436-C4DBAAE39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68" name="Group 29">
            <a:extLst>
              <a:ext uri="{FF2B5EF4-FFF2-40B4-BE49-F238E27FC236}">
                <a16:creationId xmlns:a16="http://schemas.microsoft.com/office/drawing/2014/main" xmlns="" id="{351E212B-DBA8-4E69-A2D4-F4B49ACBA004}"/>
              </a:ext>
            </a:extLst>
          </p:cNvPr>
          <p:cNvGrpSpPr>
            <a:grpSpLocks/>
          </p:cNvGrpSpPr>
          <p:nvPr/>
        </p:nvGrpSpPr>
        <p:grpSpPr bwMode="auto">
          <a:xfrm>
            <a:off x="9685337" y="368831"/>
            <a:ext cx="1774825" cy="1371600"/>
            <a:chOff x="4450" y="0"/>
            <a:chExt cx="1118" cy="1104"/>
          </a:xfrm>
        </p:grpSpPr>
        <p:pic>
          <p:nvPicPr>
            <p:cNvPr id="69" name="Picture 30" descr="CLOCK">
              <a:extLst>
                <a:ext uri="{FF2B5EF4-FFF2-40B4-BE49-F238E27FC236}">
                  <a16:creationId xmlns:a16="http://schemas.microsoft.com/office/drawing/2014/main" xmlns="" id="{84DD6254-68A3-45D3-9C89-3BE3E47ED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AutoShape 31">
              <a:extLst>
                <a:ext uri="{FF2B5EF4-FFF2-40B4-BE49-F238E27FC236}">
                  <a16:creationId xmlns:a16="http://schemas.microsoft.com/office/drawing/2014/main" xmlns="" id="{68315866-E9D4-46D5-81D3-398218EA9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71" name="Group 32">
            <a:extLst>
              <a:ext uri="{FF2B5EF4-FFF2-40B4-BE49-F238E27FC236}">
                <a16:creationId xmlns:a16="http://schemas.microsoft.com/office/drawing/2014/main" xmlns="" id="{C4FCAA3E-88C8-4802-97D3-D24C90998A27}"/>
              </a:ext>
            </a:extLst>
          </p:cNvPr>
          <p:cNvGrpSpPr>
            <a:grpSpLocks/>
          </p:cNvGrpSpPr>
          <p:nvPr/>
        </p:nvGrpSpPr>
        <p:grpSpPr bwMode="auto">
          <a:xfrm>
            <a:off x="9685337" y="368831"/>
            <a:ext cx="1774825" cy="1371600"/>
            <a:chOff x="4450" y="0"/>
            <a:chExt cx="1118" cy="1104"/>
          </a:xfrm>
        </p:grpSpPr>
        <p:pic>
          <p:nvPicPr>
            <p:cNvPr id="72" name="Picture 33" descr="CLOCK">
              <a:extLst>
                <a:ext uri="{FF2B5EF4-FFF2-40B4-BE49-F238E27FC236}">
                  <a16:creationId xmlns:a16="http://schemas.microsoft.com/office/drawing/2014/main" xmlns="" id="{DDC0B08D-8786-4250-AF98-53CF93EF3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AutoShape 34">
              <a:extLst>
                <a:ext uri="{FF2B5EF4-FFF2-40B4-BE49-F238E27FC236}">
                  <a16:creationId xmlns:a16="http://schemas.microsoft.com/office/drawing/2014/main" xmlns="" id="{A35BB73C-F8DA-415D-AA50-0B136D3DB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74" name="Group 35">
            <a:extLst>
              <a:ext uri="{FF2B5EF4-FFF2-40B4-BE49-F238E27FC236}">
                <a16:creationId xmlns:a16="http://schemas.microsoft.com/office/drawing/2014/main" xmlns="" id="{C430D32C-6D20-45BC-A1CF-9E9565A02887}"/>
              </a:ext>
            </a:extLst>
          </p:cNvPr>
          <p:cNvGrpSpPr>
            <a:grpSpLocks/>
          </p:cNvGrpSpPr>
          <p:nvPr/>
        </p:nvGrpSpPr>
        <p:grpSpPr bwMode="auto">
          <a:xfrm>
            <a:off x="9683750" y="379944"/>
            <a:ext cx="1774825" cy="1327150"/>
            <a:chOff x="4450" y="0"/>
            <a:chExt cx="1118" cy="1104"/>
          </a:xfrm>
        </p:grpSpPr>
        <p:pic>
          <p:nvPicPr>
            <p:cNvPr id="75" name="Picture 36" descr="CLOCK">
              <a:extLst>
                <a:ext uri="{FF2B5EF4-FFF2-40B4-BE49-F238E27FC236}">
                  <a16:creationId xmlns:a16="http://schemas.microsoft.com/office/drawing/2014/main" xmlns="" id="{6C659675-288F-4A22-B205-D334AD48E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AutoShape 37">
              <a:extLst>
                <a:ext uri="{FF2B5EF4-FFF2-40B4-BE49-F238E27FC236}">
                  <a16:creationId xmlns:a16="http://schemas.microsoft.com/office/drawing/2014/main" xmlns="" id="{08B14B64-5EC8-460E-91C4-6961F059D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77" name="Text Box 38">
            <a:extLst>
              <a:ext uri="{FF2B5EF4-FFF2-40B4-BE49-F238E27FC236}">
                <a16:creationId xmlns:a16="http://schemas.microsoft.com/office/drawing/2014/main" xmlns="" id="{34E8FA5C-2835-454A-B03D-188DBB0F2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937" y="597431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Bắt đầu</a:t>
            </a:r>
          </a:p>
        </p:txBody>
      </p:sp>
      <p:sp>
        <p:nvSpPr>
          <p:cNvPr id="78" name="AutoShape 39">
            <a:extLst>
              <a:ext uri="{FF2B5EF4-FFF2-40B4-BE49-F238E27FC236}">
                <a16:creationId xmlns:a16="http://schemas.microsoft.com/office/drawing/2014/main" xmlns="" id="{F1C7B27A-6EEA-4E9B-9E25-ABF906494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162" y="397406"/>
            <a:ext cx="2286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9900">
                  <a:alpha val="10001"/>
                </a:srgbClr>
              </a:gs>
              <a:gs pos="100000">
                <a:srgbClr val="FF9966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88384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repeatCount="indefinite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89" dur="4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8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3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7" grpId="0"/>
      <p:bldP spid="77" grpId="1"/>
      <p:bldP spid="78" grpId="0" animBg="1"/>
      <p:bldP spid="7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C952C77-116E-4DEB-8BD1-4906DD671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2" y="1907771"/>
            <a:ext cx="5125165" cy="3391373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60E2852D-FEDD-47D7-88DB-1C27E2DC2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1006"/>
            <a:ext cx="80944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6.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chu vi v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ư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ờn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ó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nh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7853F4AB-5D3B-4D8C-9D0C-7BB05D223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0"/>
            <a:ext cx="7548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đáp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nhất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E047DD7-9AEE-418B-8C1C-FDE7256F1C5A}"/>
              </a:ext>
            </a:extLst>
          </p:cNvPr>
          <p:cNvGrpSpPr/>
          <p:nvPr/>
        </p:nvGrpSpPr>
        <p:grpSpPr>
          <a:xfrm>
            <a:off x="6324179" y="2628900"/>
            <a:ext cx="1833814" cy="4101028"/>
            <a:chOff x="6324179" y="2628900"/>
            <a:chExt cx="1833814" cy="410102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7027ED1B-0C03-4E7D-91B9-C8C287112C5D}"/>
                </a:ext>
              </a:extLst>
            </p:cNvPr>
            <p:cNvGrpSpPr/>
            <p:nvPr/>
          </p:nvGrpSpPr>
          <p:grpSpPr>
            <a:xfrm>
              <a:off x="6394604" y="3886200"/>
              <a:ext cx="1184694" cy="2843728"/>
              <a:chOff x="6215085" y="4014272"/>
              <a:chExt cx="1184694" cy="2843728"/>
            </a:xfrm>
          </p:grpSpPr>
          <p:sp>
            <p:nvSpPr>
              <p:cNvPr id="9" name="任意多边形 8">
                <a:extLst>
                  <a:ext uri="{FF2B5EF4-FFF2-40B4-BE49-F238E27FC236}">
                    <a16:creationId xmlns:a16="http://schemas.microsoft.com/office/drawing/2014/main" xmlns="" id="{920E1E3E-1DAF-439C-83D3-85BD31216EC0}"/>
                  </a:ext>
                </a:extLst>
              </p:cNvPr>
              <p:cNvSpPr/>
              <p:nvPr/>
            </p:nvSpPr>
            <p:spPr>
              <a:xfrm>
                <a:off x="6739608" y="4014272"/>
                <a:ext cx="648754" cy="2843728"/>
              </a:xfrm>
              <a:custGeom>
                <a:avLst/>
                <a:gdLst>
                  <a:gd name="connsiteX0" fmla="*/ 459675 w 459675"/>
                  <a:gd name="connsiteY0" fmla="*/ 2673626 h 2673626"/>
                  <a:gd name="connsiteX1" fmla="*/ 2475 w 459675"/>
                  <a:gd name="connsiteY1" fmla="*/ 1063487 h 2673626"/>
                  <a:gd name="connsiteX2" fmla="*/ 310588 w 459675"/>
                  <a:gd name="connsiteY2" fmla="*/ 0 h 267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9675" h="2673626">
                    <a:moveTo>
                      <a:pt x="459675" y="2673626"/>
                    </a:moveTo>
                    <a:cubicBezTo>
                      <a:pt x="243499" y="2091358"/>
                      <a:pt x="27323" y="1509091"/>
                      <a:pt x="2475" y="1063487"/>
                    </a:cubicBezTo>
                    <a:cubicBezTo>
                      <a:pt x="-22373" y="617883"/>
                      <a:pt x="144107" y="308941"/>
                      <a:pt x="310588" y="0"/>
                    </a:cubicBezTo>
                  </a:path>
                </a:pathLst>
              </a:custGeom>
              <a:noFill/>
              <a:ln w="50800">
                <a:solidFill>
                  <a:srgbClr val="679C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任意多边形 10">
                <a:extLst>
                  <a:ext uri="{FF2B5EF4-FFF2-40B4-BE49-F238E27FC236}">
                    <a16:creationId xmlns:a16="http://schemas.microsoft.com/office/drawing/2014/main" xmlns="" id="{7CFA40DE-AFEF-4F62-81C4-057C4BE1A5B9}"/>
                  </a:ext>
                </a:extLst>
              </p:cNvPr>
              <p:cNvSpPr/>
              <p:nvPr/>
            </p:nvSpPr>
            <p:spPr>
              <a:xfrm rot="4249510">
                <a:off x="6021898" y="4767011"/>
                <a:ext cx="664393" cy="278020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任意多边形 11">
                <a:extLst>
                  <a:ext uri="{FF2B5EF4-FFF2-40B4-BE49-F238E27FC236}">
                    <a16:creationId xmlns:a16="http://schemas.microsoft.com/office/drawing/2014/main" xmlns="" id="{6B9FCE32-799E-435B-886C-878B07057017}"/>
                  </a:ext>
                </a:extLst>
              </p:cNvPr>
              <p:cNvSpPr/>
              <p:nvPr/>
            </p:nvSpPr>
            <p:spPr>
              <a:xfrm rot="6683888">
                <a:off x="6928572" y="5544446"/>
                <a:ext cx="664393" cy="278020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E183043-47F7-4422-90ED-C37FD2CB9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179" y="2628900"/>
              <a:ext cx="1833814" cy="169011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184223E-F8AA-4784-96CF-C637D8E041C5}"/>
              </a:ext>
            </a:extLst>
          </p:cNvPr>
          <p:cNvGrpSpPr/>
          <p:nvPr/>
        </p:nvGrpSpPr>
        <p:grpSpPr>
          <a:xfrm>
            <a:off x="10570313" y="4547565"/>
            <a:ext cx="755252" cy="2292324"/>
            <a:chOff x="8546643" y="4517503"/>
            <a:chExt cx="755252" cy="2292324"/>
          </a:xfrm>
        </p:grpSpPr>
        <p:sp>
          <p:nvSpPr>
            <p:cNvPr id="14" name="任意多边形 8">
              <a:extLst>
                <a:ext uri="{FF2B5EF4-FFF2-40B4-BE49-F238E27FC236}">
                  <a16:creationId xmlns:a16="http://schemas.microsoft.com/office/drawing/2014/main" xmlns="" id="{256E37EF-85E8-4A62-B462-01D314850B8A}"/>
                </a:ext>
              </a:extLst>
            </p:cNvPr>
            <p:cNvSpPr/>
            <p:nvPr/>
          </p:nvSpPr>
          <p:spPr>
            <a:xfrm>
              <a:off x="8831410" y="4517503"/>
              <a:ext cx="108813" cy="2292324"/>
            </a:xfrm>
            <a:custGeom>
              <a:avLst/>
              <a:gdLst>
                <a:gd name="connsiteX0" fmla="*/ 459675 w 459675"/>
                <a:gd name="connsiteY0" fmla="*/ 2673626 h 2673626"/>
                <a:gd name="connsiteX1" fmla="*/ 2475 w 459675"/>
                <a:gd name="connsiteY1" fmla="*/ 1063487 h 2673626"/>
                <a:gd name="connsiteX2" fmla="*/ 310588 w 459675"/>
                <a:gd name="connsiteY2" fmla="*/ 0 h 2673626"/>
                <a:gd name="connsiteX0" fmla="*/ 221835 w 221835"/>
                <a:gd name="connsiteY0" fmla="*/ 2673626 h 2673626"/>
                <a:gd name="connsiteX1" fmla="*/ 99034 w 221835"/>
                <a:gd name="connsiteY1" fmla="*/ 1150877 h 2673626"/>
                <a:gd name="connsiteX2" fmla="*/ 72748 w 221835"/>
                <a:gd name="connsiteY2" fmla="*/ 0 h 2673626"/>
                <a:gd name="connsiteX0" fmla="*/ 209009 w 209009"/>
                <a:gd name="connsiteY0" fmla="*/ 2673626 h 2673626"/>
                <a:gd name="connsiteX1" fmla="*/ 148908 w 209009"/>
                <a:gd name="connsiteY1" fmla="*/ 1134988 h 2673626"/>
                <a:gd name="connsiteX2" fmla="*/ 59922 w 209009"/>
                <a:gd name="connsiteY2" fmla="*/ 0 h 267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009" h="2673626">
                  <a:moveTo>
                    <a:pt x="209009" y="2673626"/>
                  </a:moveTo>
                  <a:cubicBezTo>
                    <a:pt x="-7167" y="2091358"/>
                    <a:pt x="173756" y="1580592"/>
                    <a:pt x="148908" y="1134988"/>
                  </a:cubicBezTo>
                  <a:cubicBezTo>
                    <a:pt x="124060" y="689384"/>
                    <a:pt x="-106559" y="308941"/>
                    <a:pt x="59922" y="0"/>
                  </a:cubicBezTo>
                </a:path>
              </a:pathLst>
            </a:custGeom>
            <a:noFill/>
            <a:ln w="50800"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任意多边形 10">
              <a:extLst>
                <a:ext uri="{FF2B5EF4-FFF2-40B4-BE49-F238E27FC236}">
                  <a16:creationId xmlns:a16="http://schemas.microsoft.com/office/drawing/2014/main" xmlns="" id="{5EB6FE1E-1E1C-4C05-AEAF-1957F6F3E84C}"/>
                </a:ext>
              </a:extLst>
            </p:cNvPr>
            <p:cNvSpPr/>
            <p:nvPr/>
          </p:nvSpPr>
          <p:spPr>
            <a:xfrm rot="2343138">
              <a:off x="8546643" y="5362411"/>
              <a:ext cx="394868" cy="278020"/>
            </a:xfrm>
            <a:custGeom>
              <a:avLst/>
              <a:gdLst>
                <a:gd name="connsiteX0" fmla="*/ 675016 w 1292180"/>
                <a:gd name="connsiteY0" fmla="*/ 0 h 407504"/>
                <a:gd name="connsiteX1" fmla="*/ 1230231 w 1292180"/>
                <a:gd name="connsiteY1" fmla="*/ 123722 h 407504"/>
                <a:gd name="connsiteX2" fmla="*/ 1292180 w 1292180"/>
                <a:gd name="connsiteY2" fmla="*/ 164115 h 407504"/>
                <a:gd name="connsiteX3" fmla="*/ 1284701 w 1292180"/>
                <a:gd name="connsiteY3" fmla="*/ 176830 h 407504"/>
                <a:gd name="connsiteX4" fmla="*/ 625320 w 1292180"/>
                <a:gd name="connsiteY4" fmla="*/ 407504 h 407504"/>
                <a:gd name="connsiteX5" fmla="*/ 31918 w 1292180"/>
                <a:gd name="connsiteY5" fmla="*/ 240986 h 407504"/>
                <a:gd name="connsiteX6" fmla="*/ 0 w 1292180"/>
                <a:gd name="connsiteY6" fmla="*/ 209949 h 407504"/>
                <a:gd name="connsiteX7" fmla="*/ 23923 w 1292180"/>
                <a:gd name="connsiteY7" fmla="*/ 186238 h 407504"/>
                <a:gd name="connsiteX8" fmla="*/ 675016 w 1292180"/>
                <a:gd name="connsiteY8" fmla="*/ 0 h 40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2180" h="407504">
                  <a:moveTo>
                    <a:pt x="675016" y="0"/>
                  </a:moveTo>
                  <a:cubicBezTo>
                    <a:pt x="891841" y="0"/>
                    <a:pt x="1088139" y="47280"/>
                    <a:pt x="1230231" y="123722"/>
                  </a:cubicBezTo>
                  <a:lnTo>
                    <a:pt x="1292180" y="164115"/>
                  </a:lnTo>
                  <a:lnTo>
                    <a:pt x="1284701" y="176830"/>
                  </a:lnTo>
                  <a:cubicBezTo>
                    <a:pt x="1176065" y="312388"/>
                    <a:pt x="921739" y="407504"/>
                    <a:pt x="625320" y="407504"/>
                  </a:cubicBezTo>
                  <a:cubicBezTo>
                    <a:pt x="378305" y="407504"/>
                    <a:pt x="160520" y="341451"/>
                    <a:pt x="31918" y="240986"/>
                  </a:cubicBezTo>
                  <a:lnTo>
                    <a:pt x="0" y="209949"/>
                  </a:lnTo>
                  <a:lnTo>
                    <a:pt x="23923" y="186238"/>
                  </a:lnTo>
                  <a:cubicBezTo>
                    <a:pt x="165027" y="73875"/>
                    <a:pt x="403985" y="0"/>
                    <a:pt x="675016" y="0"/>
                  </a:cubicBezTo>
                  <a:close/>
                </a:path>
              </a:pathLst>
            </a:custGeom>
            <a:solidFill>
              <a:srgbClr val="679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任意多边形 11">
              <a:extLst>
                <a:ext uri="{FF2B5EF4-FFF2-40B4-BE49-F238E27FC236}">
                  <a16:creationId xmlns:a16="http://schemas.microsoft.com/office/drawing/2014/main" xmlns="" id="{101AB338-56B6-4814-8186-71831555E748}"/>
                </a:ext>
              </a:extLst>
            </p:cNvPr>
            <p:cNvSpPr/>
            <p:nvPr/>
          </p:nvSpPr>
          <p:spPr>
            <a:xfrm rot="9910880">
              <a:off x="8907027" y="5893028"/>
              <a:ext cx="394868" cy="278020"/>
            </a:xfrm>
            <a:custGeom>
              <a:avLst/>
              <a:gdLst>
                <a:gd name="connsiteX0" fmla="*/ 675016 w 1292180"/>
                <a:gd name="connsiteY0" fmla="*/ 0 h 407504"/>
                <a:gd name="connsiteX1" fmla="*/ 1230231 w 1292180"/>
                <a:gd name="connsiteY1" fmla="*/ 123722 h 407504"/>
                <a:gd name="connsiteX2" fmla="*/ 1292180 w 1292180"/>
                <a:gd name="connsiteY2" fmla="*/ 164115 h 407504"/>
                <a:gd name="connsiteX3" fmla="*/ 1284701 w 1292180"/>
                <a:gd name="connsiteY3" fmla="*/ 176830 h 407504"/>
                <a:gd name="connsiteX4" fmla="*/ 625320 w 1292180"/>
                <a:gd name="connsiteY4" fmla="*/ 407504 h 407504"/>
                <a:gd name="connsiteX5" fmla="*/ 31918 w 1292180"/>
                <a:gd name="connsiteY5" fmla="*/ 240986 h 407504"/>
                <a:gd name="connsiteX6" fmla="*/ 0 w 1292180"/>
                <a:gd name="connsiteY6" fmla="*/ 209949 h 407504"/>
                <a:gd name="connsiteX7" fmla="*/ 23923 w 1292180"/>
                <a:gd name="connsiteY7" fmla="*/ 186238 h 407504"/>
                <a:gd name="connsiteX8" fmla="*/ 675016 w 1292180"/>
                <a:gd name="connsiteY8" fmla="*/ 0 h 40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2180" h="407504">
                  <a:moveTo>
                    <a:pt x="675016" y="0"/>
                  </a:moveTo>
                  <a:cubicBezTo>
                    <a:pt x="891841" y="0"/>
                    <a:pt x="1088139" y="47280"/>
                    <a:pt x="1230231" y="123722"/>
                  </a:cubicBezTo>
                  <a:lnTo>
                    <a:pt x="1292180" y="164115"/>
                  </a:lnTo>
                  <a:lnTo>
                    <a:pt x="1284701" y="176830"/>
                  </a:lnTo>
                  <a:cubicBezTo>
                    <a:pt x="1176065" y="312388"/>
                    <a:pt x="921739" y="407504"/>
                    <a:pt x="625320" y="407504"/>
                  </a:cubicBezTo>
                  <a:cubicBezTo>
                    <a:pt x="378305" y="407504"/>
                    <a:pt x="160520" y="341451"/>
                    <a:pt x="31918" y="240986"/>
                  </a:cubicBezTo>
                  <a:lnTo>
                    <a:pt x="0" y="209949"/>
                  </a:lnTo>
                  <a:lnTo>
                    <a:pt x="23923" y="186238"/>
                  </a:lnTo>
                  <a:cubicBezTo>
                    <a:pt x="165027" y="73875"/>
                    <a:pt x="403985" y="0"/>
                    <a:pt x="675016" y="0"/>
                  </a:cubicBezTo>
                  <a:close/>
                </a:path>
              </a:pathLst>
            </a:custGeom>
            <a:solidFill>
              <a:srgbClr val="679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43B09D-6B77-498F-AB99-F0E3E8DFC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84" y="3429000"/>
            <a:ext cx="2200216" cy="202780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22235E7-B79E-41D5-9695-1379147240AA}"/>
              </a:ext>
            </a:extLst>
          </p:cNvPr>
          <p:cNvGrpSpPr/>
          <p:nvPr/>
        </p:nvGrpSpPr>
        <p:grpSpPr>
          <a:xfrm>
            <a:off x="7881688" y="3429000"/>
            <a:ext cx="2218267" cy="3421648"/>
            <a:chOff x="10058401" y="3754991"/>
            <a:chExt cx="1833814" cy="310300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0AE805B2-41D2-4B6E-B925-20E58A28884D}"/>
                </a:ext>
              </a:extLst>
            </p:cNvPr>
            <p:cNvGrpSpPr/>
            <p:nvPr/>
          </p:nvGrpSpPr>
          <p:grpSpPr>
            <a:xfrm>
              <a:off x="10643144" y="4565676"/>
              <a:ext cx="781158" cy="2292324"/>
              <a:chOff x="10643144" y="4565676"/>
              <a:chExt cx="781158" cy="2292324"/>
            </a:xfrm>
          </p:grpSpPr>
          <p:sp>
            <p:nvSpPr>
              <p:cNvPr id="17" name="任意多边形 8">
                <a:extLst>
                  <a:ext uri="{FF2B5EF4-FFF2-40B4-BE49-F238E27FC236}">
                    <a16:creationId xmlns:a16="http://schemas.microsoft.com/office/drawing/2014/main" xmlns="" id="{492F503D-1681-418E-BB65-3522B13ECDC1}"/>
                  </a:ext>
                </a:extLst>
              </p:cNvPr>
              <p:cNvSpPr/>
              <p:nvPr/>
            </p:nvSpPr>
            <p:spPr>
              <a:xfrm>
                <a:off x="10955692" y="4565676"/>
                <a:ext cx="108813" cy="2292324"/>
              </a:xfrm>
              <a:custGeom>
                <a:avLst/>
                <a:gdLst>
                  <a:gd name="connsiteX0" fmla="*/ 459675 w 459675"/>
                  <a:gd name="connsiteY0" fmla="*/ 2673626 h 2673626"/>
                  <a:gd name="connsiteX1" fmla="*/ 2475 w 459675"/>
                  <a:gd name="connsiteY1" fmla="*/ 1063487 h 2673626"/>
                  <a:gd name="connsiteX2" fmla="*/ 310588 w 459675"/>
                  <a:gd name="connsiteY2" fmla="*/ 0 h 2673626"/>
                  <a:gd name="connsiteX0" fmla="*/ 221835 w 221835"/>
                  <a:gd name="connsiteY0" fmla="*/ 2673626 h 2673626"/>
                  <a:gd name="connsiteX1" fmla="*/ 99034 w 221835"/>
                  <a:gd name="connsiteY1" fmla="*/ 1150877 h 2673626"/>
                  <a:gd name="connsiteX2" fmla="*/ 72748 w 221835"/>
                  <a:gd name="connsiteY2" fmla="*/ 0 h 2673626"/>
                  <a:gd name="connsiteX0" fmla="*/ 209009 w 209009"/>
                  <a:gd name="connsiteY0" fmla="*/ 2673626 h 2673626"/>
                  <a:gd name="connsiteX1" fmla="*/ 148908 w 209009"/>
                  <a:gd name="connsiteY1" fmla="*/ 1134988 h 2673626"/>
                  <a:gd name="connsiteX2" fmla="*/ 59922 w 209009"/>
                  <a:gd name="connsiteY2" fmla="*/ 0 h 267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009" h="2673626">
                    <a:moveTo>
                      <a:pt x="209009" y="2673626"/>
                    </a:moveTo>
                    <a:cubicBezTo>
                      <a:pt x="-7167" y="2091358"/>
                      <a:pt x="173756" y="1580592"/>
                      <a:pt x="148908" y="1134988"/>
                    </a:cubicBezTo>
                    <a:cubicBezTo>
                      <a:pt x="124060" y="689384"/>
                      <a:pt x="-106559" y="308941"/>
                      <a:pt x="59922" y="0"/>
                    </a:cubicBezTo>
                  </a:path>
                </a:pathLst>
              </a:custGeom>
              <a:noFill/>
              <a:ln w="50800">
                <a:solidFill>
                  <a:srgbClr val="679C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任意多边形 11">
                <a:extLst>
                  <a:ext uri="{FF2B5EF4-FFF2-40B4-BE49-F238E27FC236}">
                    <a16:creationId xmlns:a16="http://schemas.microsoft.com/office/drawing/2014/main" xmlns="" id="{C99C4A19-0ACF-4715-93DF-BFDCC388A932}"/>
                  </a:ext>
                </a:extLst>
              </p:cNvPr>
              <p:cNvSpPr/>
              <p:nvPr/>
            </p:nvSpPr>
            <p:spPr>
              <a:xfrm rot="9910880">
                <a:off x="11029434" y="5757711"/>
                <a:ext cx="394868" cy="278020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任意多边形 10">
                <a:extLst>
                  <a:ext uri="{FF2B5EF4-FFF2-40B4-BE49-F238E27FC236}">
                    <a16:creationId xmlns:a16="http://schemas.microsoft.com/office/drawing/2014/main" xmlns="" id="{DE724D9D-EBBF-4E5C-B935-F1B9CE851E83}"/>
                  </a:ext>
                </a:extLst>
              </p:cNvPr>
              <p:cNvSpPr/>
              <p:nvPr/>
            </p:nvSpPr>
            <p:spPr>
              <a:xfrm rot="2343138">
                <a:off x="10643144" y="6077910"/>
                <a:ext cx="394868" cy="278020"/>
              </a:xfrm>
              <a:custGeom>
                <a:avLst/>
                <a:gdLst>
                  <a:gd name="connsiteX0" fmla="*/ 675016 w 1292180"/>
                  <a:gd name="connsiteY0" fmla="*/ 0 h 407504"/>
                  <a:gd name="connsiteX1" fmla="*/ 1230231 w 1292180"/>
                  <a:gd name="connsiteY1" fmla="*/ 123722 h 407504"/>
                  <a:gd name="connsiteX2" fmla="*/ 1292180 w 1292180"/>
                  <a:gd name="connsiteY2" fmla="*/ 164115 h 407504"/>
                  <a:gd name="connsiteX3" fmla="*/ 1284701 w 1292180"/>
                  <a:gd name="connsiteY3" fmla="*/ 176830 h 407504"/>
                  <a:gd name="connsiteX4" fmla="*/ 625320 w 1292180"/>
                  <a:gd name="connsiteY4" fmla="*/ 407504 h 407504"/>
                  <a:gd name="connsiteX5" fmla="*/ 31918 w 1292180"/>
                  <a:gd name="connsiteY5" fmla="*/ 240986 h 407504"/>
                  <a:gd name="connsiteX6" fmla="*/ 0 w 1292180"/>
                  <a:gd name="connsiteY6" fmla="*/ 209949 h 407504"/>
                  <a:gd name="connsiteX7" fmla="*/ 23923 w 1292180"/>
                  <a:gd name="connsiteY7" fmla="*/ 186238 h 407504"/>
                  <a:gd name="connsiteX8" fmla="*/ 675016 w 1292180"/>
                  <a:gd name="connsiteY8" fmla="*/ 0 h 4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180" h="407504">
                    <a:moveTo>
                      <a:pt x="675016" y="0"/>
                    </a:moveTo>
                    <a:cubicBezTo>
                      <a:pt x="891841" y="0"/>
                      <a:pt x="1088139" y="47280"/>
                      <a:pt x="1230231" y="123722"/>
                    </a:cubicBezTo>
                    <a:lnTo>
                      <a:pt x="1292180" y="164115"/>
                    </a:lnTo>
                    <a:lnTo>
                      <a:pt x="1284701" y="176830"/>
                    </a:lnTo>
                    <a:cubicBezTo>
                      <a:pt x="1176065" y="312388"/>
                      <a:pt x="921739" y="407504"/>
                      <a:pt x="625320" y="407504"/>
                    </a:cubicBezTo>
                    <a:cubicBezTo>
                      <a:pt x="378305" y="407504"/>
                      <a:pt x="160520" y="341451"/>
                      <a:pt x="31918" y="240986"/>
                    </a:cubicBezTo>
                    <a:lnTo>
                      <a:pt x="0" y="209949"/>
                    </a:lnTo>
                    <a:lnTo>
                      <a:pt x="23923" y="186238"/>
                    </a:lnTo>
                    <a:cubicBezTo>
                      <a:pt x="165027" y="73875"/>
                      <a:pt x="403985" y="0"/>
                      <a:pt x="675016" y="0"/>
                    </a:cubicBezTo>
                    <a:close/>
                  </a:path>
                </a:pathLst>
              </a:custGeom>
              <a:solidFill>
                <a:srgbClr val="679C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4A78872-03F2-4BE8-B10E-97D74EA5E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01" y="3754991"/>
              <a:ext cx="1833814" cy="1690111"/>
            </a:xfrm>
            <a:prstGeom prst="rect">
              <a:avLst/>
            </a:prstGeom>
          </p:spPr>
        </p:pic>
      </p:grpSp>
      <p:sp>
        <p:nvSpPr>
          <p:cNvPr id="25" name="Rectangle 7">
            <a:extLst>
              <a:ext uri="{FF2B5EF4-FFF2-40B4-BE49-F238E27FC236}">
                <a16:creationId xmlns:a16="http://schemas.microsoft.com/office/drawing/2014/main" xmlns="" id="{938A3311-53A4-4DDA-9B1E-C10AD8273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265" y="4026623"/>
            <a:ext cx="1324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100dm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xmlns="" id="{8E9860D1-A640-41A6-89BA-8E71CBE4C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4022" y="3103183"/>
            <a:ext cx="1324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60dm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xmlns="" id="{C1F68446-3653-4FE7-9CE2-27F8D924D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49" y="4110849"/>
            <a:ext cx="11982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90dm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4D63766-1EEF-4E27-9434-940EDB1D0F12}"/>
              </a:ext>
            </a:extLst>
          </p:cNvPr>
          <p:cNvSpPr/>
          <p:nvPr/>
        </p:nvSpPr>
        <p:spPr>
          <a:xfrm>
            <a:off x="10503660" y="3855128"/>
            <a:ext cx="1198257" cy="11369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00CCEE0-D1A0-4139-92B6-016FB793416E}"/>
              </a:ext>
            </a:extLst>
          </p:cNvPr>
          <p:cNvCxnSpPr>
            <a:cxnSpLocks/>
          </p:cNvCxnSpPr>
          <p:nvPr/>
        </p:nvCxnSpPr>
        <p:spPr>
          <a:xfrm flipV="1">
            <a:off x="1748007" y="2819400"/>
            <a:ext cx="309393" cy="15991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1E8B75DF-7F69-43D8-AE76-73722E474509}"/>
              </a:ext>
            </a:extLst>
          </p:cNvPr>
          <p:cNvCxnSpPr>
            <a:cxnSpLocks/>
          </p:cNvCxnSpPr>
          <p:nvPr/>
        </p:nvCxnSpPr>
        <p:spPr>
          <a:xfrm flipH="1">
            <a:off x="1732793" y="4388750"/>
            <a:ext cx="3628940" cy="14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6AD9104E-8A8D-489D-A08B-534A1E0FCE63}"/>
              </a:ext>
            </a:extLst>
          </p:cNvPr>
          <p:cNvCxnSpPr>
            <a:cxnSpLocks/>
          </p:cNvCxnSpPr>
          <p:nvPr/>
        </p:nvCxnSpPr>
        <p:spPr>
          <a:xfrm flipH="1" flipV="1">
            <a:off x="4968213" y="2782323"/>
            <a:ext cx="393520" cy="16209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3E1EA709-EC7E-4513-8B15-42021F13553D}"/>
              </a:ext>
            </a:extLst>
          </p:cNvPr>
          <p:cNvCxnSpPr>
            <a:cxnSpLocks/>
          </p:cNvCxnSpPr>
          <p:nvPr/>
        </p:nvCxnSpPr>
        <p:spPr>
          <a:xfrm flipH="1">
            <a:off x="2057400" y="2819400"/>
            <a:ext cx="2895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7">
            <a:extLst>
              <a:ext uri="{FF2B5EF4-FFF2-40B4-BE49-F238E27FC236}">
                <a16:creationId xmlns:a16="http://schemas.microsoft.com/office/drawing/2014/main" xmlns="" id="{0E60ADC6-F595-48DF-B77E-E4781C433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951" y="5456801"/>
            <a:ext cx="5312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30 + 15 + 30 + 15 = 90 (dm)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6" dur="4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60E2852D-FEDD-47D7-88DB-1C27E2DC2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831006"/>
            <a:ext cx="110923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7.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chu vi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quyển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sách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Toán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l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ớp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7853F4AB-5D3B-4D8C-9D0C-7BB05D223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0"/>
            <a:ext cx="7548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Em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hãy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đáp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đúng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nhất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5FFAA2-CF32-41C5-90E7-8099E5CCB0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1" t="5645" r="24237" b="5479"/>
          <a:stretch/>
        </p:blipFill>
        <p:spPr>
          <a:xfrm>
            <a:off x="381000" y="1828800"/>
            <a:ext cx="4038600" cy="4521074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9408EF4-C032-4173-95D5-0694A2AD9D25}"/>
              </a:ext>
            </a:extLst>
          </p:cNvPr>
          <p:cNvGrpSpPr/>
          <p:nvPr/>
        </p:nvGrpSpPr>
        <p:grpSpPr>
          <a:xfrm>
            <a:off x="4928179" y="2033247"/>
            <a:ext cx="7347278" cy="5129584"/>
            <a:chOff x="4928179" y="2033247"/>
            <a:chExt cx="7347278" cy="512958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F05D522A-CE65-4593-A359-5B2922EDF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0" t="22208" r="11395" b="15143"/>
            <a:stretch/>
          </p:blipFill>
          <p:spPr>
            <a:xfrm>
              <a:off x="4928179" y="2033247"/>
              <a:ext cx="7347278" cy="5129584"/>
            </a:xfrm>
            <a:prstGeom prst="rect">
              <a:avLst/>
            </a:prstGeom>
          </p:spPr>
        </p:pic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xmlns="" id="{0E60ADC6-F595-48DF-B77E-E4781C433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2919786"/>
              <a:ext cx="6154057" cy="2646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                     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Bài</a:t>
              </a:r>
              <a:r>
                <a:rPr kumimoji="0" lang="en-US" alt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 </a:t>
              </a:r>
              <a:r>
                <a:rPr kumimoji="0" lang="en-US" alt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giải</a:t>
              </a:r>
              <a:endPara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b="1" baseline="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Chu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vi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quyển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sách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Toán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lớp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: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   16</a:t>
              </a:r>
              <a:r>
                <a:rPr kumimoji="0" lang="en-US" alt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 + 25 + 16 + 25 = 82 (cm)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00" b="1" noProof="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                    </a:t>
              </a:r>
              <a:r>
                <a:rPr lang="en-US" altLang="en-US" sz="32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Đáp</a:t>
              </a:r>
              <a:r>
                <a:rPr lang="en-US" altLang="en-US" sz="3200" b="1" noProof="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: 82 cm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4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Box 6">
            <a:extLst>
              <a:ext uri="{FF2B5EF4-FFF2-40B4-BE49-F238E27FC236}">
                <a16:creationId xmlns:a16="http://schemas.microsoft.com/office/drawing/2014/main" xmlns="" id="{13B85C99-62DF-4A47-A641-2ED0C60EA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057400"/>
            <a:ext cx="838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6F4EDC-CEEE-4113-AC8F-2192458E4052}"/>
              </a:ext>
            </a:extLst>
          </p:cNvPr>
          <p:cNvSpPr/>
          <p:nvPr/>
        </p:nvSpPr>
        <p:spPr>
          <a:xfrm>
            <a:off x="559577" y="228600"/>
            <a:ext cx="39100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DẶN DÒ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016000" y="0"/>
            <a:ext cx="975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Tính độ dài đường gấp khúc ABCD sau: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032252" y="2173287"/>
            <a:ext cx="2965449" cy="128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985001" y="3468687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 rot="-3560720">
            <a:off x="3359158" y="2552590"/>
            <a:ext cx="1005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2cm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 rot="1686272">
            <a:off x="5266275" y="2219215"/>
            <a:ext cx="1005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-3682251">
            <a:off x="7433741" y="2522427"/>
            <a:ext cx="1005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4104" name="Line 13"/>
          <p:cNvSpPr>
            <a:spLocks noChangeShapeType="1"/>
          </p:cNvSpPr>
          <p:nvPr/>
        </p:nvSpPr>
        <p:spPr bwMode="auto">
          <a:xfrm flipV="1">
            <a:off x="3257552" y="2173287"/>
            <a:ext cx="781049" cy="1057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2717801" y="3163887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3765551" y="1487487"/>
            <a:ext cx="492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3124200" y="2898773"/>
            <a:ext cx="711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 flipV="1">
            <a:off x="6991351" y="2063749"/>
            <a:ext cx="1104900" cy="139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9" name="Text Box 19"/>
          <p:cNvSpPr txBox="1">
            <a:spLocks noChangeArrowheads="1"/>
          </p:cNvSpPr>
          <p:nvPr/>
        </p:nvSpPr>
        <p:spPr bwMode="auto">
          <a:xfrm>
            <a:off x="8096252" y="1682749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110" name="Text Box 20"/>
          <p:cNvSpPr txBox="1">
            <a:spLocks noChangeArrowheads="1"/>
          </p:cNvSpPr>
          <p:nvPr/>
        </p:nvSpPr>
        <p:spPr bwMode="auto">
          <a:xfrm>
            <a:off x="7899400" y="1755774"/>
            <a:ext cx="406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75167" y="4078286"/>
            <a:ext cx="11988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27545" y="4267200"/>
            <a:ext cx="4839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latin typeface="+mj-lt"/>
              </a:rPr>
              <a:t>Độ dài đường gấp khúc là:</a:t>
            </a:r>
          </a:p>
          <a:p>
            <a:r>
              <a:rPr lang="vi-VN" sz="3200" b="1" dirty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    2+4+3=9(cm)</a:t>
            </a:r>
          </a:p>
          <a:p>
            <a:r>
              <a:rPr lang="vi-VN" sz="3200" b="1" dirty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                Đáp số 9cm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8816557"/>
      </p:ext>
    </p:extLst>
  </p:cSld>
  <p:clrMapOvr>
    <a:masterClrMapping/>
  </p:clrMapOvr>
  <p:transition spd="slow" advTm="214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2E209E9-0C4A-43B6-BAE5-E09ECAD412AB}"/>
              </a:ext>
            </a:extLst>
          </p:cNvPr>
          <p:cNvSpPr/>
          <p:nvPr/>
        </p:nvSpPr>
        <p:spPr>
          <a:xfrm>
            <a:off x="2926000" y="2166042"/>
            <a:ext cx="63786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D652E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652E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D652E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3141D4DD-D6C1-40EA-B213-9786B8A84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1600" y="557213"/>
            <a:ext cx="2667000" cy="19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3860800" y="2327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1494" name="Group 6"/>
          <p:cNvGrpSpPr>
            <a:grpSpLocks/>
          </p:cNvGrpSpPr>
          <p:nvPr/>
        </p:nvGrpSpPr>
        <p:grpSpPr bwMode="auto">
          <a:xfrm>
            <a:off x="101600" y="1298575"/>
            <a:ext cx="5249333" cy="2171700"/>
            <a:chOff x="200" y="1032"/>
            <a:chExt cx="2480" cy="1368"/>
          </a:xfrm>
        </p:grpSpPr>
        <p:grpSp>
          <p:nvGrpSpPr>
            <p:cNvPr id="6169" name="Group 7"/>
            <p:cNvGrpSpPr>
              <a:grpSpLocks/>
            </p:cNvGrpSpPr>
            <p:nvPr/>
          </p:nvGrpSpPr>
          <p:grpSpPr bwMode="auto">
            <a:xfrm>
              <a:off x="432" y="1296"/>
              <a:ext cx="1968" cy="960"/>
              <a:chOff x="1008" y="1488"/>
              <a:chExt cx="1968" cy="960"/>
            </a:xfrm>
          </p:grpSpPr>
          <p:sp>
            <p:nvSpPr>
              <p:cNvPr id="6173" name="Line 8"/>
              <p:cNvSpPr>
                <a:spLocks noChangeShapeType="1"/>
              </p:cNvSpPr>
              <p:nvPr/>
            </p:nvSpPr>
            <p:spPr bwMode="auto">
              <a:xfrm flipH="1">
                <a:off x="1008" y="1488"/>
                <a:ext cx="624" cy="96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4" name="Line 9"/>
              <p:cNvSpPr>
                <a:spLocks noChangeShapeType="1"/>
              </p:cNvSpPr>
              <p:nvPr/>
            </p:nvSpPr>
            <p:spPr bwMode="auto">
              <a:xfrm>
                <a:off x="1008" y="2448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5" name="Line 10"/>
              <p:cNvSpPr>
                <a:spLocks noChangeShapeType="1"/>
              </p:cNvSpPr>
              <p:nvPr/>
            </p:nvSpPr>
            <p:spPr bwMode="auto">
              <a:xfrm flipH="1" flipV="1">
                <a:off x="1632" y="1488"/>
                <a:ext cx="1344" cy="96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70" name="Text Box 11"/>
            <p:cNvSpPr txBox="1">
              <a:spLocks noChangeArrowheads="1"/>
            </p:cNvSpPr>
            <p:nvPr/>
          </p:nvSpPr>
          <p:spPr bwMode="auto">
            <a:xfrm>
              <a:off x="920" y="103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171" name="Text Box 12"/>
            <p:cNvSpPr txBox="1">
              <a:spLocks noChangeArrowheads="1"/>
            </p:cNvSpPr>
            <p:nvPr/>
          </p:nvSpPr>
          <p:spPr bwMode="auto">
            <a:xfrm>
              <a:off x="200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6172" name="Text Box 13"/>
            <p:cNvSpPr txBox="1">
              <a:spLocks noChangeArrowheads="1"/>
            </p:cNvSpPr>
            <p:nvPr/>
          </p:nvSpPr>
          <p:spPr bwMode="auto">
            <a:xfrm>
              <a:off x="2392" y="208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5181600" y="1157288"/>
            <a:ext cx="701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Hình tam giác ABC có ba cạnh là:</a:t>
            </a: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5283200" y="160020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AB, 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5283200" y="2667000"/>
            <a:ext cx="690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Tổng độ dài các cạnh của hình tam giác ABC là:</a:t>
            </a:r>
          </a:p>
        </p:txBody>
      </p:sp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5283200" y="3671888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3cm + 5cm + 4cm =</a:t>
            </a: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H="1">
            <a:off x="609600" y="1717675"/>
            <a:ext cx="1320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08" name="Line 20"/>
          <p:cNvSpPr>
            <a:spLocks noChangeShapeType="1"/>
          </p:cNvSpPr>
          <p:nvPr/>
        </p:nvSpPr>
        <p:spPr bwMode="auto">
          <a:xfrm>
            <a:off x="609600" y="3241675"/>
            <a:ext cx="416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 flipH="1" flipV="1">
            <a:off x="1930400" y="1717675"/>
            <a:ext cx="2844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 bwMode="auto">
          <a:xfrm rot="-3391742">
            <a:off x="717551" y="2044055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2032000" y="3194050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5cm</a:t>
            </a:r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 rot="1921545">
            <a:off x="2806700" y="1974850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191513" name="Line 25"/>
          <p:cNvSpPr>
            <a:spLocks noChangeShapeType="1"/>
          </p:cNvSpPr>
          <p:nvPr/>
        </p:nvSpPr>
        <p:spPr bwMode="auto">
          <a:xfrm flipH="1">
            <a:off x="609600" y="1717675"/>
            <a:ext cx="1320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14" name="Line 26"/>
          <p:cNvSpPr>
            <a:spLocks noChangeShapeType="1"/>
          </p:cNvSpPr>
          <p:nvPr/>
        </p:nvSpPr>
        <p:spPr bwMode="auto">
          <a:xfrm>
            <a:off x="609600" y="3241675"/>
            <a:ext cx="416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15" name="Line 27"/>
          <p:cNvSpPr>
            <a:spLocks noChangeShapeType="1"/>
          </p:cNvSpPr>
          <p:nvPr/>
        </p:nvSpPr>
        <p:spPr bwMode="auto">
          <a:xfrm flipH="1" flipV="1">
            <a:off x="1930400" y="1717675"/>
            <a:ext cx="2844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17" name="Text Box 29"/>
          <p:cNvSpPr txBox="1">
            <a:spLocks noChangeArrowheads="1"/>
          </p:cNvSpPr>
          <p:nvPr/>
        </p:nvSpPr>
        <p:spPr bwMode="auto">
          <a:xfrm>
            <a:off x="5283200" y="2133601"/>
            <a:ext cx="690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AB = 3cm, BC = 5cm, CA = 4cm</a:t>
            </a:r>
          </a:p>
        </p:txBody>
      </p:sp>
      <p:sp>
        <p:nvSpPr>
          <p:cNvPr id="191521" name="Text Box 33"/>
          <p:cNvSpPr txBox="1">
            <a:spLocks noChangeArrowheads="1"/>
          </p:cNvSpPr>
          <p:nvPr/>
        </p:nvSpPr>
        <p:spPr bwMode="auto">
          <a:xfrm>
            <a:off x="7315200" y="1600201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và CA</a:t>
            </a:r>
          </a:p>
        </p:txBody>
      </p:sp>
      <p:sp>
        <p:nvSpPr>
          <p:cNvPr id="191522" name="Text Box 34"/>
          <p:cNvSpPr txBox="1">
            <a:spLocks noChangeArrowheads="1"/>
          </p:cNvSpPr>
          <p:nvPr/>
        </p:nvSpPr>
        <p:spPr bwMode="auto">
          <a:xfrm>
            <a:off x="6400800" y="16002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BC</a:t>
            </a:r>
          </a:p>
        </p:txBody>
      </p:sp>
      <p:sp>
        <p:nvSpPr>
          <p:cNvPr id="191527" name="Line 39"/>
          <p:cNvSpPr>
            <a:spLocks noChangeShapeType="1"/>
          </p:cNvSpPr>
          <p:nvPr/>
        </p:nvSpPr>
        <p:spPr bwMode="auto">
          <a:xfrm>
            <a:off x="5238751" y="1143000"/>
            <a:ext cx="0" cy="3048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29" name="Text Box 41"/>
          <p:cNvSpPr txBox="1">
            <a:spLocks noChangeArrowheads="1"/>
          </p:cNvSpPr>
          <p:nvPr/>
        </p:nvSpPr>
        <p:spPr bwMode="auto">
          <a:xfrm>
            <a:off x="9448800" y="3657600"/>
            <a:ext cx="162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12cm.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406400" y="4968876"/>
            <a:ext cx="11582400" cy="107791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Kết luận: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Muốn tính chu vi hình tam giác ta tính tổng độ dài các cạnh của hình tam giác đó.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2667" y="4235450"/>
            <a:ext cx="8524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Ta nói rằng : </a:t>
            </a:r>
            <a:r>
              <a:rPr lang="en-US" altLang="en-US" sz="3200" b="1" i="1">
                <a:latin typeface="Times New Roman" pitchFamily="18" charset="0"/>
                <a:cs typeface="Times New Roman" pitchFamily="18" charset="0"/>
              </a:rPr>
              <a:t>Chu vi hình tam giác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 ABC là 12cm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-914400" y="304801"/>
            <a:ext cx="1036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1. Chu vi hình tam giác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29032"/>
      </p:ext>
    </p:extLst>
  </p:cSld>
  <p:clrMapOvr>
    <a:masterClrMapping/>
  </p:clrMapOvr>
  <p:transition advTm="138402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9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8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2" grpId="0"/>
      <p:bldP spid="191503" grpId="0"/>
      <p:bldP spid="191504" grpId="0"/>
      <p:bldP spid="191505" grpId="0"/>
      <p:bldP spid="191507" grpId="0" animBg="1"/>
      <p:bldP spid="191508" grpId="0" animBg="1"/>
      <p:bldP spid="191509" grpId="0" animBg="1"/>
      <p:bldP spid="191510" grpId="0"/>
      <p:bldP spid="191511" grpId="0"/>
      <p:bldP spid="191512" grpId="0"/>
      <p:bldP spid="191513" grpId="0" animBg="1"/>
      <p:bldP spid="191514" grpId="0" animBg="1"/>
      <p:bldP spid="191515" grpId="0" animBg="1"/>
      <p:bldP spid="191517" grpId="0"/>
      <p:bldP spid="191521" grpId="0"/>
      <p:bldP spid="191522" grpId="0"/>
      <p:bldP spid="191527" grpId="0" animBg="1"/>
      <p:bldP spid="191529" grpId="0"/>
      <p:bldP spid="3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5"/>
          <p:cNvSpPr>
            <a:spLocks noChangeShapeType="1"/>
          </p:cNvSpPr>
          <p:nvPr/>
        </p:nvSpPr>
        <p:spPr bwMode="auto">
          <a:xfrm>
            <a:off x="3691467" y="28670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1" name="Group 6"/>
          <p:cNvGrpSpPr>
            <a:grpSpLocks/>
          </p:cNvGrpSpPr>
          <p:nvPr/>
        </p:nvGrpSpPr>
        <p:grpSpPr bwMode="auto">
          <a:xfrm>
            <a:off x="-67733" y="1838325"/>
            <a:ext cx="5249333" cy="2171700"/>
            <a:chOff x="200" y="1032"/>
            <a:chExt cx="2480" cy="1368"/>
          </a:xfrm>
        </p:grpSpPr>
        <p:grpSp>
          <p:nvGrpSpPr>
            <p:cNvPr id="7190" name="Group 7"/>
            <p:cNvGrpSpPr>
              <a:grpSpLocks/>
            </p:cNvGrpSpPr>
            <p:nvPr/>
          </p:nvGrpSpPr>
          <p:grpSpPr bwMode="auto">
            <a:xfrm>
              <a:off x="432" y="1296"/>
              <a:ext cx="1968" cy="960"/>
              <a:chOff x="1008" y="1488"/>
              <a:chExt cx="1968" cy="960"/>
            </a:xfrm>
          </p:grpSpPr>
          <p:sp>
            <p:nvSpPr>
              <p:cNvPr id="7194" name="Line 8"/>
              <p:cNvSpPr>
                <a:spLocks noChangeShapeType="1"/>
              </p:cNvSpPr>
              <p:nvPr/>
            </p:nvSpPr>
            <p:spPr bwMode="auto">
              <a:xfrm flipH="1">
                <a:off x="1008" y="1488"/>
                <a:ext cx="624" cy="96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95" name="Line 9"/>
              <p:cNvSpPr>
                <a:spLocks noChangeShapeType="1"/>
              </p:cNvSpPr>
              <p:nvPr/>
            </p:nvSpPr>
            <p:spPr bwMode="auto">
              <a:xfrm>
                <a:off x="1008" y="2448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96" name="Line 10"/>
              <p:cNvSpPr>
                <a:spLocks noChangeShapeType="1"/>
              </p:cNvSpPr>
              <p:nvPr/>
            </p:nvSpPr>
            <p:spPr bwMode="auto">
              <a:xfrm flipH="1" flipV="1">
                <a:off x="1632" y="1488"/>
                <a:ext cx="1344" cy="96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191" name="Text Box 11"/>
            <p:cNvSpPr txBox="1">
              <a:spLocks noChangeArrowheads="1"/>
            </p:cNvSpPr>
            <p:nvPr/>
          </p:nvSpPr>
          <p:spPr bwMode="auto">
            <a:xfrm>
              <a:off x="920" y="103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192" name="Text Box 12"/>
            <p:cNvSpPr txBox="1">
              <a:spLocks noChangeArrowheads="1"/>
            </p:cNvSpPr>
            <p:nvPr/>
          </p:nvSpPr>
          <p:spPr bwMode="auto">
            <a:xfrm>
              <a:off x="200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7193" name="Text Box 13"/>
            <p:cNvSpPr txBox="1">
              <a:spLocks noChangeArrowheads="1"/>
            </p:cNvSpPr>
            <p:nvPr/>
          </p:nvSpPr>
          <p:spPr bwMode="auto">
            <a:xfrm>
              <a:off x="2392" y="208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7172" name="Line 19"/>
          <p:cNvSpPr>
            <a:spLocks noChangeShapeType="1"/>
          </p:cNvSpPr>
          <p:nvPr/>
        </p:nvSpPr>
        <p:spPr bwMode="auto">
          <a:xfrm flipH="1">
            <a:off x="440267" y="2257425"/>
            <a:ext cx="1320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Line 20"/>
          <p:cNvSpPr>
            <a:spLocks noChangeShapeType="1"/>
          </p:cNvSpPr>
          <p:nvPr/>
        </p:nvSpPr>
        <p:spPr bwMode="auto">
          <a:xfrm>
            <a:off x="440267" y="3781425"/>
            <a:ext cx="416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Line 21"/>
          <p:cNvSpPr>
            <a:spLocks noChangeShapeType="1"/>
          </p:cNvSpPr>
          <p:nvPr/>
        </p:nvSpPr>
        <p:spPr bwMode="auto">
          <a:xfrm flipH="1" flipV="1">
            <a:off x="1761067" y="2257425"/>
            <a:ext cx="2844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 Box 22"/>
          <p:cNvSpPr txBox="1">
            <a:spLocks noChangeArrowheads="1"/>
          </p:cNvSpPr>
          <p:nvPr/>
        </p:nvSpPr>
        <p:spPr bwMode="auto">
          <a:xfrm rot="-3391742">
            <a:off x="548217" y="2583805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7176" name="Text Box 23"/>
          <p:cNvSpPr txBox="1">
            <a:spLocks noChangeArrowheads="1"/>
          </p:cNvSpPr>
          <p:nvPr/>
        </p:nvSpPr>
        <p:spPr bwMode="auto">
          <a:xfrm>
            <a:off x="1862667" y="3733800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5cm</a:t>
            </a:r>
          </a:p>
        </p:txBody>
      </p:sp>
      <p:sp>
        <p:nvSpPr>
          <p:cNvPr id="7177" name="Text Box 24"/>
          <p:cNvSpPr txBox="1">
            <a:spLocks noChangeArrowheads="1"/>
          </p:cNvSpPr>
          <p:nvPr/>
        </p:nvSpPr>
        <p:spPr bwMode="auto">
          <a:xfrm rot="1921545">
            <a:off x="2637367" y="2514600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7178" name="Line 25"/>
          <p:cNvSpPr>
            <a:spLocks noChangeShapeType="1"/>
          </p:cNvSpPr>
          <p:nvPr/>
        </p:nvSpPr>
        <p:spPr bwMode="auto">
          <a:xfrm flipH="1">
            <a:off x="440267" y="2257425"/>
            <a:ext cx="1320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Line 26"/>
          <p:cNvSpPr>
            <a:spLocks noChangeShapeType="1"/>
          </p:cNvSpPr>
          <p:nvPr/>
        </p:nvSpPr>
        <p:spPr bwMode="auto">
          <a:xfrm>
            <a:off x="440267" y="3781425"/>
            <a:ext cx="416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Line 27"/>
          <p:cNvSpPr>
            <a:spLocks noChangeShapeType="1"/>
          </p:cNvSpPr>
          <p:nvPr/>
        </p:nvSpPr>
        <p:spPr bwMode="auto">
          <a:xfrm flipH="1" flipV="1">
            <a:off x="1761067" y="2257425"/>
            <a:ext cx="2844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Line 39"/>
          <p:cNvSpPr>
            <a:spLocks noChangeShapeType="1"/>
          </p:cNvSpPr>
          <p:nvPr/>
        </p:nvSpPr>
        <p:spPr bwMode="auto">
          <a:xfrm>
            <a:off x="5080000" y="1600200"/>
            <a:ext cx="0" cy="3048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283200" y="2133601"/>
            <a:ext cx="6908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Tổng độ dài các cạnh của hình tam giác ABC là: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283200" y="3138488"/>
            <a:ext cx="6197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3cm + 5cm + 4cm =</a:t>
            </a:r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9855200" y="3124200"/>
            <a:ext cx="1625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12cm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5080000" y="2600325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Chu vi hình tam giác ABC là: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5994400" y="3138488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3 + 5 + 4 =</a:t>
            </a: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8335434" y="3124200"/>
            <a:ext cx="223096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12 (cm)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6705600" y="3667125"/>
            <a:ext cx="3657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Đáp số: 12 cm</a:t>
            </a:r>
          </a:p>
        </p:txBody>
      </p:sp>
      <p:sp>
        <p:nvSpPr>
          <p:cNvPr id="7189" name="TextBox 1"/>
          <p:cNvSpPr txBox="1">
            <a:spLocks noChangeArrowheads="1"/>
          </p:cNvSpPr>
          <p:nvPr/>
        </p:nvSpPr>
        <p:spPr bwMode="auto">
          <a:xfrm>
            <a:off x="0" y="434976"/>
            <a:ext cx="92117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 Chu vi hình tam giác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478491"/>
      </p:ext>
    </p:extLst>
  </p:cSld>
  <p:clrMapOvr>
    <a:masterClrMapping/>
  </p:clrMapOvr>
  <p:transition spd="slow" advTm="486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5683251" y="990600"/>
            <a:ext cx="7213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Hình tứ giác DEGH có bốn cạnh là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DE, EG, GH, HD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6013451" y="19986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DE = 3cm,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5854700" y="2825751"/>
            <a:ext cx="6400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Tổng độ dài các cạnh của hình tứ giác DEGH là :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933017" y="3670300"/>
            <a:ext cx="680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3cm + 2cm + 4 cm + 6cm  =</a:t>
            </a:r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>
            <a:off x="3860800" y="2825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1930400" y="1296988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2cm</a:t>
            </a:r>
          </a:p>
        </p:txBody>
      </p:sp>
      <p:sp>
        <p:nvSpPr>
          <p:cNvPr id="194573" name="Line 13"/>
          <p:cNvSpPr>
            <a:spLocks noChangeShapeType="1"/>
          </p:cNvSpPr>
          <p:nvPr/>
        </p:nvSpPr>
        <p:spPr bwMode="auto">
          <a:xfrm>
            <a:off x="1524000" y="1754188"/>
            <a:ext cx="182880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>
            <a:off x="406400" y="3506788"/>
            <a:ext cx="497840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 flipH="1">
            <a:off x="406400" y="1754188"/>
            <a:ext cx="1117600" cy="17526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3352800" y="1754188"/>
            <a:ext cx="2032000" cy="17526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1219200" y="12969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3168651" y="12969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94579" name="Text Box 19"/>
          <p:cNvSpPr txBox="1">
            <a:spLocks noChangeArrowheads="1"/>
          </p:cNvSpPr>
          <p:nvPr/>
        </p:nvSpPr>
        <p:spPr bwMode="auto">
          <a:xfrm>
            <a:off x="101600" y="35067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4580" name="Text Box 20"/>
          <p:cNvSpPr txBox="1">
            <a:spLocks noChangeArrowheads="1"/>
          </p:cNvSpPr>
          <p:nvPr/>
        </p:nvSpPr>
        <p:spPr bwMode="auto">
          <a:xfrm>
            <a:off x="5099051" y="35067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94581" name="Text Box 21"/>
          <p:cNvSpPr txBox="1">
            <a:spLocks noChangeArrowheads="1"/>
          </p:cNvSpPr>
          <p:nvPr/>
        </p:nvSpPr>
        <p:spPr bwMode="auto">
          <a:xfrm>
            <a:off x="2152651" y="3430588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6cm</a:t>
            </a:r>
          </a:p>
        </p:txBody>
      </p:sp>
      <p:sp>
        <p:nvSpPr>
          <p:cNvPr id="194582" name="Text Box 22"/>
          <p:cNvSpPr txBox="1">
            <a:spLocks noChangeArrowheads="1"/>
          </p:cNvSpPr>
          <p:nvPr/>
        </p:nvSpPr>
        <p:spPr bwMode="auto">
          <a:xfrm rot="-3752802">
            <a:off x="370417" y="2245667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194583" name="Text Box 23"/>
          <p:cNvSpPr txBox="1">
            <a:spLocks noChangeArrowheads="1"/>
          </p:cNvSpPr>
          <p:nvPr/>
        </p:nvSpPr>
        <p:spPr bwMode="auto">
          <a:xfrm rot="2996785">
            <a:off x="4152900" y="2190105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194584" name="Line 24"/>
          <p:cNvSpPr>
            <a:spLocks noChangeShapeType="1"/>
          </p:cNvSpPr>
          <p:nvPr/>
        </p:nvSpPr>
        <p:spPr bwMode="auto">
          <a:xfrm>
            <a:off x="1524000" y="1754188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5" name="Line 25"/>
          <p:cNvSpPr>
            <a:spLocks noChangeShapeType="1"/>
          </p:cNvSpPr>
          <p:nvPr/>
        </p:nvSpPr>
        <p:spPr bwMode="auto">
          <a:xfrm>
            <a:off x="406400" y="3506788"/>
            <a:ext cx="497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6" name="Line 26"/>
          <p:cNvSpPr>
            <a:spLocks noChangeShapeType="1"/>
          </p:cNvSpPr>
          <p:nvPr/>
        </p:nvSpPr>
        <p:spPr bwMode="auto">
          <a:xfrm flipH="1">
            <a:off x="406400" y="1754188"/>
            <a:ext cx="11176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7" name="Line 27"/>
          <p:cNvSpPr>
            <a:spLocks noChangeShapeType="1"/>
          </p:cNvSpPr>
          <p:nvPr/>
        </p:nvSpPr>
        <p:spPr bwMode="auto">
          <a:xfrm>
            <a:off x="3352800" y="1754188"/>
            <a:ext cx="20320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8" name="Line 28"/>
          <p:cNvSpPr>
            <a:spLocks noChangeShapeType="1"/>
          </p:cNvSpPr>
          <p:nvPr/>
        </p:nvSpPr>
        <p:spPr bwMode="auto">
          <a:xfrm>
            <a:off x="1524000" y="1754188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>
            <a:off x="406400" y="3506788"/>
            <a:ext cx="497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0" name="Line 30"/>
          <p:cNvSpPr>
            <a:spLocks noChangeShapeType="1"/>
          </p:cNvSpPr>
          <p:nvPr/>
        </p:nvSpPr>
        <p:spPr bwMode="auto">
          <a:xfrm flipH="1">
            <a:off x="406400" y="1754188"/>
            <a:ext cx="11176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>
            <a:off x="3352800" y="1754188"/>
            <a:ext cx="20320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2" name="Text Box 32"/>
          <p:cNvSpPr txBox="1">
            <a:spLocks noChangeArrowheads="1"/>
          </p:cNvSpPr>
          <p:nvPr/>
        </p:nvSpPr>
        <p:spPr bwMode="auto">
          <a:xfrm>
            <a:off x="8119533" y="198278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EG = 2cm,</a:t>
            </a:r>
          </a:p>
        </p:txBody>
      </p:sp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6000751" y="239712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GH = 4cm,</a:t>
            </a:r>
          </a:p>
        </p:txBody>
      </p:sp>
      <p:sp>
        <p:nvSpPr>
          <p:cNvPr id="194594" name="Text Box 34"/>
          <p:cNvSpPr txBox="1">
            <a:spLocks noChangeArrowheads="1"/>
          </p:cNvSpPr>
          <p:nvPr/>
        </p:nvSpPr>
        <p:spPr bwMode="auto">
          <a:xfrm>
            <a:off x="8104717" y="241617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HD = 6cm.</a:t>
            </a:r>
          </a:p>
        </p:txBody>
      </p:sp>
      <p:sp>
        <p:nvSpPr>
          <p:cNvPr id="194602" name="Line 42"/>
          <p:cNvSpPr>
            <a:spLocks noChangeShapeType="1"/>
          </p:cNvSpPr>
          <p:nvPr/>
        </p:nvSpPr>
        <p:spPr bwMode="auto">
          <a:xfrm>
            <a:off x="5689600" y="992188"/>
            <a:ext cx="0" cy="327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3" name="Text Box 43"/>
          <p:cNvSpPr txBox="1">
            <a:spLocks noChangeArrowheads="1"/>
          </p:cNvSpPr>
          <p:nvPr/>
        </p:nvSpPr>
        <p:spPr bwMode="auto">
          <a:xfrm>
            <a:off x="10769600" y="3678238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15cm.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203201" y="5095876"/>
            <a:ext cx="11671300" cy="10763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vi-VN" sz="3200" b="1" dirty="0">
                <a:latin typeface="Times New Roman" pitchFamily="18" charset="0"/>
                <a:cs typeface="Times New Roman" panose="02020603050405020304" pitchFamily="18" charset="0"/>
              </a:rPr>
              <a:t>Kết luận: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hình tứ giác ta tính tổng độ dài các cạnh của hình tứ giác đó.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7651" y="4181476"/>
            <a:ext cx="11741149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DEGH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15cm.</a:t>
            </a:r>
          </a:p>
          <a:p>
            <a:pPr eaLnBrk="1" hangingPunct="1"/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6" name="TextBox 1"/>
          <p:cNvSpPr txBox="1">
            <a:spLocks noChangeArrowheads="1"/>
          </p:cNvSpPr>
          <p:nvPr/>
        </p:nvSpPr>
        <p:spPr bwMode="auto">
          <a:xfrm>
            <a:off x="-304800" y="206376"/>
            <a:ext cx="1036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2. Chu vi hình tứ giác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202556"/>
      </p:ext>
    </p:extLst>
  </p:cSld>
  <p:clrMapOvr>
    <a:masterClrMapping/>
  </p:clrMapOvr>
  <p:transition advTm="139812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19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9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19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000"/>
                                        <p:tgtEl>
                                          <p:spTgt spid="19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/>
      <p:bldP spid="194566" grpId="0"/>
      <p:bldP spid="194567" grpId="0"/>
      <p:bldP spid="194568" grpId="0"/>
      <p:bldP spid="194572" grpId="0"/>
      <p:bldP spid="194573" grpId="0" animBg="1"/>
      <p:bldP spid="194574" grpId="0" animBg="1"/>
      <p:bldP spid="194575" grpId="0" animBg="1"/>
      <p:bldP spid="194576" grpId="0" animBg="1"/>
      <p:bldP spid="194577" grpId="0"/>
      <p:bldP spid="194578" grpId="0"/>
      <p:bldP spid="194579" grpId="0"/>
      <p:bldP spid="194580" grpId="0"/>
      <p:bldP spid="194581" grpId="0"/>
      <p:bldP spid="194582" grpId="0"/>
      <p:bldP spid="194583" grpId="0"/>
      <p:bldP spid="194584" grpId="0" animBg="1"/>
      <p:bldP spid="194585" grpId="0" animBg="1"/>
      <p:bldP spid="194586" grpId="0" animBg="1"/>
      <p:bldP spid="194587" grpId="0" animBg="1"/>
      <p:bldP spid="194588" grpId="0" animBg="1"/>
      <p:bldP spid="194589" grpId="0" animBg="1"/>
      <p:bldP spid="194590" grpId="0" animBg="1"/>
      <p:bldP spid="194591" grpId="0" animBg="1"/>
      <p:bldP spid="194592" grpId="0"/>
      <p:bldP spid="194593" grpId="0"/>
      <p:bldP spid="194594" grpId="0"/>
      <p:bldP spid="194602" grpId="0" animBg="1"/>
      <p:bldP spid="194603" grpId="0"/>
      <p:bldP spid="39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1"/>
          <p:cNvSpPr>
            <a:spLocks noChangeShapeType="1"/>
          </p:cNvSpPr>
          <p:nvPr/>
        </p:nvSpPr>
        <p:spPr bwMode="auto">
          <a:xfrm>
            <a:off x="3759200" y="3206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1828800" y="1677988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2cm</a:t>
            </a:r>
          </a:p>
        </p:txBody>
      </p:sp>
      <p:sp>
        <p:nvSpPr>
          <p:cNvPr id="9220" name="Line 13"/>
          <p:cNvSpPr>
            <a:spLocks noChangeShapeType="1"/>
          </p:cNvSpPr>
          <p:nvPr/>
        </p:nvSpPr>
        <p:spPr bwMode="auto">
          <a:xfrm>
            <a:off x="1422400" y="2135188"/>
            <a:ext cx="182880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Line 14"/>
          <p:cNvSpPr>
            <a:spLocks noChangeShapeType="1"/>
          </p:cNvSpPr>
          <p:nvPr/>
        </p:nvSpPr>
        <p:spPr bwMode="auto">
          <a:xfrm>
            <a:off x="304800" y="3887788"/>
            <a:ext cx="497840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Line 15"/>
          <p:cNvSpPr>
            <a:spLocks noChangeShapeType="1"/>
          </p:cNvSpPr>
          <p:nvPr/>
        </p:nvSpPr>
        <p:spPr bwMode="auto">
          <a:xfrm flipH="1">
            <a:off x="304800" y="2135188"/>
            <a:ext cx="1117600" cy="17526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Line 16"/>
          <p:cNvSpPr>
            <a:spLocks noChangeShapeType="1"/>
          </p:cNvSpPr>
          <p:nvPr/>
        </p:nvSpPr>
        <p:spPr bwMode="auto">
          <a:xfrm>
            <a:off x="3251200" y="2135188"/>
            <a:ext cx="2032000" cy="17526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Text Box 17"/>
          <p:cNvSpPr txBox="1">
            <a:spLocks noChangeArrowheads="1"/>
          </p:cNvSpPr>
          <p:nvPr/>
        </p:nvSpPr>
        <p:spPr bwMode="auto">
          <a:xfrm>
            <a:off x="1117600" y="16779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3067051" y="16779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9226" name="Text Box 19"/>
          <p:cNvSpPr txBox="1">
            <a:spLocks noChangeArrowheads="1"/>
          </p:cNvSpPr>
          <p:nvPr/>
        </p:nvSpPr>
        <p:spPr bwMode="auto">
          <a:xfrm>
            <a:off x="0" y="38877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227" name="Text Box 20"/>
          <p:cNvSpPr txBox="1">
            <a:spLocks noChangeArrowheads="1"/>
          </p:cNvSpPr>
          <p:nvPr/>
        </p:nvSpPr>
        <p:spPr bwMode="auto">
          <a:xfrm>
            <a:off x="4997451" y="38877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9228" name="Text Box 21"/>
          <p:cNvSpPr txBox="1">
            <a:spLocks noChangeArrowheads="1"/>
          </p:cNvSpPr>
          <p:nvPr/>
        </p:nvSpPr>
        <p:spPr bwMode="auto">
          <a:xfrm>
            <a:off x="2051051" y="3811588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6cm</a:t>
            </a:r>
          </a:p>
        </p:txBody>
      </p:sp>
      <p:sp>
        <p:nvSpPr>
          <p:cNvPr id="9229" name="Text Box 22"/>
          <p:cNvSpPr txBox="1">
            <a:spLocks noChangeArrowheads="1"/>
          </p:cNvSpPr>
          <p:nvPr/>
        </p:nvSpPr>
        <p:spPr bwMode="auto">
          <a:xfrm rot="-3752802">
            <a:off x="268817" y="2626667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9230" name="Text Box 23"/>
          <p:cNvSpPr txBox="1">
            <a:spLocks noChangeArrowheads="1"/>
          </p:cNvSpPr>
          <p:nvPr/>
        </p:nvSpPr>
        <p:spPr bwMode="auto">
          <a:xfrm rot="2996785">
            <a:off x="4051300" y="2571105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9231" name="Line 24"/>
          <p:cNvSpPr>
            <a:spLocks noChangeShapeType="1"/>
          </p:cNvSpPr>
          <p:nvPr/>
        </p:nvSpPr>
        <p:spPr bwMode="auto">
          <a:xfrm>
            <a:off x="1422400" y="2135188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2" name="Line 25"/>
          <p:cNvSpPr>
            <a:spLocks noChangeShapeType="1"/>
          </p:cNvSpPr>
          <p:nvPr/>
        </p:nvSpPr>
        <p:spPr bwMode="auto">
          <a:xfrm>
            <a:off x="304800" y="3887788"/>
            <a:ext cx="497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3" name="Line 26"/>
          <p:cNvSpPr>
            <a:spLocks noChangeShapeType="1"/>
          </p:cNvSpPr>
          <p:nvPr/>
        </p:nvSpPr>
        <p:spPr bwMode="auto">
          <a:xfrm flipH="1">
            <a:off x="304800" y="2135188"/>
            <a:ext cx="11176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4" name="Line 27"/>
          <p:cNvSpPr>
            <a:spLocks noChangeShapeType="1"/>
          </p:cNvSpPr>
          <p:nvPr/>
        </p:nvSpPr>
        <p:spPr bwMode="auto">
          <a:xfrm>
            <a:off x="3251200" y="2135188"/>
            <a:ext cx="20320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5" name="Line 28"/>
          <p:cNvSpPr>
            <a:spLocks noChangeShapeType="1"/>
          </p:cNvSpPr>
          <p:nvPr/>
        </p:nvSpPr>
        <p:spPr bwMode="auto">
          <a:xfrm>
            <a:off x="1422400" y="2135188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6" name="Line 29"/>
          <p:cNvSpPr>
            <a:spLocks noChangeShapeType="1"/>
          </p:cNvSpPr>
          <p:nvPr/>
        </p:nvSpPr>
        <p:spPr bwMode="auto">
          <a:xfrm>
            <a:off x="304800" y="3887788"/>
            <a:ext cx="497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7" name="Line 30"/>
          <p:cNvSpPr>
            <a:spLocks noChangeShapeType="1"/>
          </p:cNvSpPr>
          <p:nvPr/>
        </p:nvSpPr>
        <p:spPr bwMode="auto">
          <a:xfrm flipH="1">
            <a:off x="304800" y="2135188"/>
            <a:ext cx="11176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8" name="Line 31"/>
          <p:cNvSpPr>
            <a:spLocks noChangeShapeType="1"/>
          </p:cNvSpPr>
          <p:nvPr/>
        </p:nvSpPr>
        <p:spPr bwMode="auto">
          <a:xfrm>
            <a:off x="3251200" y="2135188"/>
            <a:ext cx="20320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9" name="Line 42"/>
          <p:cNvSpPr>
            <a:spLocks noChangeShapeType="1"/>
          </p:cNvSpPr>
          <p:nvPr/>
        </p:nvSpPr>
        <p:spPr bwMode="auto">
          <a:xfrm>
            <a:off x="5486400" y="1600200"/>
            <a:ext cx="0" cy="327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5486400" y="2027238"/>
            <a:ext cx="711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Tổng độ dài các cạnh của hình tứ giác DEGH là :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5892800" y="2895601"/>
            <a:ext cx="6400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3cm + 2cm + 4 cm + 6cm =</a:t>
            </a: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10668000" y="2895601"/>
            <a:ext cx="162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15 cm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689600" y="2371726"/>
            <a:ext cx="690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Chu vi hình tứ giác DEGH là :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400800" y="2909888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3 + 2 + 4 + 6 =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9347201" y="2916239"/>
            <a:ext cx="223096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15 (cm)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112000" y="3438525"/>
            <a:ext cx="3657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Đáp số: 15 cm</a:t>
            </a:r>
          </a:p>
        </p:txBody>
      </p:sp>
      <p:sp>
        <p:nvSpPr>
          <p:cNvPr id="9247" name="TextBox 1"/>
          <p:cNvSpPr txBox="1">
            <a:spLocks noChangeArrowheads="1"/>
          </p:cNvSpPr>
          <p:nvPr/>
        </p:nvSpPr>
        <p:spPr bwMode="auto">
          <a:xfrm>
            <a:off x="810684" y="815976"/>
            <a:ext cx="1036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Chu vi hình tứ giác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813149"/>
      </p:ext>
    </p:extLst>
  </p:cSld>
  <p:clrMapOvr>
    <a:masterClrMapping/>
  </p:clrMapOvr>
  <p:transition spd="slow" advTm="52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2032000" y="3810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5892800" y="22717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0" y="23383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 rot="-3203522">
            <a:off x="640558" y="1258422"/>
            <a:ext cx="1239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2133600" y="25908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5 cm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 rot="1751306">
            <a:off x="3352800" y="12192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>
            <a:off x="6472768" y="706438"/>
            <a:ext cx="29633" cy="226536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65" name="AutoShape 9"/>
          <p:cNvSpPr>
            <a:spLocks noChangeArrowheads="1"/>
          </p:cNvSpPr>
          <p:nvPr/>
        </p:nvSpPr>
        <p:spPr bwMode="auto">
          <a:xfrm>
            <a:off x="609600" y="914400"/>
            <a:ext cx="5283200" cy="1676400"/>
          </a:xfrm>
          <a:prstGeom prst="triangle">
            <a:avLst>
              <a:gd name="adj" fmla="val 3138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914400" y="5080000"/>
            <a:ext cx="1085426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Tổng độ dài các cạnh của hình tam giác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               (hình tứ giác) là chu vi của hình đó.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8229600" y="3810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2 cm</a:t>
            </a: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 rot="3405784">
            <a:off x="10340976" y="1286203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 rot="-4303867">
            <a:off x="6702425" y="1286203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8636000" y="25908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6 cm</a:t>
            </a:r>
          </a:p>
        </p:txBody>
      </p:sp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11480800" y="23622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6705600" y="2728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3074" name="Text Box 18"/>
          <p:cNvSpPr txBox="1">
            <a:spLocks noChangeArrowheads="1"/>
          </p:cNvSpPr>
          <p:nvPr/>
        </p:nvSpPr>
        <p:spPr bwMode="auto">
          <a:xfrm>
            <a:off x="9652000" y="44291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73075" name="Text Box 19"/>
          <p:cNvSpPr txBox="1">
            <a:spLocks noChangeArrowheads="1"/>
          </p:cNvSpPr>
          <p:nvPr/>
        </p:nvSpPr>
        <p:spPr bwMode="auto">
          <a:xfrm>
            <a:off x="7518400" y="4572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73076" name="Line 20"/>
          <p:cNvSpPr>
            <a:spLocks noChangeShapeType="1"/>
          </p:cNvSpPr>
          <p:nvPr/>
        </p:nvSpPr>
        <p:spPr bwMode="auto">
          <a:xfrm flipH="1">
            <a:off x="7213600" y="900113"/>
            <a:ext cx="812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77" name="Line 21"/>
          <p:cNvSpPr>
            <a:spLocks noChangeShapeType="1"/>
          </p:cNvSpPr>
          <p:nvPr/>
        </p:nvSpPr>
        <p:spPr bwMode="auto">
          <a:xfrm>
            <a:off x="8026400" y="900113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>
            <a:off x="9855200" y="900113"/>
            <a:ext cx="17272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79" name="Line 23"/>
          <p:cNvSpPr>
            <a:spLocks noChangeShapeType="1"/>
          </p:cNvSpPr>
          <p:nvPr/>
        </p:nvSpPr>
        <p:spPr bwMode="auto">
          <a:xfrm>
            <a:off x="7213600" y="2652713"/>
            <a:ext cx="436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>
            <a:off x="914401" y="3124201"/>
            <a:ext cx="999701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So sánh cách tính chu vi 2 hình:</a:t>
            </a:r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>
            <a:off x="1117600" y="3627439"/>
            <a:ext cx="9245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auto">
          <a:xfrm>
            <a:off x="1117600" y="4121150"/>
            <a:ext cx="106510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176444"/>
      </p:ext>
    </p:extLst>
  </p:cSld>
  <p:clrMapOvr>
    <a:masterClrMapping/>
  </p:clrMapOvr>
  <p:transition spd="med" advTm="5221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/>
      <p:bldP spid="173060" grpId="0"/>
      <p:bldP spid="173061" grpId="0"/>
      <p:bldP spid="173062" grpId="0"/>
      <p:bldP spid="173063" grpId="0"/>
      <p:bldP spid="173065" grpId="0" animBg="1"/>
      <p:bldP spid="173066" grpId="0"/>
      <p:bldP spid="173067" grpId="0"/>
      <p:bldP spid="173069" grpId="0"/>
      <p:bldP spid="173070" grpId="0"/>
      <p:bldP spid="173071" grpId="0"/>
      <p:bldP spid="173072" grpId="0"/>
      <p:bldP spid="173073" grpId="0"/>
      <p:bldP spid="173074" grpId="0"/>
      <p:bldP spid="173075" grpId="0"/>
      <p:bldP spid="173076" grpId="0" animBg="1"/>
      <p:bldP spid="173077" grpId="0" animBg="1"/>
      <p:bldP spid="173078" grpId="0" animBg="1"/>
      <p:bldP spid="173079" grpId="0" animBg="1"/>
      <p:bldP spid="63" grpId="0"/>
      <p:bldP spid="64" grpId="0"/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3|13.4|2.8|2.9|9.4|0.6|3|1.9|1.8|5.6|0.9|9.7|29.2|3.8|17.2|1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4.1|4.3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3.2|1.6|1.9|1.6|5.1|0.4|0.8|1|3.5|3.1|20.4|1.7|32.2|7.2|10.5|1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4.1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5.6|4.3|9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1529</TotalTime>
  <Words>1296</Words>
  <Application>Microsoft Office PowerPoint</Application>
  <PresentationFormat>Custom</PresentationFormat>
  <Paragraphs>304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137</cp:revision>
  <cp:lastPrinted>1601-01-01T00:00:00Z</cp:lastPrinted>
  <dcterms:created xsi:type="dcterms:W3CDTF">2010-01-10T18:02:58Z</dcterms:created>
  <dcterms:modified xsi:type="dcterms:W3CDTF">2021-03-01T15:41:54Z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