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sldIdLst>
    <p:sldId id="256" r:id="rId2"/>
    <p:sldId id="257" r:id="rId3"/>
    <p:sldId id="318" r:id="rId4"/>
    <p:sldId id="320" r:id="rId5"/>
    <p:sldId id="322" r:id="rId6"/>
    <p:sldId id="337" r:id="rId7"/>
    <p:sldId id="338" r:id="rId8"/>
    <p:sldId id="339" r:id="rId9"/>
    <p:sldId id="325" r:id="rId10"/>
    <p:sldId id="334" r:id="rId11"/>
  </p:sldIdLst>
  <p:sldSz cx="9144000" cy="5715000" type="screen16x10"/>
  <p:notesSz cx="6858000" cy="9144000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宋体" panose="02010600030101010101" pitchFamily="2" charset="-122"/>
      <p:regular r:id="rId16"/>
    </p:embeddedFont>
  </p:embeddedFont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6600"/>
    <a:srgbClr val="000099"/>
    <a:srgbClr val="000066"/>
    <a:srgbClr val="00CCFF"/>
    <a:srgbClr val="FF6600"/>
    <a:srgbClr val="FF9393"/>
    <a:srgbClr val="FFAEFF"/>
    <a:srgbClr val="2E3B39"/>
    <a:srgbClr val="E9E5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471" autoAdjust="0"/>
    <p:restoredTop sz="94660"/>
  </p:normalViewPr>
  <p:slideViewPr>
    <p:cSldViewPr snapToGrid="0">
      <p:cViewPr>
        <p:scale>
          <a:sx n="50" d="100"/>
          <a:sy n="50" d="100"/>
        </p:scale>
        <p:origin x="1896" y="660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2020/9/17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2020/9/17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2020/9/17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2020/9/17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2020/9/17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2020/9/17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2020/9/17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50" y="1010444"/>
            <a:ext cx="8566150" cy="3694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03513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152575" y="1781855"/>
            <a:ext cx="3338287" cy="2597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Chúng ta nhớ giữ gìn nhà ở gọn gàng, ngăn nắp mỗi ngày nhé!</a:t>
            </a:r>
            <a:endParaRPr lang="en-US" sz="28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0680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Dao Duc 1 moi\Package - Lesson\Data\dd1b001tr003h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113" y="128599"/>
            <a:ext cx="899887" cy="56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941495" y="128599"/>
            <a:ext cx="4047352" cy="441352"/>
          </a:xfrm>
          <a:prstGeom prst="rect">
            <a:avLst/>
          </a:prstGeom>
        </p:spPr>
        <p:txBody>
          <a:bodyPr wrap="none" lIns="71323" tIns="35662" rIns="71323" bIns="35662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Cùng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hát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“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Nhà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tôi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"</a:t>
            </a:r>
            <a:endParaRPr lang="en-US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1014184"/>
            <a:ext cx="8868228" cy="4559302"/>
          </a:xfrm>
          <a:prstGeom prst="rect">
            <a:avLst/>
          </a:prstGeom>
          <a:gradFill rotWithShape="1">
            <a:gsLst>
              <a:gs pos="0">
                <a:srgbClr val="FFFF99"/>
              </a:gs>
              <a:gs pos="100000">
                <a:srgbClr val="FF9933"/>
              </a:gs>
            </a:gsLst>
            <a:path path="shape">
              <a:fillToRect l="50000" t="50000" r="50000" b="50000"/>
            </a:path>
          </a:gra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Times New Roman" pitchFamily="18" charset="0"/>
            </a:endParaRPr>
          </a:p>
        </p:txBody>
      </p:sp>
      <p:pic>
        <p:nvPicPr>
          <p:cNvPr id="2" name="Ba_i_ha_t_Nha__Cu_a_Toi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14166" b="12500"/>
          <a:stretch/>
        </p:blipFill>
        <p:spPr>
          <a:xfrm>
            <a:off x="653141" y="1146630"/>
            <a:ext cx="8040915" cy="4096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730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6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7007" y="1560966"/>
            <a:ext cx="5829300" cy="183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1817007" y="3399291"/>
            <a:ext cx="639354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FF0000"/>
                </a:solidFill>
              </a:rPr>
              <a:t>1. Nhà ở và đồ dùng trong nhà</a:t>
            </a:r>
          </a:p>
          <a:p>
            <a:pPr algn="just"/>
            <a:r>
              <a:rPr lang="vi-VN" sz="2800" dirty="0">
                <a:solidFill>
                  <a:srgbClr val="FF0000"/>
                </a:solidFill>
              </a:rPr>
              <a:t>2. Giữ nhà ở gọn gàng, ngăn nắp</a:t>
            </a:r>
          </a:p>
        </p:txBody>
      </p:sp>
    </p:spTree>
    <p:extLst>
      <p:ext uri="{BB962C8B-B14F-4D97-AF65-F5344CB8AC3E}">
        <p14:creationId xmlns:p14="http://schemas.microsoft.com/office/powerpoint/2010/main" val="1029469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ine 12"/>
          <p:cNvSpPr>
            <a:spLocks noChangeShapeType="1"/>
          </p:cNvSpPr>
          <p:nvPr/>
        </p:nvSpPr>
        <p:spPr bwMode="auto">
          <a:xfrm>
            <a:off x="0" y="593276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17040" y="18469"/>
            <a:ext cx="21451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Hoạt động 1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780505" y="70056"/>
            <a:ext cx="46217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Quan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sát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tranh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nhận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xét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193" y="752248"/>
            <a:ext cx="2539972" cy="1774538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745" y="752247"/>
            <a:ext cx="2475171" cy="1821576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89" y="2764734"/>
            <a:ext cx="2490215" cy="1778241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658" y="2764734"/>
            <a:ext cx="2656838" cy="1778241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388" y="2764734"/>
            <a:ext cx="2649325" cy="1778241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730526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5780" y="408711"/>
            <a:ext cx="4626520" cy="5064300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3" name="TextBox 2"/>
          <p:cNvSpPr txBox="1"/>
          <p:nvPr/>
        </p:nvSpPr>
        <p:spPr>
          <a:xfrm>
            <a:off x="188686" y="217713"/>
            <a:ext cx="13436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u="sng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800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1:</a:t>
            </a:r>
            <a:endParaRPr lang="en-US" sz="2800" u="sng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2788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9028" y="29028"/>
            <a:ext cx="13436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u="sng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800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2:</a:t>
            </a:r>
            <a:endParaRPr lang="en-US" sz="2800" u="sng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153" y="406112"/>
            <a:ext cx="4706122" cy="4635788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074139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13436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u="sng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800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3:</a:t>
            </a:r>
            <a:endParaRPr lang="en-US" sz="2800" u="sng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499" y="523220"/>
            <a:ext cx="4328502" cy="4655006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286848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13436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u="sng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800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4:</a:t>
            </a:r>
            <a:endParaRPr lang="en-US" sz="2800" u="sng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240" y="523220"/>
            <a:ext cx="4471360" cy="3470309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018401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61111" y="36585"/>
            <a:ext cx="46217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Quan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sát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tranh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nhận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xét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  <p:sp>
        <p:nvSpPr>
          <p:cNvPr id="42" name="Line 12"/>
          <p:cNvSpPr>
            <a:spLocks noChangeShapeType="1"/>
          </p:cNvSpPr>
          <p:nvPr/>
        </p:nvSpPr>
        <p:spPr bwMode="auto">
          <a:xfrm>
            <a:off x="0" y="593276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23" y="812802"/>
            <a:ext cx="4050988" cy="4021686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499" y="812802"/>
            <a:ext cx="4606355" cy="4021686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540203934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1166</TotalTime>
  <Words>72</Words>
  <Application>Microsoft Office PowerPoint</Application>
  <PresentationFormat>On-screen Show (16:10)</PresentationFormat>
  <Paragraphs>11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Calibri</vt:lpstr>
      <vt:lpstr>Times New Roman</vt:lpstr>
      <vt:lpstr>Arial</vt:lpstr>
      <vt:lpstr>宋体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Nguyen Phuong Lan</cp:lastModifiedBy>
  <cp:revision>139</cp:revision>
  <dcterms:created xsi:type="dcterms:W3CDTF">2020-02-10T09:35:50Z</dcterms:created>
  <dcterms:modified xsi:type="dcterms:W3CDTF">2020-09-17T14:23:35Z</dcterms:modified>
</cp:coreProperties>
</file>