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360" r:id="rId4"/>
    <p:sldId id="362" r:id="rId5"/>
    <p:sldId id="334" r:id="rId6"/>
    <p:sldId id="359" r:id="rId7"/>
    <p:sldId id="357" r:id="rId8"/>
    <p:sldId id="358" r:id="rId9"/>
    <p:sldId id="356" r:id="rId10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2"/>
    </p:embeddedFon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12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1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SỐ 10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24" y="1056942"/>
            <a:ext cx="5484915" cy="40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2" y="858030"/>
            <a:ext cx="82200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0" y="1561846"/>
            <a:ext cx="82200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888243"/>
            <a:ext cx="8905875" cy="224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6524" y="24951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4456" y="25017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2973" y="25017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b)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Chän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5" y="651819"/>
            <a:ext cx="2781300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680393"/>
            <a:ext cx="2819400" cy="2600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79" y="622337"/>
            <a:ext cx="2838450" cy="2686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7771" y="164569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1428" y="167472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6059" y="2494782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" y="762680"/>
            <a:ext cx="8315325" cy="24479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88224" y="1124862"/>
            <a:ext cx="1733639" cy="1269983"/>
            <a:chOff x="3601140" y="1110348"/>
            <a:chExt cx="1899754" cy="1291757"/>
          </a:xfrm>
        </p:grpSpPr>
        <p:grpSp>
          <p:nvGrpSpPr>
            <p:cNvPr id="5" name="Group 4"/>
            <p:cNvGrpSpPr/>
            <p:nvPr/>
          </p:nvGrpSpPr>
          <p:grpSpPr>
            <a:xfrm>
              <a:off x="3601140" y="1110348"/>
              <a:ext cx="1892494" cy="297545"/>
              <a:chOff x="3601140" y="1284516"/>
              <a:chExt cx="1892494" cy="29754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601140" y="129177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130904" y="128451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660668" y="130629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161404" y="129903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608400" y="2104560"/>
              <a:ext cx="1892494" cy="297545"/>
              <a:chOff x="3601140" y="1284516"/>
              <a:chExt cx="1892494" cy="29754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601140" y="129177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130904" y="128451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660668" y="130629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161404" y="129903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4405883" y="1631054"/>
              <a:ext cx="332230" cy="27577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40281" y="1161139"/>
            <a:ext cx="1733639" cy="1269983"/>
            <a:chOff x="6453197" y="1161139"/>
            <a:chExt cx="1899754" cy="1291757"/>
          </a:xfrm>
        </p:grpSpPr>
        <p:grpSp>
          <p:nvGrpSpPr>
            <p:cNvPr id="63" name="Group 62"/>
            <p:cNvGrpSpPr/>
            <p:nvPr/>
          </p:nvGrpSpPr>
          <p:grpSpPr>
            <a:xfrm>
              <a:off x="6453197" y="1161139"/>
              <a:ext cx="1899754" cy="1291757"/>
              <a:chOff x="3601140" y="1110348"/>
              <a:chExt cx="1899754" cy="1291757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601140" y="1110348"/>
                <a:ext cx="1892494" cy="297545"/>
                <a:chOff x="3601140" y="1284516"/>
                <a:chExt cx="1892494" cy="297545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3601140" y="129177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130904" y="128451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660668" y="130629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161404" y="129903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3608400" y="2104560"/>
                <a:ext cx="1892494" cy="297545"/>
                <a:chOff x="3601140" y="1284516"/>
                <a:chExt cx="1892494" cy="297545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3601140" y="129177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130904" y="128451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660668" y="130629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161404" y="129903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>
                <a:off x="4042228" y="1592955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7632010" y="1641932"/>
              <a:ext cx="332230" cy="27577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" y="991006"/>
            <a:ext cx="9111604" cy="1025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15885" y="109974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92399" y="1102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1713" y="1102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71028" y="1102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3885" y="1102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372" y="109974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53" grpId="0"/>
      <p:bldP spid="55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76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4: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10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lo¹i: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6" y="844100"/>
            <a:ext cx="2391310" cy="232384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18" y="844099"/>
            <a:ext cx="3216274" cy="232384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87" y="869620"/>
            <a:ext cx="2298323" cy="229832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146628" y="1001485"/>
            <a:ext cx="377371" cy="37737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523998" y="916669"/>
            <a:ext cx="273502" cy="27350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842176" y="858613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212286" y="1141639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234060" y="1497235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284862" y="1852831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161496" y="2179399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951046" y="2418883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550766" y="2496442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267746" y="2213422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1166136" y="178751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71798" y="143192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137574" y="1451420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348031" y="945696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197117" y="947963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764175" y="1354363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650548" y="1871880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174065" y="2263077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694090" y="2429992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114800" y="1625572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223861" y="2038106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564945" y="1479994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3" name="Oval 32"/>
          <p:cNvSpPr/>
          <p:nvPr/>
        </p:nvSpPr>
        <p:spPr>
          <a:xfrm>
            <a:off x="4665883" y="237806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227" y="3350007"/>
            <a:ext cx="19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5147" y="3350006"/>
            <a:ext cx="19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596183" y="949091"/>
            <a:ext cx="431100" cy="36558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663859" y="1740998"/>
            <a:ext cx="361054" cy="3061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861264" y="1329174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06889" y="1123699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818310" y="997614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584259" y="1323849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47715" y="1548109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47715" y="1932632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861264" y="2138544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62228" y="2281396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Oval 50"/>
          <p:cNvSpPr/>
          <p:nvPr/>
        </p:nvSpPr>
        <p:spPr>
          <a:xfrm>
            <a:off x="7869112" y="1746248"/>
            <a:ext cx="321135" cy="3502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742320" y="3350007"/>
            <a:ext cx="19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07854" y="2124067"/>
            <a:ext cx="384629" cy="4354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235022" y="268286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3" grpId="0" animBg="1"/>
      <p:bldP spid="8" grpId="0"/>
      <p:bldP spid="36" grpId="0"/>
      <p:bldP spid="53" grpId="0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73</Words>
  <Application>Microsoft Office PowerPoint</Application>
  <PresentationFormat>On-screen Show (16:10)</PresentationFormat>
  <Paragraphs>26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宋体</vt:lpstr>
      <vt:lpstr>.VnAvant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240</cp:revision>
  <dcterms:created xsi:type="dcterms:W3CDTF">2020-02-10T09:35:50Z</dcterms:created>
  <dcterms:modified xsi:type="dcterms:W3CDTF">2020-09-16T15:23:04Z</dcterms:modified>
</cp:coreProperties>
</file>