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334" r:id="rId4"/>
    <p:sldId id="351" r:id="rId5"/>
    <p:sldId id="352" r:id="rId6"/>
    <p:sldId id="355" r:id="rId7"/>
    <p:sldId id="354" r:id="rId8"/>
    <p:sldId id="357" r:id="rId9"/>
    <p:sldId id="358" r:id="rId10"/>
    <p:sldId id="356" r:id="rId11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3"/>
      <p:bold r:id="rId14"/>
      <p:italic r:id="rId15"/>
      <p:boldItalic r:id="rId16"/>
    </p:embeddedFont>
    <p:embeddedFont>
      <p:font typeface="宋体" panose="02010600030101010101" pitchFamily="2" charset="-122"/>
      <p:regular r:id="rId17"/>
    </p:embeddedFont>
    <p:embeddedFont>
      <p:font typeface="Tahoma" panose="020B060403050404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FF"/>
    <a:srgbClr val="FF66FF"/>
    <a:srgbClr val="FFFF99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4" d="100"/>
          <a:sy n="74" d="100"/>
        </p:scale>
        <p:origin x="1216" y="5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53143" y="682171"/>
            <a:ext cx="7968343" cy="2365828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72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</a:t>
            </a:r>
          </a:p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CÁC SỐ 7,8,9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77" y="599347"/>
            <a:ext cx="6825569" cy="4087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1515"/>
            <a:ext cx="341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4: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04571" y="36559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5676" y="240469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75676" y="126235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172" y="1378856"/>
            <a:ext cx="4214628" cy="40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1" y="959077"/>
            <a:ext cx="8448675" cy="120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" y="996269"/>
            <a:ext cx="8505825" cy="120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" y="1282700"/>
            <a:ext cx="8601075" cy="103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0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0" y="1539648"/>
            <a:ext cx="8448675" cy="981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2668814"/>
            <a:ext cx="8505825" cy="895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0" y="3817900"/>
            <a:ext cx="86010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802166"/>
            <a:ext cx="8602889" cy="2707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1515"/>
            <a:ext cx="3410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1: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412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19942" y="2979335"/>
            <a:ext cx="384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5631" y="2979335"/>
            <a:ext cx="384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1916" y="2979335"/>
            <a:ext cx="384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76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964791"/>
            <a:ext cx="7800975" cy="1914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41515"/>
            <a:ext cx="856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2: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phï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(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412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975429" y="1255482"/>
            <a:ext cx="1139367" cy="769251"/>
            <a:chOff x="2975429" y="1211940"/>
            <a:chExt cx="1139367" cy="769251"/>
          </a:xfrm>
        </p:grpSpPr>
        <p:sp>
          <p:nvSpPr>
            <p:cNvPr id="10" name="Isosceles Triangle 9"/>
            <p:cNvSpPr/>
            <p:nvPr/>
          </p:nvSpPr>
          <p:spPr>
            <a:xfrm>
              <a:off x="2975429" y="1219199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3381827" y="1211940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3817251" y="1240967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2997203" y="1792505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>
              <a:off x="3403601" y="1785246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>
              <a:off x="3824511" y="1785245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3403594" y="1487710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43714" y="1139371"/>
            <a:ext cx="1139367" cy="957933"/>
            <a:chOff x="5043714" y="1139371"/>
            <a:chExt cx="1139367" cy="957933"/>
          </a:xfrm>
        </p:grpSpPr>
        <p:sp>
          <p:nvSpPr>
            <p:cNvPr id="36" name="Isosceles Triangle 35"/>
            <p:cNvSpPr/>
            <p:nvPr/>
          </p:nvSpPr>
          <p:spPr>
            <a:xfrm>
              <a:off x="5043714" y="1146630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5450112" y="1139371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5885536" y="1168398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5065488" y="1908618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5471886" y="1901359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5892796" y="1901358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5471879" y="1502225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5043719" y="1509485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5878277" y="1502231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141028" y="1168398"/>
            <a:ext cx="1139367" cy="957933"/>
            <a:chOff x="5043714" y="1139371"/>
            <a:chExt cx="1139367" cy="957933"/>
          </a:xfrm>
        </p:grpSpPr>
        <p:sp>
          <p:nvSpPr>
            <p:cNvPr id="46" name="Isosceles Triangle 45"/>
            <p:cNvSpPr/>
            <p:nvPr/>
          </p:nvSpPr>
          <p:spPr>
            <a:xfrm>
              <a:off x="5043714" y="1146630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5450112" y="1139371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/>
          </p:nvSpPr>
          <p:spPr>
            <a:xfrm>
              <a:off x="5885536" y="1168398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48"/>
            <p:cNvSpPr/>
            <p:nvPr/>
          </p:nvSpPr>
          <p:spPr>
            <a:xfrm>
              <a:off x="5065488" y="1908618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5471886" y="1901359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>
              <a:off x="5892796" y="1901358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/>
            <p:cNvSpPr/>
            <p:nvPr/>
          </p:nvSpPr>
          <p:spPr>
            <a:xfrm>
              <a:off x="5196113" y="1502225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sceles Triangle 53"/>
            <p:cNvSpPr/>
            <p:nvPr/>
          </p:nvSpPr>
          <p:spPr>
            <a:xfrm>
              <a:off x="5689595" y="1502231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5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41515"/>
            <a:ext cx="856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3: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412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01" y="812800"/>
            <a:ext cx="8020050" cy="144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480291">
            <a:off x="2786742" y="118625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0342" y="14786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99314" y="87448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04742" y="131927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53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2613</TotalTime>
  <Words>48</Words>
  <Application>Microsoft Office PowerPoint</Application>
  <PresentationFormat>On-screen Show (16:10)</PresentationFormat>
  <Paragraphs>20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.VnAvant</vt:lpstr>
      <vt:lpstr>Arial</vt:lpstr>
      <vt:lpstr>宋体</vt:lpstr>
      <vt:lpstr>Tahoma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Nguyen Phuong Lan</cp:lastModifiedBy>
  <cp:revision>213</cp:revision>
  <dcterms:created xsi:type="dcterms:W3CDTF">2020-02-10T09:35:50Z</dcterms:created>
  <dcterms:modified xsi:type="dcterms:W3CDTF">2020-09-16T15:17:16Z</dcterms:modified>
</cp:coreProperties>
</file>