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31" r:id="rId4"/>
    <p:sldId id="351" r:id="rId5"/>
    <p:sldId id="352" r:id="rId6"/>
    <p:sldId id="353" r:id="rId7"/>
    <p:sldId id="355" r:id="rId8"/>
    <p:sldId id="332" r:id="rId9"/>
    <p:sldId id="333" r:id="rId10"/>
    <p:sldId id="356" r:id="rId11"/>
    <p:sldId id="357" r:id="rId1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9943" y="667657"/>
            <a:ext cx="8331200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HÌNH VUÔNG, HÌNH TRÒN, HÌNH TAM GIAC,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9" y="879701"/>
            <a:ext cx="2410053" cy="425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5" y="2490144"/>
            <a:ext cx="237172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651819"/>
            <a:ext cx="3629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9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" y="815234"/>
            <a:ext cx="876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841829"/>
            <a:ext cx="4337957" cy="4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1" y="943429"/>
            <a:ext cx="4398188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47" y="1138464"/>
            <a:ext cx="3912733" cy="3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9" y="1102359"/>
            <a:ext cx="6191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13935"/>
            <a:ext cx="9141569" cy="5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600"/>
            <a:ext cx="8868228" cy="547188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08301"/>
            <a:ext cx="882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1: 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d¹ng: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trßn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1156562"/>
            <a:ext cx="1653948" cy="172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2" y="1083037"/>
            <a:ext cx="1804440" cy="189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120231"/>
            <a:ext cx="1834631" cy="186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4" y="3519715"/>
            <a:ext cx="2411001" cy="15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3" y="3313425"/>
            <a:ext cx="1856600" cy="17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®á.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1082706"/>
            <a:ext cx="8588035" cy="32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79</Words>
  <Application>Microsoft Office PowerPoint</Application>
  <PresentationFormat>On-screen Show (16:10)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宋体</vt:lpstr>
      <vt:lpstr>Tahoma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207</cp:revision>
  <dcterms:created xsi:type="dcterms:W3CDTF">2020-02-10T09:35:50Z</dcterms:created>
  <dcterms:modified xsi:type="dcterms:W3CDTF">2020-09-16T15:11:00Z</dcterms:modified>
</cp:coreProperties>
</file>