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335" r:id="rId3"/>
    <p:sldId id="257" r:id="rId4"/>
    <p:sldId id="333" r:id="rId5"/>
    <p:sldId id="336" r:id="rId6"/>
    <p:sldId id="337" r:id="rId7"/>
    <p:sldId id="334" r:id="rId8"/>
    <p:sldId id="339" r:id="rId9"/>
    <p:sldId id="340" r:id="rId10"/>
    <p:sldId id="323" r:id="rId11"/>
    <p:sldId id="346" r:id="rId12"/>
    <p:sldId id="342" r:id="rId13"/>
    <p:sldId id="344" r:id="rId14"/>
    <p:sldId id="345" r:id="rId15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宋体" panose="02010600030101010101" pitchFamily="2" charset="-122"/>
      <p:regular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66FF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gif"/><Relationship Id="rId5" Type="http://schemas.openxmlformats.org/officeDocument/2006/relationships/audio" Target="../media/audio4.wav"/><Relationship Id="rId15" Type="http://schemas.openxmlformats.org/officeDocument/2006/relationships/image" Target="../media/image30.gif"/><Relationship Id="rId10" Type="http://schemas.openxmlformats.org/officeDocument/2006/relationships/image" Target="../media/image26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openxmlformats.org/officeDocument/2006/relationships/image" Target="../media/image32.gif"/><Relationship Id="rId10" Type="http://schemas.openxmlformats.org/officeDocument/2006/relationships/image" Target="../media/image26.gif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ia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2170566"/>
            <a:ext cx="3167063" cy="28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620157"/>
            <a:ext cx="72485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8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</a:rPr>
              <a:t>Tiếng nào chứa </a:t>
            </a:r>
            <a:r>
              <a:rPr lang="vi-VN" sz="2800" b="1" u="sng" dirty="0" smtClean="0">
                <a:solidFill>
                  <a:srgbClr val="FFFF00"/>
                </a:solidFill>
              </a:rPr>
              <a:t>ia</a:t>
            </a:r>
            <a:r>
              <a:rPr lang="vi-VN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21022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8786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211946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86803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</a:rPr>
              <a:t>Tiếng nào chứa </a:t>
            </a:r>
            <a:r>
              <a:rPr lang="vi-VN" sz="2800" b="1" u="sng" dirty="0" smtClean="0">
                <a:solidFill>
                  <a:srgbClr val="FFFF00"/>
                </a:solidFill>
              </a:rPr>
              <a:t>i</a:t>
            </a:r>
            <a:r>
              <a:rPr lang="vi-VN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219705" y="121991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</a:rPr>
              <a:t>kí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612048" y="1194190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</a:rPr>
              <a:t>chìa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206837" y="194702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</a:rPr>
              <a:t>mai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612048" y="1943805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</a:rPr>
              <a:t>nia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b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998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9" y="1051898"/>
            <a:ext cx="3086799" cy="27454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bi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3852" y="3498325"/>
            <a:ext cx="190629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</a:t>
            </a:r>
            <a:r>
              <a:rPr lang="en-US" sz="3200" dirty="0" err="1" smtClean="0">
                <a:latin typeface=".VnAvant" pitchFamily="34" charset="0"/>
              </a:rPr>
              <a:t>i</a:t>
            </a:r>
            <a:r>
              <a:rPr lang="en-US" sz="3200" dirty="0" smtClean="0">
                <a:latin typeface=".VnAvant" pitchFamily="34" charset="0"/>
              </a:rPr>
              <a:t> - bi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1378" y="65430"/>
            <a:ext cx="306952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13: i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4684" y="3930646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b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2318" y="3952420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10" y="1361758"/>
            <a:ext cx="2186689" cy="25044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bia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5510" y="3469297"/>
            <a:ext cx="255871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</a:t>
            </a:r>
            <a:r>
              <a:rPr lang="en-US" sz="3200" dirty="0" err="1" smtClean="0">
                <a:latin typeface=".VnAvant" pitchFamily="34" charset="0"/>
              </a:rPr>
              <a:t>ia</a:t>
            </a:r>
            <a:r>
              <a:rPr lang="en-US" sz="3200" dirty="0" smtClean="0">
                <a:latin typeface=".VnAvant" pitchFamily="34" charset="0"/>
              </a:rPr>
              <a:t> - </a:t>
            </a:r>
            <a:r>
              <a:rPr lang="en-US" sz="3200" dirty="0" err="1" smtClean="0">
                <a:latin typeface=".VnAvant" pitchFamily="34" charset="0"/>
              </a:rPr>
              <a:t>bia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07" y="702613"/>
            <a:ext cx="5971872" cy="4638981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89741" y="1588428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628" y="4905828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2259" y="651326"/>
            <a:ext cx="1248229" cy="5769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8145" y="5032828"/>
            <a:ext cx="1514114" cy="64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Üa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33753" y="4974771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628" y="849080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3545" y="43542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18" y="854303"/>
            <a:ext cx="3099886" cy="20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187374" y="1647370"/>
            <a:ext cx="308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M×,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….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031" y="3156856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09" y="4054702"/>
            <a:ext cx="3211053" cy="112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20460" y="4368798"/>
            <a:ext cx="308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Üa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….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5" y="1404257"/>
            <a:ext cx="4238625" cy="2819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98" y="1389743"/>
            <a:ext cx="4124325" cy="2895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251199" y="6518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BÐ Bi,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Li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373" y="4506047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Li bi b«;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- Bi, bi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44" y="4533684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¹ ®i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119" y="4514149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Li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bi b«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;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- Bi, bi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626" y="4272074"/>
            <a:ext cx="407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lia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Þa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ho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200" y="425756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dç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" y="1143453"/>
            <a:ext cx="4181475" cy="2876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9" y="1143453"/>
            <a:ext cx="4219575" cy="2876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18399" y="4279333"/>
            <a:ext cx="407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Þa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ho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1427" y="4248351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dç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495" y="429801"/>
            <a:ext cx="6401707" cy="46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7" y="400956"/>
            <a:ext cx="5496605" cy="48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7715" y="87084"/>
            <a:ext cx="21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213</Words>
  <Application>Microsoft Office PowerPoint</Application>
  <PresentationFormat>On-screen Show (16:10)</PresentationFormat>
  <Paragraphs>55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Times New Roman</vt:lpstr>
      <vt:lpstr>Arial</vt:lpstr>
      <vt:lpstr>宋体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176</cp:revision>
  <dcterms:created xsi:type="dcterms:W3CDTF">2020-02-10T09:35:50Z</dcterms:created>
  <dcterms:modified xsi:type="dcterms:W3CDTF">2020-09-16T14:54:29Z</dcterms:modified>
</cp:coreProperties>
</file>