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3" r:id="rId9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  <p:embeddedFont>
      <p:font typeface="宋体" panose="02010600030101010101" pitchFamily="2" charset="-122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6600"/>
    <a:srgbClr val="FFFF99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632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c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a - c</a:t>
            </a:r>
          </a:p>
        </p:txBody>
      </p:sp>
      <p:pic>
        <p:nvPicPr>
          <p:cNvPr id="7" name="Picture 2" descr="Não cá vàng&quot; và trí nhớ 3 giây - sự thật hay chỉ là lời đồn đại vô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8" y="2570716"/>
            <a:ext cx="2465679" cy="23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-1" y="142419"/>
            <a:ext cx="9074989" cy="54388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05" y="1207634"/>
            <a:ext cx="25050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9237" y="363650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5900" y="365828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0" y="72424"/>
            <a:ext cx="9023230" cy="564257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33" y="2195663"/>
            <a:ext cx="2067635" cy="200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8734" y="235207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085062" y="296321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061730" y="291533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8" y="694764"/>
            <a:ext cx="7112000" cy="50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23543" y="79828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0" y="176348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361405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6171" y="5105398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0228" y="396240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91588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" y="695361"/>
            <a:ext cx="700881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61097" y="1074055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07891" y="294595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83087" y="4833251"/>
            <a:ext cx="1066007" cy="566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01257" y="4906740"/>
            <a:ext cx="1059542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ó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0228" y="3686628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7714" y="1625598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3" y="1045481"/>
            <a:ext cx="6994676" cy="43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3" y="1045481"/>
            <a:ext cx="6994676" cy="43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0589198">
            <a:off x="3468914" y="2924854"/>
            <a:ext cx="537029" cy="46445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31072">
            <a:off x="6016167" y="4470623"/>
            <a:ext cx="537029" cy="46445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65505"/>
            <a:ext cx="44577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54</Words>
  <Application>Microsoft Office PowerPoint</Application>
  <PresentationFormat>On-screen Show (16:10)</PresentationFormat>
  <Paragraphs>27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.VnAvant</vt:lpstr>
      <vt:lpstr>宋体</vt:lpstr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153</cp:revision>
  <dcterms:created xsi:type="dcterms:W3CDTF">2020-02-10T09:35:50Z</dcterms:created>
  <dcterms:modified xsi:type="dcterms:W3CDTF">2020-09-16T14:37:43Z</dcterms:modified>
</cp:coreProperties>
</file>