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4"/>
  </p:notesMasterIdLst>
  <p:sldIdLst>
    <p:sldId id="330" r:id="rId2"/>
    <p:sldId id="257" r:id="rId3"/>
    <p:sldId id="331" r:id="rId4"/>
    <p:sldId id="332" r:id="rId5"/>
    <p:sldId id="337" r:id="rId6"/>
    <p:sldId id="333" r:id="rId7"/>
    <p:sldId id="336" r:id="rId8"/>
    <p:sldId id="338" r:id="rId9"/>
    <p:sldId id="339" r:id="rId10"/>
    <p:sldId id="340" r:id="rId11"/>
    <p:sldId id="341" r:id="rId12"/>
    <p:sldId id="342" r:id="rId13"/>
  </p:sldIdLst>
  <p:sldSz cx="9144000" cy="5715000" type="screen16x1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宋体" panose="02010600030101010101" pitchFamily="2" charset="-122"/>
      <p:regular r:id="rId19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66FF"/>
    <a:srgbClr val="FFFF99"/>
    <a:srgbClr val="0066CC"/>
    <a:srgbClr val="FFCCFF"/>
    <a:srgbClr val="99FFCC"/>
    <a:srgbClr val="00CCFF"/>
    <a:srgbClr val="0000CC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4" d="100"/>
          <a:sy n="74" d="100"/>
        </p:scale>
        <p:origin x="1216" y="5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2183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05059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51200" y="783772"/>
            <a:ext cx="2438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006600"/>
                </a:solidFill>
              </a:rPr>
              <a:t>BÀI 8</a:t>
            </a:r>
            <a:endParaRPr lang="en-US" sz="6600" b="1" dirty="0">
              <a:solidFill>
                <a:srgbClr val="00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15613" y="3453695"/>
            <a:ext cx="2873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6600"/>
                </a:solidFill>
              </a:rPr>
              <a:t>-----</a:t>
            </a:r>
            <a:r>
              <a:rPr lang="en-US" sz="2800" b="1" dirty="0" err="1" smtClean="0">
                <a:solidFill>
                  <a:srgbClr val="006600"/>
                </a:solidFill>
              </a:rPr>
              <a:t>Hùng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Lân</a:t>
            </a:r>
            <a:r>
              <a:rPr lang="en-US" sz="2800" b="1" dirty="0" smtClean="0">
                <a:solidFill>
                  <a:srgbClr val="006600"/>
                </a:solidFill>
              </a:rPr>
              <a:t>------</a:t>
            </a:r>
            <a:endParaRPr lang="en-US" sz="2800" b="1" dirty="0">
              <a:solidFill>
                <a:srgbClr val="0066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4" y="1891768"/>
            <a:ext cx="8955087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755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99776" y="65430"/>
            <a:ext cx="4156356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3715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hỏi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6" descr="C:\Users\admin\Desktop\Package - Lesson\Data\tv1b008tr020h06t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909" y="1054773"/>
            <a:ext cx="4407320" cy="359186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0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99776" y="65430"/>
            <a:ext cx="4156356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3715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hỏi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7" descr="C:\Users\admin\Desktop\Package - Lesson\Data\tv1b008tr020h07t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738" y="1071566"/>
            <a:ext cx="4362951" cy="363579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1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on con di hoc_Canh die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5770" y="825500"/>
            <a:ext cx="8665029" cy="46881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07886" y="36402"/>
            <a:ext cx="6400799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Video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81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99776" y="65430"/>
            <a:ext cx="4156356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3715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tranh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03401" y="1274708"/>
            <a:ext cx="8737197" cy="3698078"/>
            <a:chOff x="181479" y="1904436"/>
            <a:chExt cx="8737197" cy="369807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479" y="1904436"/>
              <a:ext cx="2814991" cy="1696357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0233" y="1904437"/>
              <a:ext cx="2641822" cy="1696357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6970" y="1904436"/>
              <a:ext cx="2832078" cy="1696357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460" y="3665041"/>
              <a:ext cx="2814991" cy="1937473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025" y="3665041"/>
              <a:ext cx="2662238" cy="1937473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7342" y="3665041"/>
              <a:ext cx="2871334" cy="1937473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99776" y="65430"/>
            <a:ext cx="4156356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3715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tranh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 descr="C:\Users\admin\Desktop\Package - Lesson\Data\tv1b008tr020h02t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12" y="1048971"/>
            <a:ext cx="2759824" cy="218861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ackage - Lesson\Data\tv1b008tr020h03t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78" y="1021936"/>
            <a:ext cx="2804408" cy="218861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Package - Lesson\Data\tv1b008tr020h04t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271" y="1007276"/>
            <a:ext cx="2769815" cy="220861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Package - Lesson\Data\tv1b008tr020h05t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64" y="3292022"/>
            <a:ext cx="2759824" cy="229597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Package - Lesson\Data\tv1b008tr020h06t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735" y="3277738"/>
            <a:ext cx="2834751" cy="23102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Package - Lesson\Data\tv1b008tr020h07t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271" y="3277738"/>
            <a:ext cx="2772312" cy="23102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67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99776" y="65430"/>
            <a:ext cx="4156356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3715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1088573"/>
            <a:ext cx="2814991" cy="21816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861" y="1088573"/>
            <a:ext cx="2641822" cy="21816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598" y="1088572"/>
            <a:ext cx="2832078" cy="21816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60" y="3497945"/>
            <a:ext cx="2814991" cy="204651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025" y="3497945"/>
            <a:ext cx="2662238" cy="204651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342" y="3497945"/>
            <a:ext cx="2871334" cy="204651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772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on con di hoc_Canh die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9485" y="825500"/>
            <a:ext cx="8665029" cy="46881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43325" y="36402"/>
            <a:ext cx="5461275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video: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69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99776" y="65430"/>
            <a:ext cx="4156356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3715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hỏi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 descr="C:\Users\admin\Desktop\Package - Lesson\Data\tv1b008tr020h02t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249" y="1014184"/>
            <a:ext cx="4715930" cy="373986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02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99776" y="65430"/>
            <a:ext cx="4156356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3715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hỏi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" descr="C:\Users\admin\Desktop\Package - Lesson\Data\tv1b008tr020h03t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228" y="1093289"/>
            <a:ext cx="4513543" cy="352246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53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99776" y="65430"/>
            <a:ext cx="4156356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3715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hỏi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4" descr="C:\Users\admin\Desktop\Package - Lesson\Data\tv1b008tr020h04t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658" y="1010840"/>
            <a:ext cx="4615544" cy="368036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68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99776" y="65430"/>
            <a:ext cx="4156356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3715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hỏi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C:\Users\admin\Desktop\Package - Lesson\Data\tv1b008tr020h05t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363" y="1083129"/>
            <a:ext cx="4227408" cy="351690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68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1153</TotalTime>
  <Words>109</Words>
  <Application>Microsoft Office PowerPoint</Application>
  <PresentationFormat>On-screen Show (16:10)</PresentationFormat>
  <Paragraphs>22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Calibri</vt:lpstr>
      <vt:lpstr>Arial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Nguyen Phuong Lan</cp:lastModifiedBy>
  <cp:revision>183</cp:revision>
  <dcterms:created xsi:type="dcterms:W3CDTF">2020-02-10T09:35:50Z</dcterms:created>
  <dcterms:modified xsi:type="dcterms:W3CDTF">2020-09-17T14:37:53Z</dcterms:modified>
</cp:coreProperties>
</file>