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81" r:id="rId5"/>
    <p:sldId id="261" r:id="rId6"/>
    <p:sldId id="282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8" r:id="rId15"/>
    <p:sldId id="286" r:id="rId16"/>
    <p:sldId id="296" r:id="rId17"/>
    <p:sldId id="297" r:id="rId18"/>
    <p:sldId id="295" r:id="rId19"/>
    <p:sldId id="285" r:id="rId20"/>
    <p:sldId id="276" r:id="rId21"/>
    <p:sldId id="277" r:id="rId22"/>
    <p:sldId id="278" r:id="rId23"/>
    <p:sldId id="279" r:id="rId24"/>
  </p:sldIdLst>
  <p:sldSz cx="9144000" cy="5715000" type="screen16x10"/>
  <p:notesSz cx="6858000" cy="9144000"/>
  <p:custDataLst>
    <p:tags r:id="rId25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99"/>
    <a:srgbClr val="FFAEFF"/>
    <a:srgbClr val="FFCCCC"/>
    <a:srgbClr val="0000CC"/>
    <a:srgbClr val="FF5050"/>
    <a:srgbClr val="FF9393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1" autoAdjust="0"/>
    <p:restoredTop sz="94660"/>
  </p:normalViewPr>
  <p:slideViewPr>
    <p:cSldViewPr snapToGrid="0">
      <p:cViewPr>
        <p:scale>
          <a:sx n="50" d="100"/>
          <a:sy n="50" d="100"/>
        </p:scale>
        <p:origin x="-595" y="-197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5251" y="2343425"/>
            <a:ext cx="3706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GỌN GÀNG, NGĂN NẮP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17" y="2857500"/>
            <a:ext cx="4269254" cy="2144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94936" y="41793"/>
            <a:ext cx="8656889" cy="2220686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957940" y="628916"/>
              <a:ext cx="63717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SINH HỌAT </a:t>
              </a:r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NỀN NẾP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1959663" y="2262479"/>
            <a:ext cx="1549630" cy="656085"/>
          </a:xfrm>
          <a:prstGeom prst="ellipse">
            <a:avLst/>
          </a:prstGeom>
          <a:solidFill>
            <a:srgbClr val="FF5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2: 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97" y="879335"/>
            <a:ext cx="4738354" cy="3852771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9683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31" y="991093"/>
            <a:ext cx="4599239" cy="3749379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288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59" y="931856"/>
            <a:ext cx="4318384" cy="3434386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89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83" y="1678479"/>
            <a:ext cx="6175375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5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" y="14519"/>
            <a:ext cx="1945587" cy="63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088" y="638633"/>
            <a:ext cx="892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13" y="1687784"/>
            <a:ext cx="3008061" cy="1665016"/>
          </a:xfrm>
          <a:prstGeom prst="rect">
            <a:avLst/>
          </a:prstGeom>
          <a:ln>
            <a:solidFill>
              <a:srgbClr val="FF9999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60779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027" y="1656341"/>
            <a:ext cx="2801258" cy="1677758"/>
          </a:xfrm>
          <a:prstGeom prst="rect">
            <a:avLst/>
          </a:prstGeom>
          <a:ln>
            <a:solidFill>
              <a:srgbClr val="FF999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13" y="3735405"/>
            <a:ext cx="3008061" cy="1824293"/>
          </a:xfrm>
          <a:prstGeom prst="rect">
            <a:avLst/>
          </a:prstGeom>
          <a:ln>
            <a:solidFill>
              <a:srgbClr val="FF999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D:\LOP 1 CANH DIEU\Dao Duc 1 moi\Bai 2\dd1b002tr011h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27" y="3735405"/>
            <a:ext cx="2801258" cy="1824294"/>
          </a:xfrm>
          <a:prstGeom prst="rect">
            <a:avLst/>
          </a:prstGeom>
          <a:noFill/>
          <a:ln>
            <a:solidFill>
              <a:srgbClr val="FF999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2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" y="14519"/>
            <a:ext cx="1945587" cy="63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22" y="1150755"/>
            <a:ext cx="4715070" cy="2609876"/>
          </a:xfrm>
          <a:prstGeom prst="rect">
            <a:avLst/>
          </a:prstGeom>
          <a:ln>
            <a:solidFill>
              <a:srgbClr val="FF9999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1737" y="4007339"/>
            <a:ext cx="839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Vân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vứt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tưới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endParaRPr lang="en-US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22"/>
          <p:cNvSpPr>
            <a:spLocks noChangeArrowheads="1"/>
          </p:cNvSpPr>
          <p:nvPr/>
        </p:nvSpPr>
        <p:spPr bwMode="auto">
          <a:xfrm>
            <a:off x="2474360" y="132811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14" name="WordArt 25"/>
          <p:cNvSpPr>
            <a:spLocks noChangeArrowheads="1" noChangeShapeType="1" noTextEdit="1"/>
          </p:cNvSpPr>
          <p:nvPr/>
        </p:nvSpPr>
        <p:spPr bwMode="auto">
          <a:xfrm>
            <a:off x="3349622" y="218089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695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" y="14519"/>
            <a:ext cx="1945587" cy="63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50" y="920313"/>
            <a:ext cx="4585479" cy="2746382"/>
          </a:xfrm>
          <a:prstGeom prst="rect">
            <a:avLst/>
          </a:prstGeom>
          <a:ln>
            <a:solidFill>
              <a:srgbClr val="FF999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utoShape 22"/>
          <p:cNvSpPr>
            <a:spLocks noChangeArrowheads="1"/>
          </p:cNvSpPr>
          <p:nvPr/>
        </p:nvSpPr>
        <p:spPr bwMode="auto">
          <a:xfrm>
            <a:off x="2474360" y="132811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10" name="WordArt 25"/>
          <p:cNvSpPr>
            <a:spLocks noChangeArrowheads="1" noChangeShapeType="1" noTextEdit="1"/>
          </p:cNvSpPr>
          <p:nvPr/>
        </p:nvSpPr>
        <p:spPr bwMode="auto">
          <a:xfrm>
            <a:off x="3349622" y="218089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169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" y="14519"/>
            <a:ext cx="1945587" cy="63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22" y="1168248"/>
            <a:ext cx="5328962" cy="3014432"/>
          </a:xfrm>
          <a:prstGeom prst="rect">
            <a:avLst/>
          </a:prstGeom>
          <a:ln>
            <a:solidFill>
              <a:srgbClr val="FF999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6" name="AutoShape 22"/>
          <p:cNvSpPr>
            <a:spLocks noChangeArrowheads="1"/>
          </p:cNvSpPr>
          <p:nvPr/>
        </p:nvSpPr>
        <p:spPr bwMode="auto">
          <a:xfrm>
            <a:off x="2474360" y="132811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3349622" y="218089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386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" y="14519"/>
            <a:ext cx="1945587" cy="63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D:\LOP 1 CANH DIEU\Dao Duc 1 moi\Bai 2\dd1b002tr011h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985" y="1204424"/>
            <a:ext cx="4586029" cy="2986610"/>
          </a:xfrm>
          <a:prstGeom prst="rect">
            <a:avLst/>
          </a:prstGeom>
          <a:noFill/>
          <a:ln>
            <a:solidFill>
              <a:srgbClr val="FF9999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AutoShape 22"/>
          <p:cNvSpPr>
            <a:spLocks noChangeArrowheads="1"/>
          </p:cNvSpPr>
          <p:nvPr/>
        </p:nvSpPr>
        <p:spPr bwMode="auto">
          <a:xfrm>
            <a:off x="2474360" y="132811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11" name="WordArt 25"/>
          <p:cNvSpPr>
            <a:spLocks noChangeArrowheads="1" noChangeShapeType="1" noTextEdit="1"/>
          </p:cNvSpPr>
          <p:nvPr/>
        </p:nvSpPr>
        <p:spPr bwMode="auto">
          <a:xfrm>
            <a:off x="3349622" y="218089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818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" y="14519"/>
            <a:ext cx="1945587" cy="63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200" y="769259"/>
            <a:ext cx="8679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 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10" y="1756443"/>
            <a:ext cx="6562788" cy="3483211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0" y="92224"/>
            <a:ext cx="1706627" cy="52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003" y="1114142"/>
            <a:ext cx="44564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 </a:t>
            </a:r>
            <a:r>
              <a:rPr lang="en-US" sz="280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25500"/>
            <a:ext cx="4212620" cy="231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70359"/>
            <a:ext cx="4212620" cy="2116040"/>
          </a:xfrm>
          <a:prstGeom prst="rect">
            <a:avLst/>
          </a:prstGeom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45886" y="1407886"/>
            <a:ext cx="7424058" cy="2496457"/>
          </a:xfrm>
          <a:prstGeom prst="roundRect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9441" y="744173"/>
            <a:ext cx="2300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hệ</a:t>
            </a:r>
            <a:endParaRPr lang="en-US" sz="28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0653" y="1590854"/>
            <a:ext cx="6878036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 Em đã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ở,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05" y="4083678"/>
            <a:ext cx="1570339" cy="157033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" y="14519"/>
            <a:ext cx="1945587" cy="63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1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29054" y="827316"/>
            <a:ext cx="5142838" cy="4669776"/>
          </a:xfrm>
          <a:prstGeom prst="roundRect">
            <a:avLst/>
          </a:prstGeom>
          <a:solidFill>
            <a:srgbClr val="006600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 descr="D:\Dao Duc 1 moi\Package - Lesson\Data\image_paste_200710100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38088"/>
            <a:ext cx="2307771" cy="66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66982" y="885693"/>
            <a:ext cx="44710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vở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endParaRPr lang="en-US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-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-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06" y="1052286"/>
            <a:ext cx="3149977" cy="2095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848" y="3187486"/>
            <a:ext cx="3062893" cy="2309606"/>
          </a:xfrm>
          <a:prstGeom prst="rect">
            <a:avLst/>
          </a:prstGeom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91" y="3154891"/>
            <a:ext cx="2560109" cy="25601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3741" y="253547"/>
            <a:ext cx="8540137" cy="2475140"/>
            <a:chOff x="163741" y="253547"/>
            <a:chExt cx="8540137" cy="2475140"/>
          </a:xfrm>
        </p:grpSpPr>
        <p:grpSp>
          <p:nvGrpSpPr>
            <p:cNvPr id="3" name="Group 2"/>
            <p:cNvGrpSpPr/>
            <p:nvPr/>
          </p:nvGrpSpPr>
          <p:grpSpPr>
            <a:xfrm>
              <a:off x="163741" y="253547"/>
              <a:ext cx="8540137" cy="2475140"/>
              <a:chOff x="163741" y="253547"/>
              <a:chExt cx="8540137" cy="2475140"/>
            </a:xfrm>
          </p:grpSpPr>
          <p:pic>
            <p:nvPicPr>
              <p:cNvPr id="10242" name="Picture 2" descr="D:\Dao Duc 1 moi\Package - Lesson\Data\image_paste_200710101007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741" y="253547"/>
                <a:ext cx="8540137" cy="2475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8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1155" y="1253217"/>
                <a:ext cx="1661886" cy="464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30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012" y="167163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590" y="1780495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236" y="1797501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065" y="1756229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117180" y="1230294"/>
              <a:ext cx="728597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Đúng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giờ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nhớ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nhé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ơi</a:t>
              </a:r>
              <a:endParaRPr lang="en-US" sz="32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Sinh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hoạt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nền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nếp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mọi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mến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yêu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70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8"/>
            <a:ext cx="9144000" cy="56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01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86853" y="150450"/>
            <a:ext cx="3756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12383" y="151844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Minh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DaoDuc-1-Trang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032" y="1055918"/>
            <a:ext cx="8384016" cy="4264274"/>
          </a:xfrm>
          <a:prstGeom prst="rect">
            <a:avLst/>
          </a:prstGeom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68036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0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51939" y="179758"/>
            <a:ext cx="3756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1091" y="873647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Minh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9" y="1486118"/>
            <a:ext cx="2606478" cy="2214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49" y="1637488"/>
            <a:ext cx="2319315" cy="2063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15" y="1527099"/>
            <a:ext cx="2402627" cy="2132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88" y="3780795"/>
            <a:ext cx="2284123" cy="19450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>
          <a:xfrm>
            <a:off x="4588306" y="3911422"/>
            <a:ext cx="3439578" cy="1749148"/>
          </a:xfrm>
          <a:prstGeom prst="rect">
            <a:avLst/>
          </a:prstGeom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304800" y="1722003"/>
            <a:ext cx="5424488" cy="2496457"/>
          </a:xfrm>
          <a:prstGeom prst="roundRect">
            <a:avLst/>
          </a:prstGeom>
          <a:solidFill>
            <a:srgbClr val="0066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0396" y="1947241"/>
            <a:ext cx="5409017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muộn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b. THẢO LUẬN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6" name="Picture 35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BELLS2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15" y="1722003"/>
            <a:ext cx="3053552" cy="2278419"/>
          </a:xfrm>
          <a:prstGeom prst="rect">
            <a:avLst/>
          </a:prstGeom>
        </p:spPr>
      </p:pic>
      <p:pic>
        <p:nvPicPr>
          <p:cNvPr id="3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8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74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2000"/>
                            </p:stCondLst>
                            <p:childTnLst>
                              <p:par>
                                <p:cTn id="18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8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2000"/>
                            </p:stCondLst>
                            <p:childTnLst>
                              <p:par>
                                <p:cTn id="20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72000"/>
                            </p:stCondLst>
                            <p:childTnLst>
                              <p:par>
                                <p:cTn id="20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2000"/>
                            </p:stCondLst>
                            <p:childTnLst>
                              <p:par>
                                <p:cTn id="21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2000"/>
                            </p:stCondLst>
                            <p:childTnLst>
                              <p:par>
                                <p:cTn id="21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2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3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3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4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4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5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6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6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0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7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7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8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9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9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87000"/>
                            </p:stCondLst>
                            <p:childTnLst>
                              <p:par>
                                <p:cTn id="30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88000"/>
                            </p:stCondLst>
                            <p:childTnLst>
                              <p:par>
                                <p:cTn id="30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89000"/>
                            </p:stCondLst>
                            <p:childTnLst>
                              <p:par>
                                <p:cTn id="31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2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2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33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39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377" y="667301"/>
            <a:ext cx="8832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ngăn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nắp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81" y="1287544"/>
            <a:ext cx="2895600" cy="19812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91" y="1287544"/>
            <a:ext cx="2686377" cy="19812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20" y="1287544"/>
            <a:ext cx="2706624" cy="19812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71" y="3468584"/>
            <a:ext cx="2874709" cy="2086255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91" y="3494391"/>
            <a:ext cx="2729419" cy="206044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18" y="3494391"/>
            <a:ext cx="2663226" cy="206044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0" y="66583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2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0" y="-21203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9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2" y="1019758"/>
            <a:ext cx="5305314" cy="3629951"/>
          </a:xfrm>
          <a:prstGeom prst="rect">
            <a:avLst/>
          </a:prstGeom>
          <a:ln w="12700"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297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020" y="991093"/>
            <a:ext cx="4673587" cy="3579334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795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2" y="991093"/>
            <a:ext cx="4737011" cy="3687559"/>
          </a:xfrm>
          <a:prstGeom prst="rect">
            <a:avLst/>
          </a:prstGeom>
          <a:ln>
            <a:solidFill>
              <a:srgbClr val="FFAE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302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80&quot;/&gt;&lt;/object&gt;&lt;object type=&quot;3&quot; unique_id=&quot;10007&quot;&gt;&lt;property id=&quot;20148&quot; value=&quot;5&quot;/&gt;&lt;property id=&quot;20300&quot; value=&quot;Slide 4&quot;/&gt;&lt;property id=&quot;20307&quot; value=&quot;281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82&quot;/&gt;&lt;/object&gt;&lt;object type=&quot;3&quot; unique_id=&quot;10010&quot;&gt;&lt;property id=&quot;20148&quot; value=&quot;5&quot;/&gt;&lt;property id=&quot;20300&quot; value=&quot;Slide 7&quot;/&gt;&lt;property id=&quot;20307&quot; value=&quot;288&quot;/&gt;&lt;/object&gt;&lt;object type=&quot;3&quot; unique_id=&quot;10011&quot;&gt;&lt;property id=&quot;20148&quot; value=&quot;5&quot;/&gt;&lt;property id=&quot;20300&quot; value=&quot;Slide 8&quot;/&gt;&lt;property id=&quot;20307&quot; value=&quot;289&quot;/&gt;&lt;/object&gt;&lt;object type=&quot;3&quot; unique_id=&quot;10012&quot;&gt;&lt;property id=&quot;20148&quot; value=&quot;5&quot;/&gt;&lt;property id=&quot;20300&quot; value=&quot;Slide 9&quot;/&gt;&lt;property id=&quot;20307&quot; value=&quot;290&quot;/&gt;&lt;/object&gt;&lt;object type=&quot;3&quot; unique_id=&quot;10013&quot;&gt;&lt;property id=&quot;20148&quot; value=&quot;5&quot;/&gt;&lt;property id=&quot;20300&quot; value=&quot;Slide 10&quot;/&gt;&lt;property id=&quot;20307&quot; value=&quot;291&quot;/&gt;&lt;/object&gt;&lt;object type=&quot;3&quot; unique_id=&quot;10014&quot;&gt;&lt;property id=&quot;20148&quot; value=&quot;5&quot;/&gt;&lt;property id=&quot;20300&quot; value=&quot;Slide 11&quot;/&gt;&lt;property id=&quot;20307&quot; value=&quot;292&quot;/&gt;&lt;/object&gt;&lt;object type=&quot;3&quot; unique_id=&quot;10015&quot;&gt;&lt;property id=&quot;20148&quot; value=&quot;5&quot;/&gt;&lt;property id=&quot;20300&quot; value=&quot;Slide 12&quot;/&gt;&lt;property id=&quot;20307&quot; value=&quot;293&quot;/&gt;&lt;/object&gt;&lt;object type=&quot;3&quot; unique_id=&quot;10016&quot;&gt;&lt;property id=&quot;20148&quot; value=&quot;5&quot;/&gt;&lt;property id=&quot;20300&quot; value=&quot;Slide 13&quot;/&gt;&lt;property id=&quot;20307&quot; value=&quot;294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86&quot;/&gt;&lt;/object&gt;&lt;object type=&quot;3&quot; unique_id=&quot;10019&quot;&gt;&lt;property id=&quot;20148&quot; value=&quot;5&quot;/&gt;&lt;property id=&quot;20300&quot; value=&quot;Slide 16&quot;/&gt;&lt;property id=&quot;20307&quot; value=&quot;296&quot;/&gt;&lt;/object&gt;&lt;object type=&quot;3&quot; unique_id=&quot;10020&quot;&gt;&lt;property id=&quot;20148&quot; value=&quot;5&quot;/&gt;&lt;property id=&quot;20300&quot; value=&quot;Slide 17&quot;/&gt;&lt;property id=&quot;20307&quot; value=&quot;297&quot;/&gt;&lt;/object&gt;&lt;object type=&quot;3&quot; unique_id=&quot;10021&quot;&gt;&lt;property id=&quot;20148&quot; value=&quot;5&quot;/&gt;&lt;property id=&quot;20300&quot; value=&quot;Slide 18&quot;/&gt;&lt;property id=&quot;20307&quot; value=&quot;295&quot;/&gt;&lt;/object&gt;&lt;object type=&quot;3&quot; unique_id=&quot;10022&quot;&gt;&lt;property id=&quot;20148&quot; value=&quot;5&quot;/&gt;&lt;property id=&quot;20300&quot; value=&quot;Slide 19&quot;/&gt;&lt;property id=&quot;20307&quot; value=&quot;285&quot;/&gt;&lt;/object&gt;&lt;object type=&quot;3&quot; unique_id=&quot;10023&quot;&gt;&lt;property id=&quot;20148&quot; value=&quot;5&quot;/&gt;&lt;property id=&quot;20300&quot; value=&quot;Slide 20&quot;/&gt;&lt;property id=&quot;20307&quot; value=&quot;276&quot;/&gt;&lt;/object&gt;&lt;object type=&quot;3&quot; unique_id=&quot;10024&quot;&gt;&lt;property id=&quot;20148&quot; value=&quot;5&quot;/&gt;&lt;property id=&quot;20300&quot; value=&quot;Slide 21&quot;/&gt;&lt;property id=&quot;20307&quot; value=&quot;277&quot;/&gt;&lt;/object&gt;&lt;object type=&quot;3&quot; unique_id=&quot;10025&quot;&gt;&lt;property id=&quot;20148&quot; value=&quot;5&quot;/&gt;&lt;property id=&quot;20300&quot; value=&quot;Slide 22&quot;/&gt;&lt;property id=&quot;20307&quot; value=&quot;278&quot;/&gt;&lt;/object&gt;&lt;object type=&quot;3&quot; unique_id=&quot;10026&quot;&gt;&lt;property id=&quot;20148&quot; value=&quot;5&quot;/&gt;&lt;property id=&quot;20300&quot; value=&quot;Slide 23&quot;/&gt;&lt;property id=&quot;20307&quot; value=&quot;279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842</TotalTime>
  <Words>294</Words>
  <Application>Microsoft Office PowerPoint</Application>
  <PresentationFormat>On-screen Show (16:10)</PresentationFormat>
  <Paragraphs>64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83</cp:revision>
  <dcterms:created xsi:type="dcterms:W3CDTF">2020-02-10T09:35:50Z</dcterms:created>
  <dcterms:modified xsi:type="dcterms:W3CDTF">2020-09-18T05:04:11Z</dcterms:modified>
</cp:coreProperties>
</file>