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9" r:id="rId2"/>
    <p:sldId id="257" r:id="rId3"/>
    <p:sldId id="256" r:id="rId4"/>
    <p:sldId id="285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8" r:id="rId16"/>
    <p:sldId id="302" r:id="rId17"/>
    <p:sldId id="303" r:id="rId18"/>
    <p:sldId id="306" r:id="rId19"/>
    <p:sldId id="278" r:id="rId20"/>
  </p:sldIdLst>
  <p:sldSz cx="9144000" cy="5715000" type="screen16x10"/>
  <p:notesSz cx="6858000" cy="9144000"/>
  <p:embeddedFontLst>
    <p:embeddedFont>
      <p:font typeface="Tahoma" panose="020B0604030504040204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宋体" panose="02010600030101010101" pitchFamily="2" charset="-122"/>
      <p:regular r:id="rId27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CCFF"/>
    <a:srgbClr val="FF6600"/>
    <a:srgbClr val="FF9393"/>
    <a:srgbClr val="FFAEFF"/>
    <a:srgbClr val="2E3B39"/>
    <a:srgbClr val="E9E532"/>
    <a:srgbClr val="EEBD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1" autoAdjust="0"/>
    <p:restoredTop sz="94660"/>
  </p:normalViewPr>
  <p:slideViewPr>
    <p:cSldViewPr snapToGrid="0">
      <p:cViewPr varScale="1">
        <p:scale>
          <a:sx n="84" d="100"/>
          <a:sy n="84" d="100"/>
        </p:scale>
        <p:origin x="936" y="6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45030" y="551543"/>
            <a:ext cx="7499025" cy="1553029"/>
            <a:chOff x="870857" y="2859314"/>
            <a:chExt cx="7499025" cy="1712686"/>
          </a:xfrm>
        </p:grpSpPr>
        <p:sp>
          <p:nvSpPr>
            <p:cNvPr id="2" name="Rounded Rectangle 1"/>
            <p:cNvSpPr/>
            <p:nvPr/>
          </p:nvSpPr>
          <p:spPr>
            <a:xfrm>
              <a:off x="870857" y="2859314"/>
              <a:ext cx="7499025" cy="1712686"/>
            </a:xfrm>
            <a:prstGeom prst="round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117600" y="3091543"/>
              <a:ext cx="7082971" cy="1320800"/>
            </a:xfrm>
            <a:prstGeom prst="roundRect">
              <a:avLst/>
            </a:prstGeom>
            <a:solidFill>
              <a:srgbClr val="FF6600"/>
            </a:solidFill>
            <a:ln w="762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 smtClean="0">
                  <a:solidFill>
                    <a:srgbClr val="0000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Chủ</a:t>
              </a:r>
              <a:r>
                <a:rPr lang="en-US" sz="2800" b="1" dirty="0" smtClean="0">
                  <a:solidFill>
                    <a:srgbClr val="0000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đề</a:t>
              </a:r>
              <a:endParaRPr lang="en-US" sz="2800" b="1" dirty="0" smtClean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THỰC HIỆN NỘI QUY TRƯỜNG, LỚP</a:t>
              </a:r>
              <a:endParaRPr lang="en-US" sz="28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115" y="2381627"/>
            <a:ext cx="3135993" cy="244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49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41515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2106" y="733436"/>
            <a:ext cx="4518635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948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7" y="13620"/>
            <a:ext cx="2331160" cy="5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Dao Duc 1 moi\Package - Lesson\Data\dd1b001tr005h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0" r="3933"/>
          <a:stretch/>
        </p:blipFill>
        <p:spPr bwMode="auto">
          <a:xfrm>
            <a:off x="5053919" y="3653511"/>
            <a:ext cx="3190194" cy="205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Dao Duc 1 moi\Package - Lesson\Data\dd1b001tr005h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" t="7435" r="3292"/>
          <a:stretch/>
        </p:blipFill>
        <p:spPr bwMode="auto">
          <a:xfrm>
            <a:off x="799418" y="1219198"/>
            <a:ext cx="3250066" cy="247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:\Dao Duc 1 moi\Package - Lesson\Data\dd1b001tr005h0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7" b="4242"/>
          <a:stretch/>
        </p:blipFill>
        <p:spPr bwMode="auto">
          <a:xfrm>
            <a:off x="4916034" y="1248224"/>
            <a:ext cx="3458709" cy="239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D:\Dao Duc 1 moi\Package - Lesson\Data\dd1b001tr005h0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9" r="6608"/>
          <a:stretch/>
        </p:blipFill>
        <p:spPr bwMode="auto">
          <a:xfrm>
            <a:off x="726848" y="3730171"/>
            <a:ext cx="3322636" cy="195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6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TRANH5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25" name="Picture 24" descr="D:\Dao Duc 1 moi\Package - Lesson\Data\dd1b001tr005h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484" y="956667"/>
            <a:ext cx="4978400" cy="377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69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134667" y="161615"/>
            <a:ext cx="2355056" cy="30717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TRANH6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47" name="Picture 4" descr="D:\Dao Duc 1 moi\Package - Lesson\Data\dd1b001tr005h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95" y="933726"/>
            <a:ext cx="5196112" cy="402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14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134667" y="161615"/>
            <a:ext cx="2355056" cy="30717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TRANH7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26" name="Picture 5" descr="D:\Dao Duc 1 moi\Package - Lesson\Data\dd1b001tr005h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734" y="870250"/>
            <a:ext cx="5906180" cy="381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9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134667" y="161615"/>
            <a:ext cx="2355056" cy="30717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b="1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TRANH8</a:t>
            </a:r>
            <a:endParaRPr lang="en-US" sz="1050" b="1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47" name="Picture 2" descr="D:\Dao Duc 1 moi\Package - Lesson\Data\dd1b001tr005h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531" y="860162"/>
            <a:ext cx="5618954" cy="363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55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83" y="1678479"/>
            <a:ext cx="6175375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07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4" y="12700"/>
            <a:ext cx="2144409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135" y="825500"/>
            <a:ext cx="388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341" y="1364172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1260" y="5253335"/>
            <a:ext cx="7386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6600"/>
                </a:solidFill>
              </a:rPr>
              <a:t>Em sẽ làm gì khi thấy bạn đùa nghịch trong giờ học?</a:t>
            </a:r>
          </a:p>
        </p:txBody>
      </p:sp>
      <p:pic>
        <p:nvPicPr>
          <p:cNvPr id="12" name="Picture 2" descr="D:\Dao Duc 1 moi\Package - Lesson\Data\dd1b001tr005h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677" y="1887392"/>
            <a:ext cx="4697891" cy="336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9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4" y="12700"/>
            <a:ext cx="2144409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135" y="825500"/>
            <a:ext cx="388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341" y="1364172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7713" y="4822485"/>
            <a:ext cx="8737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006600"/>
                </a:solidFill>
              </a:rPr>
              <a:t>Giờ ra chơi, Lan lấy bánh ăn nhưng chưa biết bỏ giấy gói bánh ở đâu. Nếu là </a:t>
            </a:r>
            <a:r>
              <a:rPr lang="vi-VN" sz="2400" b="1" dirty="0" smtClean="0">
                <a:solidFill>
                  <a:srgbClr val="006600"/>
                </a:solidFill>
              </a:rPr>
              <a:t>L</a:t>
            </a:r>
            <a:r>
              <a:rPr lang="en-US" sz="2400" b="1" dirty="0" smtClean="0">
                <a:solidFill>
                  <a:srgbClr val="006600"/>
                </a:solidFill>
              </a:rPr>
              <a:t>a</a:t>
            </a:r>
            <a:r>
              <a:rPr lang="vi-VN" sz="2400" b="1" dirty="0" smtClean="0">
                <a:solidFill>
                  <a:srgbClr val="006600"/>
                </a:solidFill>
              </a:rPr>
              <a:t>n</a:t>
            </a:r>
            <a:r>
              <a:rPr lang="vi-VN" sz="2400" b="1" dirty="0">
                <a:solidFill>
                  <a:srgbClr val="006600"/>
                </a:solidFill>
              </a:rPr>
              <a:t>, em sẽ làm gì?</a:t>
            </a:r>
          </a:p>
        </p:txBody>
      </p:sp>
      <p:pic>
        <p:nvPicPr>
          <p:cNvPr id="10" name="Picture 2" descr="D:\Dao Duc 1 moi\Package - Lesson\Data\dd1b001tr005h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625" y="1887392"/>
            <a:ext cx="4048228" cy="282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4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4" y="12700"/>
            <a:ext cx="2144409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134" y="825500"/>
            <a:ext cx="5597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c. Cam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498" y="1348720"/>
            <a:ext cx="4397001" cy="342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ao Duc 1 moi\Package - Lesson\Data\image_paste_200710101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41" y="572862"/>
            <a:ext cx="8540137" cy="247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91" y="3154891"/>
            <a:ext cx="2560109" cy="25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0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2263091" cy="6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69195" y="296399"/>
            <a:ext cx="5459597" cy="379797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"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 -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Nhạc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Bùi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Thảo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" name="Di hoc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78.7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9954" y="1037772"/>
            <a:ext cx="8577943" cy="439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390226"/>
            <a:ext cx="7260318" cy="191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Dao Duc 1 moi\Package - Lesson\Data\dd1b001tr004h01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387" y="2307219"/>
            <a:ext cx="3618793" cy="283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3137" y="951146"/>
            <a:ext cx="5602265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1" y="100704"/>
            <a:ext cx="2331160" cy="71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Dao Duc 1 moi\Package - Lesson\Data\dd1b001tr004h01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76" y="1454054"/>
            <a:ext cx="5127647" cy="361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98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41515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2106" y="733436"/>
            <a:ext cx="4518635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948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7" y="13620"/>
            <a:ext cx="2331160" cy="5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Dao Duc 1 moi\Package - Lesson\Data\dd1b001tr004h0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" t="7401" r="4235"/>
          <a:stretch/>
        </p:blipFill>
        <p:spPr bwMode="auto">
          <a:xfrm>
            <a:off x="4943929" y="3628565"/>
            <a:ext cx="3053442" cy="196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Dao Duc 1 moi\Package - Lesson\Data\dd1b001tr004h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7" t="7392" b="7392"/>
          <a:stretch/>
        </p:blipFill>
        <p:spPr bwMode="auto">
          <a:xfrm>
            <a:off x="537028" y="1236344"/>
            <a:ext cx="3565781" cy="221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:\Dao Duc 1 moi\Package - Lesson\Data\dd1b001tr004h0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6642" r="4102"/>
          <a:stretch/>
        </p:blipFill>
        <p:spPr bwMode="auto">
          <a:xfrm>
            <a:off x="4943929" y="1378857"/>
            <a:ext cx="3053441" cy="224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Dao Duc 1 moi\Package - Lesson\Data\dd1b001tr004h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14" y="3643442"/>
            <a:ext cx="3269796" cy="194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59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1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59" name="Picture 58" descr="D:\Dao Duc 1 moi\Package - Lesson\Data\dd1b001tr004h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536" y="919021"/>
            <a:ext cx="5594229" cy="3932784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41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134667" y="161615"/>
            <a:ext cx="2355056" cy="30717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TRANH2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25" name="Picture 4" descr="D:\Dao Duc 1 moi\Package - Lesson\Data\dd1b001tr004h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49" y="956667"/>
            <a:ext cx="5181601" cy="373622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3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134667" y="161615"/>
            <a:ext cx="2355056" cy="30717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TRANH3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47" name="Picture 46" descr="D:\Dao Duc 1 moi\Package - Lesson\Data\dd1b001tr004h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217" y="956667"/>
            <a:ext cx="5466440" cy="3614629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32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134667" y="161615"/>
            <a:ext cx="2355056" cy="30717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TRANH4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25" name="Picture 2" descr="D:\Dao Duc 1 moi\Package - Lesson\Data\dd1b001tr004h0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36" y="860162"/>
            <a:ext cx="5007428" cy="3719287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9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896</TotalTime>
  <Words>127</Words>
  <Application>Microsoft Office PowerPoint</Application>
  <PresentationFormat>On-screen Show (16:10)</PresentationFormat>
  <Paragraphs>21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Tahoma</vt:lpstr>
      <vt:lpstr>Calibri</vt:lpstr>
      <vt:lpstr>Arial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Nguyen Phuong Lan</cp:lastModifiedBy>
  <cp:revision>106</cp:revision>
  <dcterms:created xsi:type="dcterms:W3CDTF">2020-02-10T09:35:50Z</dcterms:created>
  <dcterms:modified xsi:type="dcterms:W3CDTF">2020-09-17T14:40:08Z</dcterms:modified>
</cp:coreProperties>
</file>