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333" r:id="rId4"/>
    <p:sldId id="344" r:id="rId5"/>
    <p:sldId id="337" r:id="rId6"/>
    <p:sldId id="346" r:id="rId7"/>
    <p:sldId id="336" r:id="rId8"/>
    <p:sldId id="323" r:id="rId9"/>
    <p:sldId id="347" r:id="rId10"/>
    <p:sldId id="309" r:id="rId11"/>
    <p:sldId id="310" r:id="rId12"/>
    <p:sldId id="324" r:id="rId13"/>
    <p:sldId id="325" r:id="rId14"/>
    <p:sldId id="326" r:id="rId15"/>
    <p:sldId id="328" r:id="rId16"/>
    <p:sldId id="329" r:id="rId17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ahoma" panose="020B0604030504040204" pitchFamily="34" charset="0"/>
      <p:regular r:id="rId23"/>
      <p:bold r:id="rId24"/>
    </p:embeddedFont>
    <p:embeddedFont>
      <p:font typeface="宋体" panose="02010600030101010101" pitchFamily="2" charset="-122"/>
      <p:regular r:id="rId25"/>
    </p:embeddedFont>
    <p:embeddedFont>
      <p:font typeface="Arial Black" panose="020B0A04020102020204" pitchFamily="34" charset="0"/>
      <p:bold r:id="rId26"/>
    </p:embeddedFont>
    <p:embeddedFont>
      <p:font typeface=".VnTifani HeavyH" panose="020B7200000000000000" pitchFamily="34" charset="0"/>
      <p:regular r:id="rId27"/>
    </p:embeddedFont>
    <p:embeddedFont>
      <p:font typeface="Comic Sans MS" panose="030F0702030302020204" pitchFamily="66" charset="0"/>
      <p:regular r:id="rId28"/>
      <p:bold r:id="rId29"/>
    </p:embeddedFont>
    <p:embeddedFont>
      <p:font typeface=".VnAvant" panose="020B7200000000000000" pitchFamily="34" charset="0"/>
      <p:regular r:id="rId30"/>
      <p:bold r:id="rId31"/>
      <p:italic r:id="rId32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99CC"/>
    <a:srgbClr val="FFFFCC"/>
    <a:srgbClr val="0000CC"/>
    <a:srgbClr val="FFFF99"/>
    <a:srgbClr val="99FFCC"/>
    <a:srgbClr val="FF66FF"/>
    <a:srgbClr val="0066CC"/>
    <a:srgbClr val="FFC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918" y="-27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v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y­.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89DC42-C0CE-48D4-85D7-41EFBDB62C86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42FA665-396E-41FB-AA77-5B130EFC5274}" type="slidenum">
              <a:rPr lang="en-US" sz="1200">
                <a:latin typeface="Arial" charset="0"/>
              </a:rPr>
              <a:pPr algn="r" eaLnBrk="1" hangingPunct="1"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3789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 smtClean="0">
                <a:latin typeface="Arial" charset="0"/>
              </a:rPr>
              <a:t>Nhấn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chuột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vào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cánh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bông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hoa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đã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chọn</a:t>
            </a:r>
            <a:r>
              <a:rPr lang="en-US" baseline="0" dirty="0" smtClean="0">
                <a:latin typeface="Arial" charset="0"/>
              </a:rPr>
              <a:t>,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khi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mở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cảnh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hoa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ra</a:t>
            </a:r>
            <a:r>
              <a:rPr lang="en-US" baseline="0" dirty="0" smtClean="0">
                <a:latin typeface="Arial" charset="0"/>
              </a:rPr>
              <a:t>,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vào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số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để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đến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câu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hỏi</a:t>
            </a:r>
            <a:r>
              <a:rPr lang="en-US" baseline="0" dirty="0" smtClean="0">
                <a:latin typeface="Arial" charset="0"/>
              </a:rPr>
              <a:t>.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khi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trả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lời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đúng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nút</a:t>
            </a:r>
            <a:r>
              <a:rPr lang="en-US" baseline="0" dirty="0" smtClean="0">
                <a:latin typeface="Arial" charset="0"/>
              </a:rPr>
              <a:t> Home quay </a:t>
            </a:r>
            <a:r>
              <a:rPr lang="en-US" baseline="0" dirty="0" err="1" smtClean="0">
                <a:latin typeface="Arial" charset="0"/>
              </a:rPr>
              <a:t>lại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trang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này</a:t>
            </a:r>
            <a:r>
              <a:rPr lang="en-US" baseline="0" dirty="0" smtClean="0">
                <a:latin typeface="Arial" charset="0"/>
              </a:rPr>
              <a:t>/ </a:t>
            </a:r>
            <a:r>
              <a:rPr lang="en-US" baseline="0" dirty="0" err="1" smtClean="0">
                <a:latin typeface="Arial" charset="0"/>
              </a:rPr>
              <a:t>Chơi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xong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vào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nút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mũi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tên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để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chuyển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phần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.</a:t>
            </a:r>
            <a:endParaRPr lang="en-US" dirty="0" smtClean="0">
              <a:latin typeface="Arial" charset="0"/>
            </a:endParaRPr>
          </a:p>
        </p:txBody>
      </p:sp>
      <p:sp>
        <p:nvSpPr>
          <p:cNvPr id="3789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83D15E2-165A-4DDD-9CE5-AB3B39FAE424}" type="slidenum">
              <a:rPr lang="en-US" sz="1200">
                <a:latin typeface="Arial" charset="0"/>
              </a:rPr>
              <a:pPr algn="r" eaLnBrk="1" hangingPunct="1"/>
              <a:t>12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1F16A3-DDD9-493E-A22D-D3716428AE8E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24.gif"/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16.xml"/><Relationship Id="rId5" Type="http://schemas.openxmlformats.org/officeDocument/2006/relationships/image" Target="../media/image14.png"/><Relationship Id="rId15" Type="http://schemas.openxmlformats.org/officeDocument/2006/relationships/slide" Target="slide13.xml"/><Relationship Id="rId10" Type="http://schemas.openxmlformats.org/officeDocument/2006/relationships/image" Target="../media/image18.png"/><Relationship Id="rId19" Type="http://schemas.openxmlformats.org/officeDocument/2006/relationships/image" Target="../media/image25.gif"/><Relationship Id="rId4" Type="http://schemas.openxmlformats.org/officeDocument/2006/relationships/slide" Target="slide15.xml"/><Relationship Id="rId9" Type="http://schemas.openxmlformats.org/officeDocument/2006/relationships/image" Target="../media/image17.jpeg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27.gif"/><Relationship Id="rId18" Type="http://schemas.openxmlformats.org/officeDocument/2006/relationships/image" Target="../media/image32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12.xml"/><Relationship Id="rId7" Type="http://schemas.openxmlformats.org/officeDocument/2006/relationships/audio" Target="../media/audio4.wav"/><Relationship Id="rId12" Type="http://schemas.openxmlformats.org/officeDocument/2006/relationships/image" Target="../media/image26.gif"/><Relationship Id="rId17" Type="http://schemas.openxmlformats.org/officeDocument/2006/relationships/image" Target="../media/image31.gif"/><Relationship Id="rId2" Type="http://schemas.openxmlformats.org/officeDocument/2006/relationships/tags" Target="../tags/tag2.xml"/><Relationship Id="rId16" Type="http://schemas.openxmlformats.org/officeDocument/2006/relationships/image" Target="../media/image30.gif"/><Relationship Id="rId20" Type="http://schemas.openxmlformats.org/officeDocument/2006/relationships/image" Target="../media/image34.png"/><Relationship Id="rId1" Type="http://schemas.openxmlformats.org/officeDocument/2006/relationships/tags" Target="../tags/tag1.xml"/><Relationship Id="rId6" Type="http://schemas.openxmlformats.org/officeDocument/2006/relationships/audio" Target="../media/audio3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2.wav"/><Relationship Id="rId15" Type="http://schemas.openxmlformats.org/officeDocument/2006/relationships/image" Target="../media/image29.gif"/><Relationship Id="rId10" Type="http://schemas.openxmlformats.org/officeDocument/2006/relationships/audio" Target="../media/audio7.wav"/><Relationship Id="rId19" Type="http://schemas.openxmlformats.org/officeDocument/2006/relationships/image" Target="../media/image33.png"/><Relationship Id="rId4" Type="http://schemas.openxmlformats.org/officeDocument/2006/relationships/notesSlide" Target="../notesSlides/notesSlide6.xml"/><Relationship Id="rId9" Type="http://schemas.openxmlformats.org/officeDocument/2006/relationships/audio" Target="../media/audio6.wav"/><Relationship Id="rId1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audio" Target="../media/audio4.wav"/><Relationship Id="rId18" Type="http://schemas.openxmlformats.org/officeDocument/2006/relationships/image" Target="../media/image26.gif"/><Relationship Id="rId26" Type="http://schemas.openxmlformats.org/officeDocument/2006/relationships/image" Target="../media/image36.gif"/><Relationship Id="rId3" Type="http://schemas.openxmlformats.org/officeDocument/2006/relationships/tags" Target="../tags/tag5.xml"/><Relationship Id="rId21" Type="http://schemas.openxmlformats.org/officeDocument/2006/relationships/image" Target="../media/image29.gif"/><Relationship Id="rId7" Type="http://schemas.openxmlformats.org/officeDocument/2006/relationships/tags" Target="../tags/tag9.xml"/><Relationship Id="rId12" Type="http://schemas.openxmlformats.org/officeDocument/2006/relationships/audio" Target="../media/audio3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5.gif"/><Relationship Id="rId2" Type="http://schemas.openxmlformats.org/officeDocument/2006/relationships/tags" Target="../tags/tag4.xml"/><Relationship Id="rId16" Type="http://schemas.openxmlformats.org/officeDocument/2006/relationships/audio" Target="../media/audio9.wav"/><Relationship Id="rId20" Type="http://schemas.openxmlformats.org/officeDocument/2006/relationships/image" Target="../media/image28.gif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audio" Target="../media/audio8.wav"/><Relationship Id="rId24" Type="http://schemas.openxmlformats.org/officeDocument/2006/relationships/image" Target="../media/image32.gif"/><Relationship Id="rId5" Type="http://schemas.openxmlformats.org/officeDocument/2006/relationships/tags" Target="../tags/tag7.xml"/><Relationship Id="rId15" Type="http://schemas.openxmlformats.org/officeDocument/2006/relationships/audio" Target="../media/audio7.wav"/><Relationship Id="rId23" Type="http://schemas.openxmlformats.org/officeDocument/2006/relationships/image" Target="../media/image31.gif"/><Relationship Id="rId10" Type="http://schemas.openxmlformats.org/officeDocument/2006/relationships/notesSlide" Target="../notesSlides/notesSlide7.xml"/><Relationship Id="rId19" Type="http://schemas.openxmlformats.org/officeDocument/2006/relationships/image" Target="../media/image27.gif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22" Type="http://schemas.openxmlformats.org/officeDocument/2006/relationships/image" Target="../media/image30.gif"/><Relationship Id="rId27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6.wav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gif"/><Relationship Id="rId11" Type="http://schemas.openxmlformats.org/officeDocument/2006/relationships/slide" Target="slide12.xml"/><Relationship Id="rId5" Type="http://schemas.openxmlformats.org/officeDocument/2006/relationships/hyperlink" Target="../My%20Documents/SONG/ATGT%20(khoi7)/vong3(khoi7).ppt" TargetMode="External"/><Relationship Id="rId10" Type="http://schemas.microsoft.com/office/2007/relationships/hdphoto" Target="../media/hdphoto1.wdp"/><Relationship Id="rId4" Type="http://schemas.openxmlformats.org/officeDocument/2006/relationships/audio" Target="../media/audio4.wav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audio" Target="../media/audio4.wav"/><Relationship Id="rId18" Type="http://schemas.openxmlformats.org/officeDocument/2006/relationships/image" Target="../media/image26.gif"/><Relationship Id="rId26" Type="http://schemas.openxmlformats.org/officeDocument/2006/relationships/image" Target="../media/image36.gif"/><Relationship Id="rId3" Type="http://schemas.openxmlformats.org/officeDocument/2006/relationships/tags" Target="../tags/tag13.xml"/><Relationship Id="rId21" Type="http://schemas.openxmlformats.org/officeDocument/2006/relationships/image" Target="../media/image29.gif"/><Relationship Id="rId7" Type="http://schemas.openxmlformats.org/officeDocument/2006/relationships/tags" Target="../tags/tag17.xml"/><Relationship Id="rId12" Type="http://schemas.openxmlformats.org/officeDocument/2006/relationships/audio" Target="../media/audio3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5.gif"/><Relationship Id="rId2" Type="http://schemas.openxmlformats.org/officeDocument/2006/relationships/tags" Target="../tags/tag12.xml"/><Relationship Id="rId16" Type="http://schemas.openxmlformats.org/officeDocument/2006/relationships/audio" Target="../media/audio9.wav"/><Relationship Id="rId20" Type="http://schemas.openxmlformats.org/officeDocument/2006/relationships/image" Target="../media/image28.gif"/><Relationship Id="rId29" Type="http://schemas.openxmlformats.org/officeDocument/2006/relationships/image" Target="../media/image41.jpe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audio" Target="../media/audio8.wav"/><Relationship Id="rId24" Type="http://schemas.openxmlformats.org/officeDocument/2006/relationships/image" Target="../media/image32.gif"/><Relationship Id="rId5" Type="http://schemas.openxmlformats.org/officeDocument/2006/relationships/tags" Target="../tags/tag15.xml"/><Relationship Id="rId15" Type="http://schemas.openxmlformats.org/officeDocument/2006/relationships/audio" Target="../media/audio7.wav"/><Relationship Id="rId23" Type="http://schemas.openxmlformats.org/officeDocument/2006/relationships/image" Target="../media/image31.gif"/><Relationship Id="rId28" Type="http://schemas.openxmlformats.org/officeDocument/2006/relationships/image" Target="../media/image40.png"/><Relationship Id="rId10" Type="http://schemas.openxmlformats.org/officeDocument/2006/relationships/notesSlide" Target="../notesSlides/notesSlide9.xml"/><Relationship Id="rId19" Type="http://schemas.openxmlformats.org/officeDocument/2006/relationships/image" Target="../media/image27.gif"/><Relationship Id="rId31" Type="http://schemas.openxmlformats.org/officeDocument/2006/relationships/image" Target="../media/image43.jpeg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22" Type="http://schemas.openxmlformats.org/officeDocument/2006/relationships/image" Target="../media/image30.gif"/><Relationship Id="rId27" Type="http://schemas.openxmlformats.org/officeDocument/2006/relationships/slide" Target="slide12.xml"/><Relationship Id="rId30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34</a:t>
            </a: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v – 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</a:rPr>
              <a:t>y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­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415268"/>
            <a:ext cx="22098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1508" name="Picture 4" descr="Sunset">
            <a:hlinkHover r:id="" action="ppaction://noaction" highlightClick="1">
              <a:snd r:embed="rId2" name="drumroll.wav"/>
            </a:hlinkHover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17"/>
            <a:ext cx="9448800" cy="590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0" y="698500"/>
            <a:ext cx="9448800" cy="4315126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95" tIns="47547" rIns="95095" bIns="47547">
            <a:spAutoFit/>
          </a:bodyPr>
          <a:lstStyle/>
          <a:p>
            <a:pPr algn="just">
              <a:lnSpc>
                <a:spcPts val="4680"/>
              </a:lnSpc>
              <a:defRPr/>
            </a:pPr>
            <a:r>
              <a:rPr lang="en-US" sz="2400" b="1" dirty="0" err="1" smtClean="0">
                <a:solidFill>
                  <a:schemeClr val="bg1"/>
                </a:solidFill>
              </a:rPr>
              <a:t>Luật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như </a:t>
            </a:r>
            <a:r>
              <a:rPr lang="vi-VN" sz="2400" b="1" dirty="0">
                <a:solidFill>
                  <a:schemeClr val="bg1"/>
                </a:solidFill>
              </a:rPr>
              <a:t>sau: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Có </a:t>
            </a:r>
            <a:r>
              <a:rPr lang="en-US" sz="2400" b="1" dirty="0" smtClean="0">
                <a:solidFill>
                  <a:schemeClr val="bg1"/>
                </a:solidFill>
              </a:rPr>
              <a:t>4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vi-VN" sz="2400" b="1" dirty="0" smtClean="0">
                <a:solidFill>
                  <a:schemeClr val="bg1"/>
                </a:solidFill>
              </a:rPr>
              <a:t>mỗi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tương </a:t>
            </a:r>
            <a:r>
              <a:rPr lang="vi-VN" sz="2400" b="1" dirty="0">
                <a:solidFill>
                  <a:schemeClr val="bg1"/>
                </a:solidFill>
              </a:rPr>
              <a:t>ứng với một câu hỏi. Trong đó có 1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may </a:t>
            </a:r>
            <a:r>
              <a:rPr lang="vi-VN" sz="2400" b="1" dirty="0">
                <a:solidFill>
                  <a:schemeClr val="bg1"/>
                </a:solidFill>
              </a:rPr>
              <a:t>mắn nếu chọn được sẽ được một phần quà.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Bạn nào giơ tay trước sẽ được quyền chọn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cho </a:t>
            </a:r>
            <a:r>
              <a:rPr lang="vi-VN" sz="2400" b="1" dirty="0">
                <a:solidFill>
                  <a:schemeClr val="bg1"/>
                </a:solidFill>
              </a:rPr>
              <a:t>mình, sau khi chọn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vi-VN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nếu trả lời đúng người chơi sẽ nhận được một phần qùa. Sau thời gian 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vi-VN" sz="2400" b="1" dirty="0">
                <a:solidFill>
                  <a:schemeClr val="bg1"/>
                </a:solidFill>
              </a:rPr>
              <a:t> giây không trả lời được thì quyền trả lời sẽ thuộc về bạn khác. 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0" y="5241396"/>
            <a:ext cx="9448800" cy="5794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5095" tIns="47547" rIns="95095" bIns="47547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700" kern="1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H"/>
              </a:rPr>
              <a:t>Chóc c¸c b¹n may m¾n!</a:t>
            </a:r>
            <a:endParaRPr lang="en-US" sz="3700" kern="1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H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35717"/>
            <a:ext cx="9448800" cy="7342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 CHƠI: HÁI HOA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10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loud Callout 43"/>
          <p:cNvSpPr>
            <a:spLocks noChangeArrowheads="1"/>
          </p:cNvSpPr>
          <p:nvPr/>
        </p:nvSpPr>
        <p:spPr bwMode="auto">
          <a:xfrm>
            <a:off x="1219200" y="0"/>
            <a:ext cx="7162800" cy="4254500"/>
          </a:xfrm>
          <a:prstGeom prst="cloud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2531" name="Freeform 41"/>
          <p:cNvSpPr>
            <a:spLocks noChangeArrowheads="1"/>
          </p:cNvSpPr>
          <p:nvPr/>
        </p:nvSpPr>
        <p:spPr bwMode="auto">
          <a:xfrm>
            <a:off x="2209800" y="762000"/>
            <a:ext cx="2865438" cy="4730750"/>
          </a:xfrm>
          <a:custGeom>
            <a:avLst/>
            <a:gdLst>
              <a:gd name="T0" fmla="*/ 9998 w 3246155"/>
              <a:gd name="T1" fmla="*/ 9173235 h 5448300"/>
              <a:gd name="T2" fmla="*/ 13658 w 3246155"/>
              <a:gd name="T3" fmla="*/ 6176049 h 5448300"/>
              <a:gd name="T4" fmla="*/ 6838 w 3246155"/>
              <a:gd name="T5" fmla="*/ 9082414 h 5448300"/>
              <a:gd name="T6" fmla="*/ 8834 w 3246155"/>
              <a:gd name="T7" fmla="*/ 10353944 h 5448300"/>
              <a:gd name="T8" fmla="*/ 9667 w 3246155"/>
              <a:gd name="T9" fmla="*/ 13986888 h 5448300"/>
              <a:gd name="T10" fmla="*/ 3677 w 3246155"/>
              <a:gd name="T11" fmla="*/ 12806184 h 5448300"/>
              <a:gd name="T12" fmla="*/ 3011 w 3246155"/>
              <a:gd name="T13" fmla="*/ 13441967 h 5448300"/>
              <a:gd name="T14" fmla="*/ 9333 w 3246155"/>
              <a:gd name="T15" fmla="*/ 15167590 h 5448300"/>
              <a:gd name="T16" fmla="*/ 7835 w 3246155"/>
              <a:gd name="T17" fmla="*/ 17983136 h 5448300"/>
              <a:gd name="T18" fmla="*/ 4175 w 3246155"/>
              <a:gd name="T19" fmla="*/ 23886708 h 5448300"/>
              <a:gd name="T20" fmla="*/ 2346 w 3246155"/>
              <a:gd name="T21" fmla="*/ 25521449 h 5448300"/>
              <a:gd name="T22" fmla="*/ 23641 w 3246155"/>
              <a:gd name="T23" fmla="*/ 25975641 h 5448300"/>
              <a:gd name="T24" fmla="*/ 21145 w 3246155"/>
              <a:gd name="T25" fmla="*/ 23160096 h 5448300"/>
              <a:gd name="T26" fmla="*/ 22311 w 3246155"/>
              <a:gd name="T27" fmla="*/ 23160096 h 5448300"/>
              <a:gd name="T28" fmla="*/ 21811 w 3246155"/>
              <a:gd name="T29" fmla="*/ 19799597 h 5448300"/>
              <a:gd name="T30" fmla="*/ 20480 w 3246155"/>
              <a:gd name="T31" fmla="*/ 19708768 h 5448300"/>
              <a:gd name="T32" fmla="*/ 20147 w 3246155"/>
              <a:gd name="T33" fmla="*/ 16893248 h 5448300"/>
              <a:gd name="T34" fmla="*/ 28299 w 3246155"/>
              <a:gd name="T35" fmla="*/ 14985949 h 5448300"/>
              <a:gd name="T36" fmla="*/ 28133 w 3246155"/>
              <a:gd name="T37" fmla="*/ 14985949 h 5448300"/>
              <a:gd name="T38" fmla="*/ 28299 w 3246155"/>
              <a:gd name="T39" fmla="*/ 13714417 h 5448300"/>
              <a:gd name="T40" fmla="*/ 17819 w 3246155"/>
              <a:gd name="T41" fmla="*/ 14441017 h 5448300"/>
              <a:gd name="T42" fmla="*/ 18150 w 3246155"/>
              <a:gd name="T43" fmla="*/ 11625482 h 5448300"/>
              <a:gd name="T44" fmla="*/ 21478 w 3246155"/>
              <a:gd name="T45" fmla="*/ 11807124 h 5448300"/>
              <a:gd name="T46" fmla="*/ 23309 w 3246155"/>
              <a:gd name="T47" fmla="*/ 11171378 h 5448300"/>
              <a:gd name="T48" fmla="*/ 20646 w 3246155"/>
              <a:gd name="T49" fmla="*/ 10717233 h 5448300"/>
              <a:gd name="T50" fmla="*/ 20812 w 3246155"/>
              <a:gd name="T51" fmla="*/ 10444753 h 5448300"/>
              <a:gd name="T52" fmla="*/ 21145 w 3246155"/>
              <a:gd name="T53" fmla="*/ 10444753 h 5448300"/>
              <a:gd name="T54" fmla="*/ 25638 w 3246155"/>
              <a:gd name="T55" fmla="*/ 8991600 h 5448300"/>
              <a:gd name="T56" fmla="*/ 24972 w 3246155"/>
              <a:gd name="T57" fmla="*/ 8083336 h 5448300"/>
              <a:gd name="T58" fmla="*/ 17153 w 3246155"/>
              <a:gd name="T59" fmla="*/ 8900734 h 5448300"/>
              <a:gd name="T60" fmla="*/ 19815 w 3246155"/>
              <a:gd name="T61" fmla="*/ 6266870 h 5448300"/>
              <a:gd name="T62" fmla="*/ 20313 w 3246155"/>
              <a:gd name="T63" fmla="*/ 5721926 h 5448300"/>
              <a:gd name="T64" fmla="*/ 18318 w 3246155"/>
              <a:gd name="T65" fmla="*/ 999065 h 5448300"/>
              <a:gd name="T66" fmla="*/ 15489 w 3246155"/>
              <a:gd name="T67" fmla="*/ 0 h 5448300"/>
              <a:gd name="T68" fmla="*/ 16652 w 3246155"/>
              <a:gd name="T69" fmla="*/ 3088029 h 5448300"/>
              <a:gd name="T70" fmla="*/ 17485 w 3246155"/>
              <a:gd name="T71" fmla="*/ 4904511 h 5448300"/>
              <a:gd name="T72" fmla="*/ 16652 w 3246155"/>
              <a:gd name="T73" fmla="*/ 6630177 h 5448300"/>
              <a:gd name="T74" fmla="*/ 14823 w 3246155"/>
              <a:gd name="T75" fmla="*/ 3814633 h 5448300"/>
              <a:gd name="T76" fmla="*/ 12161 w 3246155"/>
              <a:gd name="T77" fmla="*/ 4722870 h 5448300"/>
              <a:gd name="T78" fmla="*/ 13160 w 3246155"/>
              <a:gd name="T79" fmla="*/ 6085229 h 5448300"/>
              <a:gd name="T80" fmla="*/ 14823 w 3246155"/>
              <a:gd name="T81" fmla="*/ 6176049 h 5448300"/>
              <a:gd name="T82" fmla="*/ 9998 w 3246155"/>
              <a:gd name="T83" fmla="*/ 9173235 h 54483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46155"/>
              <a:gd name="T127" fmla="*/ 0 h 5448300"/>
              <a:gd name="T128" fmla="*/ 3246155 w 3246155"/>
              <a:gd name="T129" fmla="*/ 5448300 h 54483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46155" h="5448300">
                <a:moveTo>
                  <a:pt x="1144837" y="1924050"/>
                </a:moveTo>
                <a:cubicBezTo>
                  <a:pt x="1609507" y="1285129"/>
                  <a:pt x="1861145" y="1295400"/>
                  <a:pt x="1563937" y="1295400"/>
                </a:cubicBezTo>
                <a:cubicBezTo>
                  <a:pt x="825465" y="1917271"/>
                  <a:pt x="1155498" y="1905000"/>
                  <a:pt x="782887" y="1905000"/>
                </a:cubicBezTo>
                <a:lnTo>
                  <a:pt x="1011487" y="2171700"/>
                </a:lnTo>
                <a:lnTo>
                  <a:pt x="1106737" y="2933700"/>
                </a:lnTo>
                <a:lnTo>
                  <a:pt x="420937" y="2686050"/>
                </a:lnTo>
                <a:lnTo>
                  <a:pt x="344737" y="2819400"/>
                </a:lnTo>
                <a:lnTo>
                  <a:pt x="1068637" y="3181350"/>
                </a:lnTo>
                <a:lnTo>
                  <a:pt x="897187" y="3771900"/>
                </a:lnTo>
                <a:cubicBezTo>
                  <a:pt x="435588" y="5022064"/>
                  <a:pt x="0" y="5010150"/>
                  <a:pt x="478087" y="5010150"/>
                </a:cubicBezTo>
                <a:lnTo>
                  <a:pt x="268537" y="5353050"/>
                </a:lnTo>
                <a:lnTo>
                  <a:pt x="2706937" y="5448300"/>
                </a:lnTo>
                <a:lnTo>
                  <a:pt x="2421187" y="4857750"/>
                </a:lnTo>
                <a:lnTo>
                  <a:pt x="2554537" y="4857750"/>
                </a:lnTo>
                <a:lnTo>
                  <a:pt x="2497387" y="4152900"/>
                </a:lnTo>
                <a:lnTo>
                  <a:pt x="2344987" y="4133850"/>
                </a:lnTo>
                <a:cubicBezTo>
                  <a:pt x="2287225" y="3536980"/>
                  <a:pt x="2090067" y="3543300"/>
                  <a:pt x="2306887" y="3543300"/>
                </a:cubicBezTo>
                <a:lnTo>
                  <a:pt x="3240337" y="3143250"/>
                </a:lnTo>
                <a:cubicBezTo>
                  <a:pt x="3246155" y="3140705"/>
                  <a:pt x="3227637" y="3143250"/>
                  <a:pt x="3221287" y="3143250"/>
                </a:cubicBezTo>
                <a:lnTo>
                  <a:pt x="3240337" y="2876550"/>
                </a:lnTo>
                <a:lnTo>
                  <a:pt x="2040187" y="3028950"/>
                </a:lnTo>
                <a:cubicBezTo>
                  <a:pt x="2053308" y="2832128"/>
                  <a:pt x="1929062" y="2584450"/>
                  <a:pt x="2078287" y="2438400"/>
                </a:cubicBezTo>
                <a:cubicBezTo>
                  <a:pt x="2395508" y="2480696"/>
                  <a:pt x="2267944" y="2476500"/>
                  <a:pt x="2459287" y="2476500"/>
                </a:cubicBezTo>
                <a:lnTo>
                  <a:pt x="2668837" y="2343150"/>
                </a:lnTo>
                <a:cubicBezTo>
                  <a:pt x="2567237" y="2311400"/>
                  <a:pt x="2457959" y="2297992"/>
                  <a:pt x="2364037" y="2247900"/>
                </a:cubicBezTo>
                <a:cubicBezTo>
                  <a:pt x="2346319" y="2238450"/>
                  <a:pt x="2368888" y="2204949"/>
                  <a:pt x="2383087" y="2190750"/>
                </a:cubicBezTo>
                <a:cubicBezTo>
                  <a:pt x="2392067" y="2181770"/>
                  <a:pt x="2370387" y="2257425"/>
                  <a:pt x="2421187" y="2190750"/>
                </a:cubicBezTo>
                <a:lnTo>
                  <a:pt x="2935537" y="1885950"/>
                </a:lnTo>
                <a:lnTo>
                  <a:pt x="2859337" y="1695450"/>
                </a:lnTo>
                <a:lnTo>
                  <a:pt x="1963987" y="1866900"/>
                </a:lnTo>
                <a:cubicBezTo>
                  <a:pt x="2065587" y="1682750"/>
                  <a:pt x="2170382" y="1500327"/>
                  <a:pt x="2268787" y="1314450"/>
                </a:cubicBezTo>
                <a:cubicBezTo>
                  <a:pt x="2338709" y="1182375"/>
                  <a:pt x="2275226" y="1250861"/>
                  <a:pt x="2325937" y="1200150"/>
                </a:cubicBezTo>
                <a:cubicBezTo>
                  <a:pt x="2248321" y="870280"/>
                  <a:pt x="2097337" y="548428"/>
                  <a:pt x="2097337" y="209550"/>
                </a:cubicBezTo>
                <a:lnTo>
                  <a:pt x="1773487" y="0"/>
                </a:lnTo>
                <a:cubicBezTo>
                  <a:pt x="1908155" y="634862"/>
                  <a:pt x="1906837" y="414437"/>
                  <a:pt x="1906837" y="647700"/>
                </a:cubicBezTo>
                <a:lnTo>
                  <a:pt x="2002087" y="1028700"/>
                </a:lnTo>
                <a:lnTo>
                  <a:pt x="1906837" y="1390650"/>
                </a:lnTo>
                <a:lnTo>
                  <a:pt x="1697287" y="800100"/>
                </a:lnTo>
                <a:cubicBezTo>
                  <a:pt x="1386952" y="974663"/>
                  <a:pt x="1392487" y="854979"/>
                  <a:pt x="1392487" y="990600"/>
                </a:cubicBezTo>
                <a:lnTo>
                  <a:pt x="1506787" y="1276350"/>
                </a:lnTo>
                <a:lnTo>
                  <a:pt x="1697287" y="1295400"/>
                </a:lnTo>
                <a:lnTo>
                  <a:pt x="1144837" y="19240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/>
          </a:p>
        </p:txBody>
      </p:sp>
      <p:grpSp>
        <p:nvGrpSpPr>
          <p:cNvPr id="22532" name="Group 28"/>
          <p:cNvGrpSpPr>
            <a:grpSpLocks/>
          </p:cNvGrpSpPr>
          <p:nvPr/>
        </p:nvGrpSpPr>
        <p:grpSpPr bwMode="auto">
          <a:xfrm>
            <a:off x="1656190" y="2400101"/>
            <a:ext cx="1908401" cy="1930798"/>
            <a:chOff x="432" y="288"/>
            <a:chExt cx="1584" cy="1488"/>
          </a:xfrm>
        </p:grpSpPr>
        <p:sp>
          <p:nvSpPr>
            <p:cNvPr id="22611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2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3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4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5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6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7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8" name="Oval 36">
              <a:hlinkClick r:id="rId4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3" name="Group 46"/>
          <p:cNvGrpSpPr>
            <a:grpSpLocks/>
          </p:cNvGrpSpPr>
          <p:nvPr/>
        </p:nvGrpSpPr>
        <p:grpSpPr bwMode="auto">
          <a:xfrm>
            <a:off x="4877326" y="923128"/>
            <a:ext cx="1635773" cy="1608998"/>
            <a:chOff x="432" y="288"/>
            <a:chExt cx="1584" cy="1488"/>
          </a:xfrm>
        </p:grpSpPr>
        <p:sp>
          <p:nvSpPr>
            <p:cNvPr id="22603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4" name="Oval 48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5" name="Oval 49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6" name="Oval 50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7" name="Oval 51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8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9" name="Oval 53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0" name="Oval 54">
              <a:hlinkClick r:id="rId6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60"/>
              <a:ext cx="792" cy="744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4" name="Group 18"/>
          <p:cNvGrpSpPr>
            <a:grpSpLocks/>
          </p:cNvGrpSpPr>
          <p:nvPr/>
        </p:nvGrpSpPr>
        <p:grpSpPr bwMode="auto">
          <a:xfrm>
            <a:off x="2272613" y="232626"/>
            <a:ext cx="1840245" cy="2011248"/>
            <a:chOff x="432" y="288"/>
            <a:chExt cx="1584" cy="1488"/>
          </a:xfrm>
        </p:grpSpPr>
        <p:sp>
          <p:nvSpPr>
            <p:cNvPr id="22595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6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7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8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9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0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1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02" name="Oval 17">
              <a:hlinkClick r:id="" action="ppaction://hlinkshowjump?jump=nextslide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8" cy="73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Freeform 49"/>
          <p:cNvSpPr/>
          <p:nvPr/>
        </p:nvSpPr>
        <p:spPr bwMode="auto">
          <a:xfrm>
            <a:off x="457200" y="5016500"/>
            <a:ext cx="6838950" cy="698500"/>
          </a:xfrm>
          <a:custGeom>
            <a:avLst/>
            <a:gdLst>
              <a:gd name="connsiteX0" fmla="*/ 19050 w 6838950"/>
              <a:gd name="connsiteY0" fmla="*/ 1089023 h 1222373"/>
              <a:gd name="connsiteX1" fmla="*/ 19050 w 6838950"/>
              <a:gd name="connsiteY1" fmla="*/ 1089023 h 1222373"/>
              <a:gd name="connsiteX2" fmla="*/ 495300 w 6838950"/>
              <a:gd name="connsiteY2" fmla="*/ 307973 h 1222373"/>
              <a:gd name="connsiteX3" fmla="*/ 1181100 w 6838950"/>
              <a:gd name="connsiteY3" fmla="*/ 155573 h 1222373"/>
              <a:gd name="connsiteX4" fmla="*/ 1733550 w 6838950"/>
              <a:gd name="connsiteY4" fmla="*/ 3173 h 1222373"/>
              <a:gd name="connsiteX5" fmla="*/ 3714750 w 6838950"/>
              <a:gd name="connsiteY5" fmla="*/ 155573 h 1222373"/>
              <a:gd name="connsiteX6" fmla="*/ 4953000 w 6838950"/>
              <a:gd name="connsiteY6" fmla="*/ 727073 h 1222373"/>
              <a:gd name="connsiteX7" fmla="*/ 4933950 w 6838950"/>
              <a:gd name="connsiteY7" fmla="*/ 727073 h 1222373"/>
              <a:gd name="connsiteX8" fmla="*/ 5962650 w 6838950"/>
              <a:gd name="connsiteY8" fmla="*/ 879473 h 1222373"/>
              <a:gd name="connsiteX9" fmla="*/ 6838950 w 6838950"/>
              <a:gd name="connsiteY9" fmla="*/ 936623 h 1222373"/>
              <a:gd name="connsiteX10" fmla="*/ 6800850 w 6838950"/>
              <a:gd name="connsiteY10" fmla="*/ 1222373 h 1222373"/>
              <a:gd name="connsiteX11" fmla="*/ 0 w 6838950"/>
              <a:gd name="connsiteY11" fmla="*/ 1165223 h 12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8950" h="1222373">
                <a:moveTo>
                  <a:pt x="19050" y="1089023"/>
                </a:moveTo>
                <a:lnTo>
                  <a:pt x="19050" y="1089023"/>
                </a:lnTo>
                <a:lnTo>
                  <a:pt x="495300" y="307973"/>
                </a:lnTo>
                <a:cubicBezTo>
                  <a:pt x="1193627" y="191585"/>
                  <a:pt x="1181100" y="425426"/>
                  <a:pt x="1181100" y="155573"/>
                </a:cubicBezTo>
                <a:cubicBezTo>
                  <a:pt x="1783947" y="0"/>
                  <a:pt x="1974949" y="3173"/>
                  <a:pt x="1733550" y="3173"/>
                </a:cubicBezTo>
                <a:cubicBezTo>
                  <a:pt x="3709833" y="195045"/>
                  <a:pt x="3401825" y="781424"/>
                  <a:pt x="3714750" y="155573"/>
                </a:cubicBezTo>
                <a:lnTo>
                  <a:pt x="4953000" y="727073"/>
                </a:lnTo>
                <a:cubicBezTo>
                  <a:pt x="4958750" y="729768"/>
                  <a:pt x="4940300" y="727073"/>
                  <a:pt x="4933950" y="727073"/>
                </a:cubicBezTo>
                <a:cubicBezTo>
                  <a:pt x="5942187" y="920965"/>
                  <a:pt x="5686785" y="1155338"/>
                  <a:pt x="5962650" y="879473"/>
                </a:cubicBezTo>
                <a:lnTo>
                  <a:pt x="6838950" y="936623"/>
                </a:lnTo>
                <a:lnTo>
                  <a:pt x="6800850" y="1222373"/>
                </a:lnTo>
                <a:lnTo>
                  <a:pt x="0" y="1165223"/>
                </a:lnTo>
              </a:path>
            </a:pathLst>
          </a:custGeom>
          <a:blipFill>
            <a:blip r:embed="rId9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996600"/>
            </a:outerShdw>
          </a:effectLst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36" name="Oval 51"/>
          <p:cNvSpPr>
            <a:spLocks noChangeArrowheads="1"/>
          </p:cNvSpPr>
          <p:nvPr/>
        </p:nvSpPr>
        <p:spPr bwMode="auto">
          <a:xfrm>
            <a:off x="6553200" y="698500"/>
            <a:ext cx="381000" cy="254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37" name="Oval 52"/>
          <p:cNvGrpSpPr>
            <a:grpSpLocks/>
          </p:cNvGrpSpPr>
          <p:nvPr/>
        </p:nvGrpSpPr>
        <p:grpSpPr bwMode="auto">
          <a:xfrm>
            <a:off x="6997701" y="1579562"/>
            <a:ext cx="482600" cy="402167"/>
            <a:chOff x="4408" y="1194"/>
            <a:chExt cx="304" cy="304"/>
          </a:xfrm>
        </p:grpSpPr>
        <p:pic>
          <p:nvPicPr>
            <p:cNvPr id="22593" name="Oval 52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194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4" name="Text Box 37"/>
            <p:cNvSpPr txBox="1">
              <a:spLocks noChangeArrowheads="1"/>
            </p:cNvSpPr>
            <p:nvPr/>
          </p:nvSpPr>
          <p:spPr bwMode="auto">
            <a:xfrm>
              <a:off x="4458" y="1242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5053080" y="261938"/>
            <a:ext cx="477100" cy="482700"/>
          </a:xfrm>
          <a:prstGeom prst="ellipse">
            <a:avLst/>
          </a:prstGeom>
          <a:solidFill>
            <a:srgbClr val="FF0066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woPt" dir="t"/>
          </a:scene3d>
          <a:sp3d>
            <a:bevelB w="165100" prst="coolSlant"/>
          </a:sp3d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41" name="Oval 54"/>
          <p:cNvSpPr>
            <a:spLocks noChangeArrowheads="1"/>
          </p:cNvSpPr>
          <p:nvPr/>
        </p:nvSpPr>
        <p:spPr bwMode="auto">
          <a:xfrm>
            <a:off x="2028045" y="2044650"/>
            <a:ext cx="477100" cy="482700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42" name="Group 37"/>
          <p:cNvGrpSpPr>
            <a:grpSpLocks/>
          </p:cNvGrpSpPr>
          <p:nvPr/>
        </p:nvGrpSpPr>
        <p:grpSpPr bwMode="auto">
          <a:xfrm>
            <a:off x="4489235" y="2662576"/>
            <a:ext cx="1772087" cy="1850348"/>
            <a:chOff x="432" y="288"/>
            <a:chExt cx="1584" cy="1488"/>
          </a:xfrm>
        </p:grpSpPr>
        <p:sp>
          <p:nvSpPr>
            <p:cNvPr id="22585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6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7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8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9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0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1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92" name="Oval 45">
              <a:hlinkClick r:id="rId11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3" name="Oval 61"/>
          <p:cNvSpPr>
            <a:spLocks noChangeArrowheads="1"/>
          </p:cNvSpPr>
          <p:nvPr/>
        </p:nvSpPr>
        <p:spPr bwMode="auto">
          <a:xfrm>
            <a:off x="6400800" y="2603500"/>
            <a:ext cx="609600" cy="50800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485302" y="2663820"/>
            <a:ext cx="1772087" cy="1850348"/>
            <a:chOff x="432" y="288"/>
            <a:chExt cx="1584" cy="1488"/>
          </a:xfrm>
        </p:grpSpPr>
        <p:sp>
          <p:nvSpPr>
            <p:cNvPr id="22577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8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9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0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1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2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3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84" name="Oval 45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877326" y="908295"/>
            <a:ext cx="1635773" cy="1619055"/>
            <a:chOff x="414" y="279"/>
            <a:chExt cx="1584" cy="1497"/>
          </a:xfrm>
        </p:grpSpPr>
        <p:sp>
          <p:nvSpPr>
            <p:cNvPr id="22569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10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0" name="Oval 48"/>
            <p:cNvSpPr>
              <a:spLocks noChangeArrowheads="1"/>
            </p:cNvSpPr>
            <p:nvPr/>
          </p:nvSpPr>
          <p:spPr bwMode="auto">
            <a:xfrm>
              <a:off x="1200" y="1200"/>
              <a:ext cx="576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1" name="Oval 49"/>
            <p:cNvSpPr>
              <a:spLocks noChangeArrowheads="1"/>
            </p:cNvSpPr>
            <p:nvPr/>
          </p:nvSpPr>
          <p:spPr bwMode="auto">
            <a:xfrm>
              <a:off x="654" y="1200"/>
              <a:ext cx="594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2" name="Oval 50"/>
            <p:cNvSpPr>
              <a:spLocks noChangeArrowheads="1"/>
            </p:cNvSpPr>
            <p:nvPr/>
          </p:nvSpPr>
          <p:spPr bwMode="auto">
            <a:xfrm>
              <a:off x="1158" y="279"/>
              <a:ext cx="57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3" name="Oval 51"/>
            <p:cNvSpPr>
              <a:spLocks noChangeArrowheads="1"/>
            </p:cNvSpPr>
            <p:nvPr/>
          </p:nvSpPr>
          <p:spPr bwMode="auto">
            <a:xfrm>
              <a:off x="654" y="346"/>
              <a:ext cx="552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4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5" name="Oval 53"/>
            <p:cNvSpPr>
              <a:spLocks noChangeArrowheads="1"/>
            </p:cNvSpPr>
            <p:nvPr/>
          </p:nvSpPr>
          <p:spPr bwMode="auto">
            <a:xfrm>
              <a:off x="414" y="807"/>
              <a:ext cx="54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76" name="Oval 54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20"/>
              <a:ext cx="79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2276097" y="231274"/>
            <a:ext cx="1840245" cy="2011248"/>
            <a:chOff x="432" y="288"/>
            <a:chExt cx="1584" cy="1488"/>
          </a:xfrm>
        </p:grpSpPr>
        <p:sp>
          <p:nvSpPr>
            <p:cNvPr id="22561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2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3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4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5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6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7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8" name="Oval 17">
              <a:hlinkClick r:id="rId15" action="ppaction://hlinksldjump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726"/>
              <a:ext cx="78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628603" y="2400101"/>
            <a:ext cx="1908401" cy="1930798"/>
            <a:chOff x="432" y="288"/>
            <a:chExt cx="1584" cy="1488"/>
          </a:xfrm>
        </p:grpSpPr>
        <p:sp>
          <p:nvSpPr>
            <p:cNvPr id="22553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4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5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6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7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8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9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0" name="Oval 36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8" name="Picture 89" descr="Button-04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016500"/>
            <a:ext cx="914400" cy="66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93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9" y="0"/>
            <a:ext cx="17383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95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925" y="156106"/>
            <a:ext cx="1255713" cy="50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96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275" y="283104"/>
            <a:ext cx="1435100" cy="57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102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676" y="-97896"/>
            <a:ext cx="1793875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41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 hỏi 1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4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sau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®©y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cã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y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6038396" y="1966626"/>
            <a:ext cx="2176917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200" b="1" dirty="0" smtClean="0">
                <a:latin typeface=".VnAvant" pitchFamily="34" charset="0"/>
              </a:rPr>
              <a:t>B. </a:t>
            </a:r>
            <a:r>
              <a:rPr lang="en-US" sz="2200" b="1" dirty="0" err="1" smtClean="0">
                <a:latin typeface=".VnAvant" pitchFamily="34" charset="0"/>
              </a:rPr>
              <a:t>Chó</a:t>
            </a:r>
            <a:r>
              <a:rPr lang="en-US" sz="2200" b="1" dirty="0" smtClean="0">
                <a:latin typeface=".VnAvant" pitchFamily="34" charset="0"/>
              </a:rPr>
              <a:t> ý</a:t>
            </a:r>
            <a:endParaRPr lang="en-US" sz="2200" b="1" dirty="0">
              <a:latin typeface=".VnAvant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2611326" y="2002027"/>
            <a:ext cx="216387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200" b="1" dirty="0" smtClean="0">
                <a:latin typeface=".VnAvant" pitchFamily="34" charset="0"/>
              </a:rPr>
              <a:t>A. L¾ng </a:t>
            </a:r>
            <a:r>
              <a:rPr lang="en-US" sz="2200" b="1" dirty="0" err="1" smtClean="0">
                <a:latin typeface=".VnAvant" pitchFamily="34" charset="0"/>
              </a:rPr>
              <a:t>nghe</a:t>
            </a:r>
            <a:endParaRPr lang="en-US" sz="2200" b="1" dirty="0">
              <a:latin typeface=".VnAvant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9" y="249369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" y="249369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5378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921997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sau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®©y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cã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v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52675" y="3539520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3</a:t>
            </a: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. L¸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803900" y="2107076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2. </a:t>
            </a:r>
            <a:r>
              <a:rPr lang="en-US" sz="1900" b="1" dirty="0" err="1" smtClean="0">
                <a:solidFill>
                  <a:srgbClr val="FFFF00"/>
                </a:solidFill>
                <a:latin typeface=".VnAvant" pitchFamily="34" charset="0"/>
              </a:rPr>
              <a:t>Hoa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56277" y="3539521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4. </a:t>
            </a:r>
            <a:r>
              <a:rPr lang="en-US" sz="1900" b="1" dirty="0" err="1" smtClean="0">
                <a:solidFill>
                  <a:srgbClr val="FFFF00"/>
                </a:solidFill>
                <a:latin typeface=".VnAvant" pitchFamily="34" charset="0"/>
              </a:rPr>
              <a:t>V¶i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52675" y="2124740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1. </a:t>
            </a:r>
            <a:r>
              <a:rPr lang="en-US" sz="2000" b="1" dirty="0" err="1" smtClean="0">
                <a:solidFill>
                  <a:srgbClr val="FFFF00"/>
                </a:solidFill>
                <a:latin typeface=".VnAvant" pitchFamily="34" charset="0"/>
              </a:rPr>
              <a:t>Chó</a:t>
            </a: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 ý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02455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NGANG1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8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9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30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6667" name="Picture 12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8" name="Picture 13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9" name="Picture 14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2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6633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634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6635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May </a:t>
            </a:r>
            <a:r>
              <a:rPr lang="en-US" sz="25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mắn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6636" name="WordArt 48"/>
          <p:cNvSpPr>
            <a:spLocks noChangeArrowheads="1" noChangeShapeType="1" noTextEdit="1"/>
          </p:cNvSpPr>
          <p:nvPr/>
        </p:nvSpPr>
        <p:spPr bwMode="auto">
          <a:xfrm>
            <a:off x="6470181" y="1389739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6647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pic>
        <p:nvPicPr>
          <p:cNvPr id="26661" name="Picture 6" descr="Kết quả hình ảnh cho l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8890000"/>
            <a:ext cx="4224338" cy="3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48"/>
          <p:cNvSpPr>
            <a:spLocks noChangeArrowheads="1"/>
          </p:cNvSpPr>
          <p:nvPr/>
        </p:nvSpPr>
        <p:spPr bwMode="auto">
          <a:xfrm>
            <a:off x="339725" y="1736977"/>
            <a:ext cx="1146175" cy="901124"/>
          </a:xfrm>
          <a:prstGeom prst="hexagon">
            <a:avLst>
              <a:gd name="adj" fmla="val 26563"/>
              <a:gd name="vf" fmla="val 11547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mpd="dbl" algn="ctr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b="1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3907956" y="1997269"/>
            <a:ext cx="2286000" cy="161498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3984157" y="2278389"/>
            <a:ext cx="2387600" cy="108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19" tIns="35660" rIns="71319" bIns="35660"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40000"/>
              </a:spcBef>
            </a:pPr>
            <a:r>
              <a:rPr lang="en-US" altLang="en-US" sz="2200" b="1">
                <a:solidFill>
                  <a:srgbClr val="FF0000"/>
                </a:solidFill>
              </a:rPr>
              <a:t>BẠN NHẬN ĐƯỢC MỘT PHẦN QUÀ</a:t>
            </a: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4001234" y="1907971"/>
            <a:ext cx="762000" cy="195373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4205858" y="1907971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4370082" y="1907971"/>
            <a:ext cx="762000" cy="1953737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4546131" y="1907971"/>
            <a:ext cx="762000" cy="1953737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4698531" y="1907971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4850931" y="1907971"/>
            <a:ext cx="762000" cy="1953737"/>
          </a:xfrm>
          <a:prstGeom prst="rect">
            <a:avLst/>
          </a:prstGeom>
          <a:solidFill>
            <a:srgbClr val="66FF99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4974756" y="1907971"/>
            <a:ext cx="762000" cy="1953737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5203356" y="1907971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5431956" y="1907971"/>
            <a:ext cx="762000" cy="1953737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5660556" y="1907971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64" name="Picture 63">
            <a:hlinkClick r:id="" action="ppaction://noaction"/>
            <a:extLst>
              <a:ext uri="{FF2B5EF4-FFF2-40B4-BE49-F238E27FC236}">
                <a16:creationId xmlns:a16="http://schemas.microsoft.com/office/drawing/2014/main" xmlns="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6667378" y="3735397"/>
            <a:ext cx="2514845" cy="1791349"/>
          </a:xfrm>
          <a:prstGeom prst="rect">
            <a:avLst/>
          </a:prstGeom>
        </p:spPr>
      </p:pic>
      <p:sp>
        <p:nvSpPr>
          <p:cNvPr id="65" name="AutoShape 1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58233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3" grpId="0" build="allAtOnce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3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820399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v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815693" y="5026140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4. </a:t>
            </a:r>
            <a:r>
              <a:rPr lang="en-US" sz="2000" b="1" dirty="0" err="1" smtClean="0">
                <a:solidFill>
                  <a:srgbClr val="FFFF00"/>
                </a:solidFill>
                <a:latin typeface=".VnAvant" pitchFamily="34" charset="0"/>
              </a:rPr>
              <a:t>GÊu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852450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2. Gµ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58486" y="5059580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3. </a:t>
            </a:r>
            <a:r>
              <a:rPr lang="en-US" sz="1900" b="1" dirty="0" err="1" smtClean="0">
                <a:solidFill>
                  <a:srgbClr val="FFFF00"/>
                </a:solidFill>
                <a:latin typeface=".VnAvant" pitchFamily="34" charset="0"/>
              </a:rPr>
              <a:t>Bå</a:t>
            </a: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1900" b="1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35200" y="2870114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1. </a:t>
            </a:r>
            <a:r>
              <a:rPr lang="en-US" sz="2000" b="1" dirty="0" err="1" smtClean="0">
                <a:solidFill>
                  <a:srgbClr val="FFFF00"/>
                </a:solidFill>
                <a:latin typeface=".VnAvant" pitchFamily="34" charset="0"/>
              </a:rPr>
              <a:t>MÌo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825" y="1307106"/>
            <a:ext cx="2581789" cy="148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 descr="Biến đổi khí hậu buộc gấu Bắc Cực phải di cư, tràn cả vào nơi con ...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3397112"/>
            <a:ext cx="2606674" cy="15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797" y="3445187"/>
            <a:ext cx="2581789" cy="147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433879"/>
            <a:ext cx="2552702" cy="135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5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125" y="3951147"/>
            <a:ext cx="3467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v</a:t>
            </a:r>
            <a:r>
              <a:rPr lang="en-US" sz="6000" b="1" dirty="0" err="1" smtClean="0">
                <a:solidFill>
                  <a:srgbClr val="00B050"/>
                </a:solidFill>
                <a:latin typeface=".VnAvant" pitchFamily="34" charset="0"/>
              </a:rPr>
              <a:t>e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34: v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y­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64" y="1105805"/>
            <a:ext cx="2630714" cy="26080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54" y="1179004"/>
            <a:ext cx="3335243" cy="28082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00904" y="4114061"/>
            <a:ext cx="3467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r>
              <a:rPr lang="en-US" sz="6000" b="1" dirty="0" smtClean="0">
                <a:solidFill>
                  <a:srgbClr val="00B050"/>
                </a:solidFill>
                <a:latin typeface=".VnAvant" pitchFamily="34" charset="0"/>
              </a:rPr>
              <a:t> t¸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9" y="56029"/>
            <a:ext cx="5573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T×m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÷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øng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víi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mçi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h×nh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27" y="503179"/>
            <a:ext cx="6890070" cy="519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9" y="56029"/>
            <a:ext cx="5573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T×m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÷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øng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víi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mçi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h×nh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27" y="503179"/>
            <a:ext cx="6890070" cy="5197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88741" y="2502726"/>
            <a:ext cx="1270002" cy="461665"/>
          </a:xfrm>
          <a:prstGeom prst="rect">
            <a:avLst/>
          </a:prstGeom>
          <a:solidFill>
            <a:srgbClr val="FFFFCC"/>
          </a:solidFill>
          <a:ln>
            <a:solidFill>
              <a:srgbClr val="FF99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vÏ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1825" y="604779"/>
            <a:ext cx="1698175" cy="58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601" y="5049983"/>
            <a:ext cx="1270002" cy="461665"/>
          </a:xfrm>
          <a:prstGeom prst="rect">
            <a:avLst/>
          </a:prstGeom>
          <a:solidFill>
            <a:srgbClr val="FFFFCC"/>
          </a:solidFill>
          <a:ln>
            <a:solidFill>
              <a:srgbClr val="FF99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vâ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9079" y="1596592"/>
            <a:ext cx="1698175" cy="58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89079" y="2671694"/>
            <a:ext cx="1698175" cy="58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2344" y="1427624"/>
            <a:ext cx="1270002" cy="461665"/>
          </a:xfrm>
          <a:prstGeom prst="rect">
            <a:avLst/>
          </a:prstGeom>
          <a:solidFill>
            <a:srgbClr val="FFFFCC"/>
          </a:solidFill>
          <a:ln>
            <a:solidFill>
              <a:srgbClr val="FF99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vÝ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96339" y="3607850"/>
            <a:ext cx="1698175" cy="58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5004" y="3438882"/>
            <a:ext cx="1270002" cy="461665"/>
          </a:xfrm>
          <a:prstGeom prst="rect">
            <a:avLst/>
          </a:prstGeom>
          <a:solidFill>
            <a:srgbClr val="FFFFCC"/>
          </a:solidFill>
          <a:ln>
            <a:solidFill>
              <a:srgbClr val="FF99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vë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96339" y="4659196"/>
            <a:ext cx="1698175" cy="58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63925" y="5198737"/>
            <a:ext cx="1270002" cy="461665"/>
          </a:xfrm>
          <a:prstGeom prst="rect">
            <a:avLst/>
          </a:prstGeom>
          <a:solidFill>
            <a:srgbClr val="FFFFCC"/>
          </a:solidFill>
          <a:ln>
            <a:solidFill>
              <a:srgbClr val="FF99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y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x·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18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" grpId="0" animBg="1"/>
      <p:bldP spid="6" grpId="0" animBg="1"/>
      <p:bldP spid="6" grpId="1" animBg="1"/>
      <p:bldP spid="7" grpId="0" animBg="1"/>
      <p:bldP spid="8" grpId="0" animBg="1"/>
      <p:bldP spid="9" grpId="0" animBg="1"/>
      <p:bldP spid="9" grpId="1" animBg="1"/>
      <p:bldP spid="10" grpId="0" animBg="1"/>
      <p:bldP spid="12" grpId="0" animBg="1"/>
      <p:bldP spid="12" grpId="1" animBg="1"/>
      <p:bldP spid="13" grpId="0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0113" y="261610"/>
            <a:ext cx="352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D×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Tư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319" y="825525"/>
            <a:ext cx="82202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.VnAvant" pitchFamily="34" charset="0"/>
              </a:rPr>
              <a:t>D× </a:t>
            </a:r>
            <a:r>
              <a:rPr lang="en-US" sz="2800" dirty="0" err="1" smtClean="0">
                <a:latin typeface=".VnAvant" pitchFamily="34" charset="0"/>
              </a:rPr>
              <a:t>t­ư</a:t>
            </a:r>
            <a:r>
              <a:rPr lang="en-US" sz="2800" dirty="0" smtClean="0">
                <a:latin typeface=".VnAvant" pitchFamily="34" charset="0"/>
              </a:rPr>
              <a:t> lµ y t¸. </a:t>
            </a:r>
            <a:r>
              <a:rPr lang="en-US" sz="2800" dirty="0" err="1" smtClean="0">
                <a:latin typeface=".VnAvant" pitchFamily="34" charset="0"/>
              </a:rPr>
              <a:t>Trưa</a:t>
            </a:r>
            <a:r>
              <a:rPr lang="en-US" sz="2800" dirty="0" smtClean="0">
                <a:latin typeface=".VnAvant" pitchFamily="34" charset="0"/>
              </a:rPr>
              <a:t> qua, d× </a:t>
            </a:r>
            <a:r>
              <a:rPr lang="en-US" sz="2800" dirty="0" err="1" smtClean="0">
                <a:latin typeface=".VnAvant" pitchFamily="34" charset="0"/>
              </a:rPr>
              <a:t>ra</a:t>
            </a:r>
            <a:r>
              <a:rPr lang="en-US" sz="2800" dirty="0" smtClean="0">
                <a:latin typeface=".VnAvant" pitchFamily="34" charset="0"/>
              </a:rPr>
              <a:t> y </a:t>
            </a:r>
            <a:r>
              <a:rPr lang="en-US" sz="2800" dirty="0" err="1" smtClean="0">
                <a:latin typeface=".VnAvant" pitchFamily="34" charset="0"/>
              </a:rPr>
              <a:t>tÕ</a:t>
            </a:r>
            <a:r>
              <a:rPr lang="en-US" sz="2800" dirty="0" smtClean="0">
                <a:latin typeface=".VnAvant" pitchFamily="34" charset="0"/>
              </a:rPr>
              <a:t> x·. </a:t>
            </a:r>
            <a:r>
              <a:rPr lang="en-US" sz="2800" dirty="0" err="1" smtClean="0">
                <a:latin typeface=".VnAvant" pitchFamily="34" charset="0"/>
              </a:rPr>
              <a:t>Khi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vÒ</a:t>
            </a:r>
            <a:r>
              <a:rPr lang="en-US" sz="2800" dirty="0" smtClean="0">
                <a:latin typeface=".VnAvant" pitchFamily="34" charset="0"/>
              </a:rPr>
              <a:t> d× </a:t>
            </a:r>
            <a:r>
              <a:rPr lang="en-US" sz="2800" dirty="0" err="1" smtClean="0">
                <a:latin typeface=".VnAvant" pitchFamily="34" charset="0"/>
              </a:rPr>
              <a:t>ghÐ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µ Hµ. D× </a:t>
            </a:r>
            <a:r>
              <a:rPr lang="en-US" sz="2800" dirty="0" err="1" smtClean="0">
                <a:latin typeface=".VnAvant" pitchFamily="34" charset="0"/>
              </a:rPr>
              <a:t>chØ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cho</a:t>
            </a:r>
            <a:r>
              <a:rPr lang="en-US" sz="2800" dirty="0" smtClean="0">
                <a:latin typeface=".VnAvant" pitchFamily="34" charset="0"/>
              </a:rPr>
              <a:t> Hµ </a:t>
            </a:r>
            <a:r>
              <a:rPr lang="en-US" sz="2800" dirty="0" err="1" smtClean="0">
                <a:latin typeface=".VnAvant" pitchFamily="34" charset="0"/>
              </a:rPr>
              <a:t>vÏ</a:t>
            </a:r>
            <a:r>
              <a:rPr lang="en-US" sz="2800" dirty="0" smtClean="0">
                <a:latin typeface=".VnAvant" pitchFamily="34" charset="0"/>
              </a:rPr>
              <a:t>. Hµ </a:t>
            </a:r>
            <a:r>
              <a:rPr lang="en-US" sz="2800" dirty="0" err="1" smtClean="0">
                <a:latin typeface=".VnAvant" pitchFamily="34" charset="0"/>
              </a:rPr>
              <a:t>vÏ</a:t>
            </a:r>
            <a:r>
              <a:rPr lang="en-US" sz="2800" dirty="0" smtClean="0">
                <a:latin typeface=".VnAvant" pitchFamily="34" charset="0"/>
              </a:rPr>
              <a:t> l¸, </a:t>
            </a:r>
            <a:r>
              <a:rPr lang="en-US" sz="2800" dirty="0" err="1" smtClean="0">
                <a:latin typeface=".VnAvant" pitchFamily="34" charset="0"/>
              </a:rPr>
              <a:t>vÏ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ve</a:t>
            </a:r>
            <a:r>
              <a:rPr lang="en-US" sz="2800" dirty="0" smtClean="0">
                <a:latin typeface=".VnAvant" pitchFamily="34" charset="0"/>
              </a:rPr>
              <a:t>. Hµ </a:t>
            </a:r>
            <a:r>
              <a:rPr lang="en-US" sz="2800" dirty="0" err="1" smtClean="0">
                <a:latin typeface=".VnAvant" pitchFamily="34" charset="0"/>
              </a:rPr>
              <a:t>vÏ</a:t>
            </a:r>
            <a:r>
              <a:rPr lang="en-US" sz="2800" dirty="0" smtClean="0">
                <a:latin typeface=".VnAvant" pitchFamily="34" charset="0"/>
              </a:rPr>
              <a:t> c¶ </a:t>
            </a:r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Lª.</a:t>
            </a:r>
            <a:endParaRPr lang="en-US" sz="2800" dirty="0"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781" y="2453577"/>
            <a:ext cx="4204154" cy="3050895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8516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LuyÖn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1886" y="827314"/>
            <a:ext cx="2278743" cy="740230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.VnAvant" pitchFamily="34" charset="0"/>
              </a:rPr>
              <a:t>D× </a:t>
            </a:r>
            <a:r>
              <a:rPr lang="en-US" sz="2400" b="1" dirty="0" err="1">
                <a:solidFill>
                  <a:srgbClr val="7030A0"/>
                </a:solidFill>
                <a:latin typeface=".VnAvant" pitchFamily="34" charset="0"/>
              </a:rPr>
              <a:t>T</a:t>
            </a:r>
            <a:r>
              <a:rPr lang="en-US" sz="2400" b="1" dirty="0" err="1" smtClean="0">
                <a:solidFill>
                  <a:srgbClr val="7030A0"/>
                </a:solidFill>
                <a:latin typeface=".VnAvant" pitchFamily="34" charset="0"/>
              </a:rPr>
              <a:t>ư</a:t>
            </a:r>
            <a:endParaRPr lang="en-US" sz="2400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46715" y="885369"/>
            <a:ext cx="2324085" cy="812801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.VnAvant" pitchFamily="34" charset="0"/>
              </a:rPr>
              <a:t>y t</a:t>
            </a:r>
            <a:r>
              <a:rPr lang="en-US" sz="2400" b="1" dirty="0" smtClean="0">
                <a:solidFill>
                  <a:srgbClr val="7030A0"/>
                </a:solidFill>
                <a:latin typeface=".VnAvant" pitchFamily="34" charset="0"/>
              </a:rPr>
              <a:t>¸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69315" y="885368"/>
            <a:ext cx="2126341" cy="812801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.VnAvant" pitchFamily="34" charset="0"/>
              </a:rPr>
              <a:t>Trưa</a:t>
            </a:r>
            <a:r>
              <a:rPr lang="en-US" sz="2400" b="1" dirty="0">
                <a:solidFill>
                  <a:srgbClr val="7030A0"/>
                </a:solidFill>
                <a:latin typeface=".VnAvant" pitchFamily="34" charset="0"/>
              </a:rPr>
              <a:t> qua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1885" y="2587162"/>
            <a:ext cx="2278744" cy="867238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.VnAvant" pitchFamily="34" charset="0"/>
              </a:rPr>
              <a:t>y </a:t>
            </a:r>
            <a:r>
              <a:rPr lang="en-US" sz="2400" b="1" dirty="0" err="1">
                <a:solidFill>
                  <a:srgbClr val="7030A0"/>
                </a:solidFill>
                <a:latin typeface=".VnAvant" pitchFamily="34" charset="0"/>
              </a:rPr>
              <a:t>tÕ</a:t>
            </a:r>
            <a:r>
              <a:rPr lang="en-US" sz="2400" b="1" dirty="0">
                <a:solidFill>
                  <a:srgbClr val="7030A0"/>
                </a:solidFill>
                <a:latin typeface=".VnAvant" pitchFamily="34" charset="0"/>
              </a:rPr>
              <a:t> x</a:t>
            </a:r>
            <a:r>
              <a:rPr lang="en-US" sz="2400" b="1" dirty="0" smtClean="0">
                <a:solidFill>
                  <a:srgbClr val="7030A0"/>
                </a:solidFill>
                <a:latin typeface=".VnAvant" pitchFamily="34" charset="0"/>
              </a:rPr>
              <a:t>·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46715" y="2614380"/>
            <a:ext cx="2492828" cy="812801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.VnAvant" pitchFamily="34" charset="0"/>
              </a:rPr>
              <a:t>khi</a:t>
            </a:r>
            <a:r>
              <a:rPr lang="en-US" sz="24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.VnAvant" pitchFamily="34" charset="0"/>
              </a:rPr>
              <a:t>vÒ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69315" y="2503707"/>
            <a:ext cx="2329541" cy="812801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.VnAvant" pitchFamily="34" charset="0"/>
              </a:rPr>
              <a:t>ghÐ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725395" y="4310709"/>
            <a:ext cx="2329541" cy="812801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.VnAvant" pitchFamily="34" charset="0"/>
              </a:rPr>
              <a:t>vÏ</a:t>
            </a:r>
            <a:r>
              <a:rPr lang="en-US" sz="2400" b="1" dirty="0">
                <a:solidFill>
                  <a:srgbClr val="7030A0"/>
                </a:solidFill>
                <a:latin typeface=".VnAvant" pitchFamily="34" charset="0"/>
              </a:rPr>
              <a:t> l</a:t>
            </a:r>
            <a:r>
              <a:rPr lang="en-US" sz="2400" b="1" dirty="0" smtClean="0">
                <a:solidFill>
                  <a:srgbClr val="7030A0"/>
                </a:solidFill>
                <a:latin typeface=".VnAvant" pitchFamily="34" charset="0"/>
              </a:rPr>
              <a:t>¸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04544" y="4281680"/>
            <a:ext cx="2329541" cy="812801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.VnAvant" pitchFamily="34" charset="0"/>
              </a:rPr>
              <a:t>vÏ</a:t>
            </a:r>
            <a:r>
              <a:rPr lang="en-US" sz="2400" b="1" dirty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.VnAvant" pitchFamily="34" charset="0"/>
              </a:rPr>
              <a:t>ve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1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82799" y="70543"/>
            <a:ext cx="509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GhÐp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óng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09602" y="1190172"/>
            <a:ext cx="23368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6600"/>
                </a:solidFill>
                <a:latin typeface=".VnAvant" pitchFamily="34" charset="0"/>
              </a:rPr>
              <a:t>a. D× </a:t>
            </a:r>
            <a:r>
              <a:rPr lang="en-US" sz="3200" dirty="0" err="1" smtClean="0">
                <a:solidFill>
                  <a:srgbClr val="006600"/>
                </a:solidFill>
                <a:latin typeface=".VnAvant" pitchFamily="34" charset="0"/>
              </a:rPr>
              <a:t>tư</a:t>
            </a:r>
            <a:endParaRPr lang="en-US" sz="3200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2" y="2590801"/>
            <a:ext cx="23368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6600"/>
                </a:solidFill>
                <a:latin typeface=".VnAvant" pitchFamily="34" charset="0"/>
              </a:rPr>
              <a:t>b. Hµ</a:t>
            </a:r>
            <a:endParaRPr lang="en-US" sz="3200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13089" y="1161144"/>
            <a:ext cx="3839028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6600"/>
                </a:solidFill>
                <a:latin typeface=".VnAvant" pitchFamily="34" charset="0"/>
              </a:rPr>
              <a:t>1. </a:t>
            </a:r>
            <a:r>
              <a:rPr lang="en-US" sz="3200" dirty="0" err="1" smtClean="0">
                <a:solidFill>
                  <a:srgbClr val="006600"/>
                </a:solidFill>
                <a:latin typeface=".VnAvant" pitchFamily="34" charset="0"/>
              </a:rPr>
              <a:t>vÏ</a:t>
            </a:r>
            <a:r>
              <a:rPr lang="en-US" sz="3200" dirty="0" smtClean="0">
                <a:solidFill>
                  <a:srgbClr val="006600"/>
                </a:solidFill>
                <a:latin typeface=".VnAvant" pitchFamily="34" charset="0"/>
              </a:rPr>
              <a:t> l¸, </a:t>
            </a:r>
            <a:r>
              <a:rPr lang="en-US" sz="3200" dirty="0" err="1" smtClean="0">
                <a:solidFill>
                  <a:srgbClr val="006600"/>
                </a:solidFill>
                <a:latin typeface=".VnAvant" pitchFamily="34" charset="0"/>
              </a:rPr>
              <a:t>vÏ</a:t>
            </a:r>
            <a:r>
              <a:rPr lang="en-US" sz="32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.VnAvant" pitchFamily="34" charset="0"/>
              </a:rPr>
              <a:t>ve</a:t>
            </a:r>
            <a:r>
              <a:rPr lang="en-US" sz="3200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3200" dirty="0" err="1" smtClean="0">
                <a:solidFill>
                  <a:srgbClr val="006600"/>
                </a:solidFill>
                <a:latin typeface=".VnAvant" pitchFamily="34" charset="0"/>
              </a:rPr>
              <a:t>vÏ</a:t>
            </a:r>
            <a:r>
              <a:rPr lang="en-US" sz="32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.VnAvant" pitchFamily="34" charset="0"/>
              </a:rPr>
              <a:t>bÐ</a:t>
            </a:r>
            <a:r>
              <a:rPr lang="en-US" sz="3200" dirty="0" smtClean="0">
                <a:solidFill>
                  <a:srgbClr val="006600"/>
                </a:solidFill>
                <a:latin typeface=".VnAvant" pitchFamily="34" charset="0"/>
              </a:rPr>
              <a:t> Lª</a:t>
            </a:r>
            <a:endParaRPr lang="en-US" sz="3200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20349" y="2590776"/>
            <a:ext cx="3831768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3200" dirty="0" err="1" smtClean="0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32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3200" dirty="0" smtClean="0">
                <a:solidFill>
                  <a:srgbClr val="006600"/>
                </a:solidFill>
                <a:latin typeface=".VnAvant" pitchFamily="34" charset="0"/>
              </a:rPr>
              <a:t> Hµ </a:t>
            </a:r>
            <a:r>
              <a:rPr lang="en-US" sz="3200" dirty="0" err="1" smtClean="0">
                <a:solidFill>
                  <a:srgbClr val="006600"/>
                </a:solidFill>
                <a:latin typeface=".VnAvant" pitchFamily="34" charset="0"/>
              </a:rPr>
              <a:t>vÏ</a:t>
            </a:r>
            <a:endParaRPr lang="en-US" sz="3200" dirty="0">
              <a:solidFill>
                <a:srgbClr val="006600"/>
              </a:solidFill>
              <a:latin typeface=".VnAvant" pitchFamily="34" charset="0"/>
            </a:endParaRPr>
          </a:p>
        </p:txBody>
      </p:sp>
      <p:cxnSp>
        <p:nvCxnSpPr>
          <p:cNvPr id="12" name="Straight Arrow Connector 11"/>
          <p:cNvCxnSpPr>
            <a:stCxn id="2" idx="3"/>
            <a:endCxn id="10" idx="1"/>
          </p:cNvCxnSpPr>
          <p:nvPr/>
        </p:nvCxnSpPr>
        <p:spPr>
          <a:xfrm>
            <a:off x="2946402" y="1647372"/>
            <a:ext cx="1973947" cy="14006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 flipV="1">
            <a:off x="2946402" y="1618344"/>
            <a:ext cx="1966687" cy="14296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62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96" y="1360227"/>
            <a:ext cx="8315808" cy="194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15000"/>
          </a:xfrm>
          <a:prstGeom prst="rect">
            <a:avLst/>
          </a:prstGeom>
        </p:spPr>
      </p:pic>
      <p:pic>
        <p:nvPicPr>
          <p:cNvPr id="5" name="Bai 34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10714" t="16071" r="11429" b="15040"/>
          <a:stretch/>
        </p:blipFill>
        <p:spPr>
          <a:xfrm>
            <a:off x="1124856" y="651817"/>
            <a:ext cx="6894285" cy="441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8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</TotalTime>
  <Words>454</Words>
  <Application>Microsoft Office PowerPoint</Application>
  <PresentationFormat>On-screen Show (16:10)</PresentationFormat>
  <Paragraphs>75</Paragraphs>
  <Slides>16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宋体</vt:lpstr>
      <vt:lpstr>Arial Black</vt:lpstr>
      <vt:lpstr>.VnTifani HeavyH</vt:lpstr>
      <vt:lpstr>Comic Sans MS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Carcassonno</cp:lastModifiedBy>
  <cp:revision>220</cp:revision>
  <dcterms:created xsi:type="dcterms:W3CDTF">2020-02-10T09:35:50Z</dcterms:created>
  <dcterms:modified xsi:type="dcterms:W3CDTF">2020-10-11T06:08:33Z</dcterms:modified>
</cp:coreProperties>
</file>