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33" r:id="rId4"/>
    <p:sldId id="343" r:id="rId5"/>
    <p:sldId id="337" r:id="rId6"/>
    <p:sldId id="346" r:id="rId7"/>
    <p:sldId id="336" r:id="rId8"/>
    <p:sldId id="323" r:id="rId9"/>
    <p:sldId id="344" r:id="rId1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宋体" panose="02010600030101010101" pitchFamily="2" charset="-122"/>
      <p:regular r:id="rId18"/>
    </p:embeddedFont>
    <p:embeddedFont>
      <p:font typeface=".VnAvant" panose="020B7200000000000000" pitchFamily="34" charset="0"/>
      <p:regular r:id="rId19"/>
      <p:bold r:id="rId20"/>
      <p: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FFCC"/>
    <a:srgbClr val="FFFF99"/>
    <a:srgbClr val="99FFCC"/>
    <a:srgbClr val="FF99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500" y="-27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31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21" y="2266268"/>
            <a:ext cx="3493408" cy="24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7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31: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1365118"/>
            <a:ext cx="3435349" cy="24401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74" y="1365118"/>
            <a:ext cx="3285341" cy="25980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2274" y="3865716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ng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ùa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355" y="344098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d­ưa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 ®á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8398" y="344720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66" y="3397446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dõa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016196"/>
            <a:ext cx="243840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277765"/>
            <a:ext cx="25622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48" y="944390"/>
            <a:ext cx="2419350" cy="2114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6369" y="342913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d­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4800" b="1" dirty="0" smtClean="0">
                <a:latin typeface=".VnAvant" pitchFamily="34" charset="0"/>
              </a:rPr>
              <a:t> ®á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3384" y="3435343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r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ïa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252" y="338558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q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4800" b="1" dirty="0" err="1" smtClean="0">
                <a:latin typeface=".VnAvant" pitchFamily="34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õa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ưa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40" y="343126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cµ 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chua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552" y="338771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òa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61" y="3387719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s÷a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2" y="1159071"/>
            <a:ext cx="22479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75" y="1155535"/>
            <a:ext cx="263842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87" y="856542"/>
            <a:ext cx="2400300" cy="2381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07" y="343002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cµ </a:t>
            </a:r>
            <a:r>
              <a:rPr lang="en-US" sz="4800" b="1" dirty="0" err="1" smtClean="0">
                <a:latin typeface=".VnAvant" pitchFamily="34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ua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9719" y="338648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®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òa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5828" y="3386480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÷a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114" y="0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thua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75" y="2421039"/>
            <a:ext cx="8220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B÷a</a:t>
            </a:r>
            <a:r>
              <a:rPr lang="en-US" sz="2600" dirty="0" smtClean="0">
                <a:latin typeface=".VnAvant" pitchFamily="34" charset="0"/>
              </a:rPr>
              <a:t> ®ã,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hå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chó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®</a:t>
            </a:r>
            <a:r>
              <a:rPr lang="en-US" sz="2600" dirty="0" err="1" smtClean="0">
                <a:latin typeface=".VnAvant" pitchFamily="34" charset="0"/>
              </a:rPr>
              <a:t>ïa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rñ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bé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ch¼ng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: “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”</a:t>
            </a:r>
          </a:p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nghÜ</a:t>
            </a:r>
            <a:r>
              <a:rPr lang="en-US" sz="2600" dirty="0" smtClean="0">
                <a:latin typeface=".VnAvant" pitchFamily="34" charset="0"/>
              </a:rPr>
              <a:t>. “</a:t>
            </a:r>
            <a:r>
              <a:rPr lang="en-US" sz="2600" dirty="0" err="1" smtClean="0">
                <a:latin typeface=".VnAvant" pitchFamily="34" charset="0"/>
              </a:rPr>
              <a:t>Cø</a:t>
            </a:r>
            <a:r>
              <a:rPr lang="en-US" sz="2600" dirty="0" smtClean="0">
                <a:latin typeface=".VnAvant" pitchFamily="34" charset="0"/>
              </a:rPr>
              <a:t> ®Ó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bß</a:t>
            </a:r>
            <a:r>
              <a:rPr lang="en-US" sz="2600" dirty="0" smtClean="0">
                <a:latin typeface=".VnAvant" pitchFamily="34" charset="0"/>
              </a:rPr>
              <a:t>. Ta phi </a:t>
            </a:r>
            <a:r>
              <a:rPr lang="en-US" sz="2600" dirty="0" err="1" smtClean="0">
                <a:latin typeface=".VnAvant" pitchFamily="34" charset="0"/>
              </a:rPr>
              <a:t>nh­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giã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 g×”</a:t>
            </a:r>
            <a:endParaRPr lang="en-US" sz="26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4" y="523220"/>
            <a:ext cx="7917089" cy="1859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919405"/>
            <a:ext cx="7774893" cy="1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64762" y="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ïa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bé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07232" y="4317930"/>
            <a:ext cx="2681513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phi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giã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7054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2" y="1190172"/>
            <a:ext cx="2336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a.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2" y="2590801"/>
            <a:ext cx="23368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b.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13089" y="1161144"/>
            <a:ext cx="383902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0349" y="2590776"/>
            <a:ext cx="38317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rñ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bé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12" name="Straight Arrow Connector 11"/>
          <p:cNvCxnSpPr>
            <a:stCxn id="2" idx="3"/>
            <a:endCxn id="10" idx="1"/>
          </p:cNvCxnSpPr>
          <p:nvPr/>
        </p:nvCxnSpPr>
        <p:spPr>
          <a:xfrm>
            <a:off x="2946402" y="1647372"/>
            <a:ext cx="1973947" cy="1400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2946402" y="1618344"/>
            <a:ext cx="1966687" cy="1429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1" y="1238023"/>
            <a:ext cx="7967062" cy="16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6029"/>
            <a:ext cx="288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7599" y="672764"/>
            <a:ext cx="7242629" cy="4373665"/>
            <a:chOff x="1117599" y="672764"/>
            <a:chExt cx="7242629" cy="4373665"/>
          </a:xfrm>
        </p:grpSpPr>
        <p:pic>
          <p:nvPicPr>
            <p:cNvPr id="6" name="ua -ua.wm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l="7142" t="14484" r="6905" b="16310"/>
            <a:stretch/>
          </p:blipFill>
          <p:spPr>
            <a:xfrm>
              <a:off x="1117599" y="672764"/>
              <a:ext cx="7242629" cy="43736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40121" y="4325257"/>
              <a:ext cx="1799771" cy="435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06070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205</Words>
  <Application>Microsoft Office PowerPoint</Application>
  <PresentationFormat>On-screen Show (16:10)</PresentationFormat>
  <Paragraphs>48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Carcassonno</cp:lastModifiedBy>
  <cp:revision>221</cp:revision>
  <dcterms:created xsi:type="dcterms:W3CDTF">2020-02-10T09:35:50Z</dcterms:created>
  <dcterms:modified xsi:type="dcterms:W3CDTF">2020-10-11T06:10:46Z</dcterms:modified>
</cp:coreProperties>
</file>