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media/audio7.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4" r:id="rId2"/>
    <p:sldId id="323" r:id="rId3"/>
    <p:sldId id="257" r:id="rId4"/>
    <p:sldId id="288" r:id="rId5"/>
    <p:sldId id="287" r:id="rId6"/>
    <p:sldId id="295" r:id="rId7"/>
    <p:sldId id="296" r:id="rId8"/>
    <p:sldId id="281"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10" r:id="rId22"/>
    <p:sldId id="311" r:id="rId23"/>
    <p:sldId id="312" r:id="rId24"/>
    <p:sldId id="315" r:id="rId25"/>
    <p:sldId id="314" r:id="rId26"/>
    <p:sldId id="317" r:id="rId27"/>
    <p:sldId id="318" r:id="rId28"/>
    <p:sldId id="332" r:id="rId29"/>
    <p:sldId id="325" r:id="rId30"/>
    <p:sldId id="326" r:id="rId31"/>
    <p:sldId id="327" r:id="rId32"/>
    <p:sldId id="328" r:id="rId33"/>
    <p:sldId id="329" r:id="rId34"/>
    <p:sldId id="330" r:id="rId35"/>
    <p:sldId id="331" r:id="rId36"/>
    <p:sldId id="320" r:id="rId37"/>
    <p:sldId id="322" r:id="rId38"/>
    <p:sldId id="279" r:id="rId39"/>
  </p:sldIdLst>
  <p:sldSz cx="9144000" cy="5715000" type="screen16x10"/>
  <p:notesSz cx="6858000" cy="9144000"/>
  <p:custDataLst>
    <p:tags r:id="rId40"/>
  </p:custData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FF5050"/>
    <a:srgbClr val="FFCCCC"/>
    <a:srgbClr val="FF9999"/>
    <a:srgbClr val="FF9393"/>
    <a:srgbClr val="FFAEFF"/>
    <a:srgbClr val="2E3B39"/>
    <a:srgbClr val="E9E532"/>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1" autoAdjust="0"/>
    <p:restoredTop sz="94660"/>
  </p:normalViewPr>
  <p:slideViewPr>
    <p:cSldViewPr snapToGrid="0">
      <p:cViewPr>
        <p:scale>
          <a:sx n="66" d="100"/>
          <a:sy n="66" d="100"/>
        </p:scale>
        <p:origin x="-768" y="-420"/>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2020/10/12</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6.xml"/><Relationship Id="rId7" Type="http://schemas.openxmlformats.org/officeDocument/2006/relationships/image" Target="../media/image21.gi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file:///D:\WEB\N&#259;m%20h&#7885;c%202020-2021\BG&#272;T\l&#7899;p%201\BG&#272;T%20thang%2010\Bai%203.%20Hoc%20tap,%20sinh%20hoat%20dung%20gio\Tho_va_rua.swf"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7.jpeg"/><Relationship Id="rId3" Type="http://schemas.openxmlformats.org/officeDocument/2006/relationships/image" Target="../media/image31.jpeg"/><Relationship Id="rId7" Type="http://schemas.openxmlformats.org/officeDocument/2006/relationships/slide" Target="slide25.xml"/><Relationship Id="rId12" Type="http://schemas.openxmlformats.org/officeDocument/2006/relationships/image" Target="../media/image36.emf"/><Relationship Id="rId17" Type="http://schemas.openxmlformats.org/officeDocument/2006/relationships/image" Target="../media/image40.emf"/><Relationship Id="rId2" Type="http://schemas.openxmlformats.org/officeDocument/2006/relationships/audio" Target="../media/audio3.wav"/><Relationship Id="rId16"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image" Target="../media/image33.emf"/><Relationship Id="rId11" Type="http://schemas.openxmlformats.org/officeDocument/2006/relationships/slide" Target="slide24.xml"/><Relationship Id="rId5" Type="http://schemas.openxmlformats.org/officeDocument/2006/relationships/slide" Target="slide35.xml"/><Relationship Id="rId15" Type="http://schemas.openxmlformats.org/officeDocument/2006/relationships/image" Target="../media/image39.jpeg"/><Relationship Id="rId10" Type="http://schemas.openxmlformats.org/officeDocument/2006/relationships/image" Target="../media/image35.emf"/><Relationship Id="rId4" Type="http://schemas.openxmlformats.org/officeDocument/2006/relationships/image" Target="../media/image32.jpeg"/><Relationship Id="rId9" Type="http://schemas.openxmlformats.org/officeDocument/2006/relationships/slide" Target="slide31.xml"/><Relationship Id="rId14" Type="http://schemas.openxmlformats.org/officeDocument/2006/relationships/image" Target="../media/image38.jpeg"/></Relationships>
</file>

<file path=ppt/slides/_rels/slide3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2.png"/><Relationship Id="rId18" Type="http://schemas.openxmlformats.org/officeDocument/2006/relationships/image" Target="../media/image46.gif"/><Relationship Id="rId3" Type="http://schemas.openxmlformats.org/officeDocument/2006/relationships/tags" Target="../tags/tag9.xml"/><Relationship Id="rId7" Type="http://schemas.openxmlformats.org/officeDocument/2006/relationships/audio" Target="../media/audio2.wav"/><Relationship Id="rId12" Type="http://schemas.openxmlformats.org/officeDocument/2006/relationships/slide" Target="slide22.xml"/><Relationship Id="rId17" Type="http://schemas.openxmlformats.org/officeDocument/2006/relationships/image" Target="../media/image45.gif"/><Relationship Id="rId2" Type="http://schemas.openxmlformats.org/officeDocument/2006/relationships/tags" Target="../tags/tag8.xml"/><Relationship Id="rId16" Type="http://schemas.openxmlformats.org/officeDocument/2006/relationships/image" Target="../media/image44.gif"/><Relationship Id="rId20" Type="http://schemas.openxmlformats.org/officeDocument/2006/relationships/image" Target="../media/image48.gif"/><Relationship Id="rId1" Type="http://schemas.openxmlformats.org/officeDocument/2006/relationships/tags" Target="../tags/tag7.xml"/><Relationship Id="rId6" Type="http://schemas.openxmlformats.org/officeDocument/2006/relationships/audio" Target="../media/audio4.wav"/><Relationship Id="rId11" Type="http://schemas.microsoft.com/office/2007/relationships/hdphoto" Target="../media/hdphoto1.wdp"/><Relationship Id="rId5" Type="http://schemas.openxmlformats.org/officeDocument/2006/relationships/audio" Target="../media/audio1.wav"/><Relationship Id="rId15" Type="http://schemas.openxmlformats.org/officeDocument/2006/relationships/image" Target="../media/image43.gif"/><Relationship Id="rId10" Type="http://schemas.openxmlformats.org/officeDocument/2006/relationships/image" Target="../media/image41.jpeg"/><Relationship Id="rId19" Type="http://schemas.openxmlformats.org/officeDocument/2006/relationships/image" Target="../media/image47.gif"/><Relationship Id="rId4" Type="http://schemas.openxmlformats.org/officeDocument/2006/relationships/slideLayout" Target="../slideLayouts/slideLayout2.xml"/><Relationship Id="rId9" Type="http://schemas.openxmlformats.org/officeDocument/2006/relationships/audio" Target="../media/audio6.wav"/><Relationship Id="rId1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2.png"/><Relationship Id="rId18" Type="http://schemas.openxmlformats.org/officeDocument/2006/relationships/image" Target="../media/image46.gif"/><Relationship Id="rId3" Type="http://schemas.openxmlformats.org/officeDocument/2006/relationships/tags" Target="../tags/tag12.xml"/><Relationship Id="rId7" Type="http://schemas.openxmlformats.org/officeDocument/2006/relationships/audio" Target="../media/audio2.wav"/><Relationship Id="rId12" Type="http://schemas.openxmlformats.org/officeDocument/2006/relationships/slide" Target="slide22.xml"/><Relationship Id="rId17" Type="http://schemas.openxmlformats.org/officeDocument/2006/relationships/image" Target="../media/image45.gif"/><Relationship Id="rId2" Type="http://schemas.openxmlformats.org/officeDocument/2006/relationships/tags" Target="../tags/tag11.xml"/><Relationship Id="rId16" Type="http://schemas.openxmlformats.org/officeDocument/2006/relationships/image" Target="../media/image44.gif"/><Relationship Id="rId20" Type="http://schemas.openxmlformats.org/officeDocument/2006/relationships/image" Target="../media/image48.gif"/><Relationship Id="rId1" Type="http://schemas.openxmlformats.org/officeDocument/2006/relationships/tags" Target="../tags/tag10.xml"/><Relationship Id="rId6" Type="http://schemas.openxmlformats.org/officeDocument/2006/relationships/audio" Target="../media/audio4.wav"/><Relationship Id="rId11" Type="http://schemas.microsoft.com/office/2007/relationships/hdphoto" Target="../media/hdphoto1.wdp"/><Relationship Id="rId5" Type="http://schemas.openxmlformats.org/officeDocument/2006/relationships/audio" Target="../media/audio1.wav"/><Relationship Id="rId15" Type="http://schemas.openxmlformats.org/officeDocument/2006/relationships/image" Target="../media/image43.gif"/><Relationship Id="rId10" Type="http://schemas.openxmlformats.org/officeDocument/2006/relationships/image" Target="../media/image41.jpeg"/><Relationship Id="rId19" Type="http://schemas.openxmlformats.org/officeDocument/2006/relationships/image" Target="../media/image47.gif"/><Relationship Id="rId4" Type="http://schemas.openxmlformats.org/officeDocument/2006/relationships/slideLayout" Target="../slideLayouts/slideLayout2.xml"/><Relationship Id="rId9" Type="http://schemas.openxmlformats.org/officeDocument/2006/relationships/audio" Target="../media/audio6.wav"/><Relationship Id="rId1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slide" Target="slide22.xml"/><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17.gif"/><Relationship Id="rId4" Type="http://schemas.openxmlformats.org/officeDocument/2006/relationships/hyperlink" Target="../My%20Documents/SONG/ATGT%20(khoi7)/vong3(khoi7).ppt" TargetMode="External"/><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4.gif"/><Relationship Id="rId18" Type="http://schemas.openxmlformats.org/officeDocument/2006/relationships/image" Target="../media/image50.gif"/><Relationship Id="rId3" Type="http://schemas.openxmlformats.org/officeDocument/2006/relationships/audio" Target="../media/audio4.wav"/><Relationship Id="rId7" Type="http://schemas.openxmlformats.org/officeDocument/2006/relationships/image" Target="../media/image41.jpeg"/><Relationship Id="rId12" Type="http://schemas.openxmlformats.org/officeDocument/2006/relationships/image" Target="../media/image43.gif"/><Relationship Id="rId17" Type="http://schemas.openxmlformats.org/officeDocument/2006/relationships/image" Target="../media/image48.gif"/><Relationship Id="rId2" Type="http://schemas.openxmlformats.org/officeDocument/2006/relationships/audio" Target="../media/audio1.wav"/><Relationship Id="rId16" Type="http://schemas.openxmlformats.org/officeDocument/2006/relationships/image" Target="../media/image47.gif"/><Relationship Id="rId1" Type="http://schemas.openxmlformats.org/officeDocument/2006/relationships/slideLayout" Target="../slideLayouts/slideLayout2.xml"/><Relationship Id="rId6" Type="http://schemas.openxmlformats.org/officeDocument/2006/relationships/audio" Target="../media/audio7.wav"/><Relationship Id="rId11" Type="http://schemas.microsoft.com/office/2007/relationships/hdphoto" Target="../media/hdphoto2.wdp"/><Relationship Id="rId5" Type="http://schemas.openxmlformats.org/officeDocument/2006/relationships/audio" Target="../media/audio6.wav"/><Relationship Id="rId15" Type="http://schemas.openxmlformats.org/officeDocument/2006/relationships/image" Target="../media/image46.gif"/><Relationship Id="rId10" Type="http://schemas.openxmlformats.org/officeDocument/2006/relationships/image" Target="../media/image42.png"/><Relationship Id="rId19" Type="http://schemas.openxmlformats.org/officeDocument/2006/relationships/image" Target="../media/image51.gif"/><Relationship Id="rId4" Type="http://schemas.openxmlformats.org/officeDocument/2006/relationships/audio" Target="../media/audio2.wav"/><Relationship Id="rId9" Type="http://schemas.openxmlformats.org/officeDocument/2006/relationships/slide" Target="slide22.xml"/><Relationship Id="rId14" Type="http://schemas.openxmlformats.org/officeDocument/2006/relationships/image" Target="../media/image45.gif"/></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4.gif"/><Relationship Id="rId18" Type="http://schemas.openxmlformats.org/officeDocument/2006/relationships/image" Target="../media/image50.gif"/><Relationship Id="rId3" Type="http://schemas.openxmlformats.org/officeDocument/2006/relationships/audio" Target="../media/audio4.wav"/><Relationship Id="rId7" Type="http://schemas.openxmlformats.org/officeDocument/2006/relationships/image" Target="../media/image41.jpeg"/><Relationship Id="rId12" Type="http://schemas.openxmlformats.org/officeDocument/2006/relationships/image" Target="../media/image43.gif"/><Relationship Id="rId17" Type="http://schemas.openxmlformats.org/officeDocument/2006/relationships/image" Target="../media/image48.gif"/><Relationship Id="rId2" Type="http://schemas.openxmlformats.org/officeDocument/2006/relationships/audio" Target="../media/audio1.wav"/><Relationship Id="rId16" Type="http://schemas.openxmlformats.org/officeDocument/2006/relationships/image" Target="../media/image47.gif"/><Relationship Id="rId1" Type="http://schemas.openxmlformats.org/officeDocument/2006/relationships/slideLayout" Target="../slideLayouts/slideLayout2.xml"/><Relationship Id="rId6" Type="http://schemas.openxmlformats.org/officeDocument/2006/relationships/audio" Target="../media/audio7.wav"/><Relationship Id="rId11" Type="http://schemas.microsoft.com/office/2007/relationships/hdphoto" Target="../media/hdphoto2.wdp"/><Relationship Id="rId5" Type="http://schemas.openxmlformats.org/officeDocument/2006/relationships/audio" Target="../media/audio6.wav"/><Relationship Id="rId15" Type="http://schemas.openxmlformats.org/officeDocument/2006/relationships/image" Target="../media/image46.gif"/><Relationship Id="rId10" Type="http://schemas.openxmlformats.org/officeDocument/2006/relationships/image" Target="../media/image42.png"/><Relationship Id="rId19" Type="http://schemas.openxmlformats.org/officeDocument/2006/relationships/image" Target="../media/image51.gif"/><Relationship Id="rId4" Type="http://schemas.openxmlformats.org/officeDocument/2006/relationships/audio" Target="../media/audio2.wav"/><Relationship Id="rId9" Type="http://schemas.openxmlformats.org/officeDocument/2006/relationships/slide" Target="slide22.xml"/><Relationship Id="rId14" Type="http://schemas.openxmlformats.org/officeDocument/2006/relationships/image" Target="../media/image45.gif"/></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grpSp>
        <p:nvGrpSpPr>
          <p:cNvPr id="8" name="Group 7"/>
          <p:cNvGrpSpPr/>
          <p:nvPr/>
        </p:nvGrpSpPr>
        <p:grpSpPr>
          <a:xfrm>
            <a:off x="94936" y="41793"/>
            <a:ext cx="8656889" cy="2220686"/>
            <a:chOff x="94936" y="41793"/>
            <a:chExt cx="8656889" cy="2220686"/>
          </a:xfrm>
        </p:grpSpPr>
        <p:grpSp>
          <p:nvGrpSpPr>
            <p:cNvPr id="9" name="Group 8"/>
            <p:cNvGrpSpPr/>
            <p:nvPr/>
          </p:nvGrpSpPr>
          <p:grpSpPr>
            <a:xfrm>
              <a:off x="94936" y="41793"/>
              <a:ext cx="8656889" cy="2220686"/>
              <a:chOff x="308079" y="1291772"/>
              <a:chExt cx="8656889" cy="2220686"/>
            </a:xfrm>
          </p:grpSpPr>
          <p:pic>
            <p:nvPicPr>
              <p:cNvPr id="10" name="Picture 2" descr="D:\Dao Duc 1 moi\Package - Lesson\Data\image_paste_200709160737.jpg"/>
              <p:cNvPicPr>
                <a:picLocks noChangeAspect="1" noChangeArrowheads="1"/>
              </p:cNvPicPr>
              <p:nvPr/>
            </p:nvPicPr>
            <p:blipFill rotWithShape="1">
              <a:blip r:embed="rId3">
                <a:extLst>
                  <a:ext uri="{28A0092B-C50C-407E-A947-70E740481C1C}">
                    <a14:useLocalDpi xmlns:a14="http://schemas.microsoft.com/office/drawing/2010/main" val="0"/>
                  </a:ext>
                </a:extLst>
              </a:blip>
              <a:srcRect b="21939"/>
              <a:stretch/>
            </p:blipFill>
            <p:spPr bwMode="auto">
              <a:xfrm>
                <a:off x="308079" y="1291772"/>
                <a:ext cx="8656889" cy="22206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21416432">
                <a:off x="622709" y="1740839"/>
                <a:ext cx="8076090" cy="129471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rot="21280163">
              <a:off x="957940" y="628916"/>
              <a:ext cx="6371771" cy="1077218"/>
            </a:xfrm>
            <a:prstGeom prst="rect">
              <a:avLst/>
            </a:prstGeom>
            <a:noFill/>
          </p:spPr>
          <p:txBody>
            <a:bodyPr wrap="square" rtlCol="0">
              <a:spAutoFit/>
            </a:bodyPr>
            <a:lstStyle/>
            <a:p>
              <a:pPr algn="ctr"/>
              <a:r>
                <a:rPr lang="en-US" sz="3200" b="1" dirty="0" err="1" smtClean="0">
                  <a:solidFill>
                    <a:srgbClr val="FFFF00"/>
                  </a:solidFill>
                  <a:latin typeface="Arial" pitchFamily="34" charset="0"/>
                  <a:cs typeface="Arial" pitchFamily="34" charset="0"/>
                </a:rPr>
                <a:t>Chủ</a:t>
              </a:r>
              <a:r>
                <a:rPr lang="en-US" sz="3200" b="1" dirty="0" smtClean="0">
                  <a:solidFill>
                    <a:srgbClr val="FFFF00"/>
                  </a:solidFill>
                  <a:latin typeface="Arial" pitchFamily="34" charset="0"/>
                  <a:cs typeface="Arial" pitchFamily="34" charset="0"/>
                </a:rPr>
                <a:t> </a:t>
              </a:r>
              <a:r>
                <a:rPr lang="en-US" sz="3200" b="1" dirty="0" err="1" smtClean="0">
                  <a:solidFill>
                    <a:srgbClr val="FFFF00"/>
                  </a:solidFill>
                  <a:latin typeface="Arial" pitchFamily="34" charset="0"/>
                  <a:cs typeface="Arial" pitchFamily="34" charset="0"/>
                </a:rPr>
                <a:t>đề</a:t>
              </a:r>
              <a:endParaRPr lang="en-US" sz="3200" b="1" dirty="0" smtClean="0">
                <a:solidFill>
                  <a:srgbClr val="FFFF00"/>
                </a:solidFill>
                <a:latin typeface="Arial" pitchFamily="34" charset="0"/>
                <a:cs typeface="Arial" pitchFamily="34" charset="0"/>
              </a:endParaRPr>
            </a:p>
            <a:p>
              <a:pPr algn="ctr"/>
              <a:r>
                <a:rPr lang="en-US" sz="3200" b="1" dirty="0" smtClean="0">
                  <a:solidFill>
                    <a:schemeClr val="bg1"/>
                  </a:solidFill>
                  <a:latin typeface="Arial" pitchFamily="34" charset="0"/>
                  <a:cs typeface="Arial" pitchFamily="34" charset="0"/>
                </a:rPr>
                <a:t>SINH HỌAT NỀN NẾP</a:t>
              </a:r>
              <a:endParaRPr lang="en-US" sz="3200" b="1" dirty="0">
                <a:solidFill>
                  <a:schemeClr val="bg1"/>
                </a:solidFill>
                <a:latin typeface="Arial" pitchFamily="34" charset="0"/>
                <a:cs typeface="Arial" pitchFamily="34" charset="0"/>
              </a:endParaRPr>
            </a:p>
          </p:txBody>
        </p:sp>
      </p:grpSp>
      <p:sp>
        <p:nvSpPr>
          <p:cNvPr id="12" name="Oval 11"/>
          <p:cNvSpPr/>
          <p:nvPr/>
        </p:nvSpPr>
        <p:spPr>
          <a:xfrm>
            <a:off x="1800009" y="2204423"/>
            <a:ext cx="1549630" cy="656085"/>
          </a:xfrm>
          <a:prstGeom prst="ellipse">
            <a:avLst/>
          </a:prstGeom>
          <a:solidFill>
            <a:srgbClr val="FF5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a:t>
            </a:r>
            <a:r>
              <a:rPr lang="en-US" sz="2400" b="1" dirty="0" smtClean="0">
                <a:solidFill>
                  <a:srgbClr val="FFFF00"/>
                </a:solidFill>
                <a:latin typeface="Arial" pitchFamily="34" charset="0"/>
                <a:cs typeface="Arial" pitchFamily="34" charset="0"/>
              </a:rPr>
              <a:t>3: </a:t>
            </a:r>
            <a:endParaRPr lang="en-US" sz="2400" dirty="0">
              <a:solidFill>
                <a:srgbClr val="FFFF00"/>
              </a:solidFill>
            </a:endParaRPr>
          </a:p>
        </p:txBody>
      </p:sp>
      <p:sp>
        <p:nvSpPr>
          <p:cNvPr id="14" name="TextBox 13"/>
          <p:cNvSpPr txBox="1"/>
          <p:nvPr/>
        </p:nvSpPr>
        <p:spPr>
          <a:xfrm>
            <a:off x="3393181" y="2262479"/>
            <a:ext cx="5056577" cy="461665"/>
          </a:xfrm>
          <a:prstGeom prst="rect">
            <a:avLst/>
          </a:prstGeom>
          <a:noFill/>
        </p:spPr>
        <p:txBody>
          <a:bodyPr wrap="none" rtlCol="0">
            <a:spAutoFit/>
          </a:bodyPr>
          <a:lstStyle/>
          <a:p>
            <a:pPr algn="ctr"/>
            <a:r>
              <a:rPr lang="en-US" sz="2400" b="1" dirty="0" smtClean="0">
                <a:latin typeface="Arial" pitchFamily="34" charset="0"/>
                <a:cs typeface="Arial" pitchFamily="34" charset="0"/>
              </a:rPr>
              <a:t>HỌC TẬP, SINH HOẠT ĐÚNG GIỜ</a:t>
            </a:r>
            <a:endParaRPr lang="en-US" sz="2400" b="1" dirty="0">
              <a:latin typeface="Arial" pitchFamily="34" charset="0"/>
              <a:cs typeface="Arial"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038" y="2860508"/>
            <a:ext cx="4257933" cy="2304293"/>
          </a:xfrm>
          <a:prstGeom prst="ellipse">
            <a:avLst/>
          </a:prstGeom>
          <a:ln>
            <a:noFill/>
          </a:ln>
          <a:effectLst>
            <a:softEdge rad="112500"/>
          </a:effectLst>
        </p:spPr>
      </p:pic>
    </p:spTree>
    <p:extLst>
      <p:ext uri="{BB962C8B-B14F-4D97-AF65-F5344CB8AC3E}">
        <p14:creationId xmlns:p14="http://schemas.microsoft.com/office/powerpoint/2010/main" val="182605706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p:cNvGrpSpPr>
            <a:grpSpLocks/>
          </p:cNvGrpSpPr>
          <p:nvPr/>
        </p:nvGrpSpPr>
        <p:grpSpPr bwMode="auto">
          <a:xfrm rot="5400000">
            <a:off x="7923672" y="434386"/>
            <a:ext cx="611858" cy="609600"/>
            <a:chOff x="2928" y="144"/>
            <a:chExt cx="1392" cy="288"/>
          </a:xfrm>
        </p:grpSpPr>
        <p:sp>
          <p:nvSpPr>
            <p:cNvPr id="6"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7"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8" name="Group 5"/>
          <p:cNvGrpSpPr>
            <a:grpSpLocks/>
          </p:cNvGrpSpPr>
          <p:nvPr/>
        </p:nvGrpSpPr>
        <p:grpSpPr bwMode="auto">
          <a:xfrm rot="5400000">
            <a:off x="1008522" y="542379"/>
            <a:ext cx="611858" cy="342900"/>
            <a:chOff x="2928" y="144"/>
            <a:chExt cx="1392" cy="288"/>
          </a:xfrm>
        </p:grpSpPr>
        <p:sp>
          <p:nvSpPr>
            <p:cNvPr id="9"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0"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1" name="Group 8"/>
          <p:cNvGrpSpPr>
            <a:grpSpLocks/>
          </p:cNvGrpSpPr>
          <p:nvPr/>
        </p:nvGrpSpPr>
        <p:grpSpPr bwMode="auto">
          <a:xfrm rot="5400000">
            <a:off x="352885" y="505778"/>
            <a:ext cx="611856" cy="358775"/>
            <a:chOff x="2928" y="144"/>
            <a:chExt cx="1392" cy="288"/>
          </a:xfrm>
        </p:grpSpPr>
        <p:sp>
          <p:nvSpPr>
            <p:cNvPr id="12"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3"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4" name="Group 11"/>
          <p:cNvGrpSpPr>
            <a:grpSpLocks/>
          </p:cNvGrpSpPr>
          <p:nvPr/>
        </p:nvGrpSpPr>
        <p:grpSpPr bwMode="auto">
          <a:xfrm>
            <a:off x="1214439" y="136702"/>
            <a:ext cx="7700962" cy="1139680"/>
            <a:chOff x="766" y="149"/>
            <a:chExt cx="4851" cy="868"/>
          </a:xfrm>
        </p:grpSpPr>
        <p:pic>
          <p:nvPicPr>
            <p:cNvPr id="15"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dirty="0">
              <a:solidFill>
                <a:srgbClr val="FF3300"/>
              </a:solidFill>
              <a:effectLst>
                <a:outerShdw blurRad="38100" dist="38100" dir="2700000" algn="tl">
                  <a:srgbClr val="C0C0C0"/>
                </a:outerShdw>
              </a:effectLst>
              <a:latin typeface="Arial" pitchFamily="34" charset="0"/>
            </a:endParaRPr>
          </a:p>
        </p:txBody>
      </p:sp>
      <p:grpSp>
        <p:nvGrpSpPr>
          <p:cNvPr id="19" name="Group 19"/>
          <p:cNvGrpSpPr>
            <a:grpSpLocks/>
          </p:cNvGrpSpPr>
          <p:nvPr/>
        </p:nvGrpSpPr>
        <p:grpSpPr bwMode="auto">
          <a:xfrm>
            <a:off x="4641850" y="108040"/>
            <a:ext cx="4273550" cy="387334"/>
            <a:chOff x="2928" y="144"/>
            <a:chExt cx="1392" cy="288"/>
          </a:xfrm>
        </p:grpSpPr>
        <p:sp>
          <p:nvSpPr>
            <p:cNvPr id="20"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1"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2"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3"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2</a:t>
            </a:r>
            <a:endParaRPr lang="en-US" sz="1050" kern="10" dirty="0">
              <a:solidFill>
                <a:srgbClr val="FFFF00"/>
              </a:solidFill>
              <a:latin typeface="+mj-lt"/>
              <a:ea typeface="+mj-lt"/>
              <a:cs typeface="+mj-lt"/>
            </a:endParaRPr>
          </a:p>
        </p:txBody>
      </p:sp>
      <p:sp>
        <p:nvSpPr>
          <p:cNvPr id="24"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6" name="Rectangle 25"/>
          <p:cNvSpPr/>
          <p:nvPr/>
        </p:nvSpPr>
        <p:spPr>
          <a:xfrm>
            <a:off x="322264" y="3905937"/>
            <a:ext cx="8699499" cy="492443"/>
          </a:xfrm>
          <a:prstGeom prst="rect">
            <a:avLst/>
          </a:prstGeom>
        </p:spPr>
        <p:txBody>
          <a:bodyPr wrap="square">
            <a:spAutoFit/>
          </a:bodyPr>
          <a:lstStyle/>
          <a:p>
            <a:pPr algn="ctr"/>
            <a:r>
              <a:rPr lang="vi-VN" sz="2600" b="1" dirty="0" smtClean="0">
                <a:solidFill>
                  <a:srgbClr val="FF0000"/>
                </a:solidFill>
                <a:latin typeface="Arial" pitchFamily="34" charset="0"/>
                <a:cs typeface="Arial" pitchFamily="34" charset="0"/>
              </a:rPr>
              <a:t>Bạn </a:t>
            </a:r>
            <a:r>
              <a:rPr lang="en-US" sz="2600" b="1" dirty="0" err="1" smtClean="0">
                <a:solidFill>
                  <a:srgbClr val="FF0000"/>
                </a:solidFill>
                <a:latin typeface="Arial" pitchFamily="34" charset="0"/>
                <a:cs typeface="Arial" pitchFamily="34" charset="0"/>
              </a:rPr>
              <a:t>đi</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ngủ</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lúc</a:t>
            </a:r>
            <a:r>
              <a:rPr lang="en-US" sz="2600" b="1" dirty="0" smtClean="0">
                <a:solidFill>
                  <a:srgbClr val="FF0000"/>
                </a:solidFill>
                <a:latin typeface="Arial" pitchFamily="34" charset="0"/>
                <a:cs typeface="Arial" pitchFamily="34" charset="0"/>
              </a:rPr>
              <a:t> 9 </a:t>
            </a:r>
            <a:r>
              <a:rPr lang="en-US" sz="2600" b="1" dirty="0" err="1" smtClean="0">
                <a:solidFill>
                  <a:srgbClr val="FF0000"/>
                </a:solidFill>
                <a:latin typeface="Arial" pitchFamily="34" charset="0"/>
                <a:cs typeface="Arial" pitchFamily="34" charset="0"/>
              </a:rPr>
              <a:t>giờ</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tối</a:t>
            </a:r>
            <a:endParaRPr lang="vi-VN" sz="2600" b="1" dirty="0">
              <a:solidFill>
                <a:srgbClr val="FF0000"/>
              </a:solidFill>
              <a:latin typeface="Arial" pitchFamily="34" charset="0"/>
              <a:cs typeface="Arial" pitchFamily="34"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0703" y="891878"/>
            <a:ext cx="4282622" cy="2809265"/>
          </a:xfrm>
          <a:prstGeom prst="rect">
            <a:avLst/>
          </a:prstGeom>
          <a:effectLst>
            <a:glow rad="228600">
              <a:schemeClr val="accent2">
                <a:satMod val="175000"/>
                <a:alpha val="40000"/>
              </a:schemeClr>
            </a:glow>
          </a:effectLst>
        </p:spPr>
      </p:pic>
      <p:sp>
        <p:nvSpPr>
          <p:cNvPr id="2" name="Rectangle 1"/>
          <p:cNvSpPr/>
          <p:nvPr/>
        </p:nvSpPr>
        <p:spPr>
          <a:xfrm>
            <a:off x="701335" y="4512337"/>
            <a:ext cx="7435849" cy="954107"/>
          </a:xfrm>
          <a:prstGeom prst="rect">
            <a:avLst/>
          </a:prstGeom>
        </p:spPr>
        <p:txBody>
          <a:bodyPr wrap="square">
            <a:spAutoFit/>
          </a:bodyPr>
          <a:lstStyle/>
          <a:p>
            <a:pPr algn="ctr"/>
            <a:r>
              <a:rPr lang="vi-VN" sz="2800" dirty="0">
                <a:solidFill>
                  <a:srgbClr val="006600"/>
                </a:solidFill>
              </a:rPr>
              <a:t>Việc làm đó là phù hợp</a:t>
            </a:r>
          </a:p>
          <a:p>
            <a:pPr algn="ctr"/>
            <a:r>
              <a:rPr lang="vi-VN" sz="2800" dirty="0">
                <a:solidFill>
                  <a:srgbClr val="006600"/>
                </a:solidFill>
              </a:rPr>
              <a:t>Vì đi ngủ đúng giờ là để đảm bảo sức khoẻ</a:t>
            </a:r>
          </a:p>
        </p:txBody>
      </p:sp>
    </p:spTree>
    <p:extLst>
      <p:ext uri="{BB962C8B-B14F-4D97-AF65-F5344CB8AC3E}">
        <p14:creationId xmlns:p14="http://schemas.microsoft.com/office/powerpoint/2010/main" val="222611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p:cNvGrpSpPr>
            <a:grpSpLocks/>
          </p:cNvGrpSpPr>
          <p:nvPr/>
        </p:nvGrpSpPr>
        <p:grpSpPr bwMode="auto">
          <a:xfrm rot="5400000">
            <a:off x="7923672" y="434386"/>
            <a:ext cx="611858" cy="609600"/>
            <a:chOff x="2928" y="144"/>
            <a:chExt cx="1392" cy="288"/>
          </a:xfrm>
        </p:grpSpPr>
        <p:sp>
          <p:nvSpPr>
            <p:cNvPr id="6"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7"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8" name="Group 5"/>
          <p:cNvGrpSpPr>
            <a:grpSpLocks/>
          </p:cNvGrpSpPr>
          <p:nvPr/>
        </p:nvGrpSpPr>
        <p:grpSpPr bwMode="auto">
          <a:xfrm rot="5400000">
            <a:off x="1008522" y="542379"/>
            <a:ext cx="611858" cy="342900"/>
            <a:chOff x="2928" y="144"/>
            <a:chExt cx="1392" cy="288"/>
          </a:xfrm>
        </p:grpSpPr>
        <p:sp>
          <p:nvSpPr>
            <p:cNvPr id="9"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0"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1" name="Group 8"/>
          <p:cNvGrpSpPr>
            <a:grpSpLocks/>
          </p:cNvGrpSpPr>
          <p:nvPr/>
        </p:nvGrpSpPr>
        <p:grpSpPr bwMode="auto">
          <a:xfrm rot="5400000">
            <a:off x="352885" y="505778"/>
            <a:ext cx="611856" cy="358775"/>
            <a:chOff x="2928" y="144"/>
            <a:chExt cx="1392" cy="288"/>
          </a:xfrm>
        </p:grpSpPr>
        <p:sp>
          <p:nvSpPr>
            <p:cNvPr id="12"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3"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4" name="Group 11"/>
          <p:cNvGrpSpPr>
            <a:grpSpLocks/>
          </p:cNvGrpSpPr>
          <p:nvPr/>
        </p:nvGrpSpPr>
        <p:grpSpPr bwMode="auto">
          <a:xfrm>
            <a:off x="1214439" y="136702"/>
            <a:ext cx="7700962" cy="1139680"/>
            <a:chOff x="766" y="149"/>
            <a:chExt cx="4851" cy="868"/>
          </a:xfrm>
        </p:grpSpPr>
        <p:pic>
          <p:nvPicPr>
            <p:cNvPr id="15"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19" name="Group 19"/>
          <p:cNvGrpSpPr>
            <a:grpSpLocks/>
          </p:cNvGrpSpPr>
          <p:nvPr/>
        </p:nvGrpSpPr>
        <p:grpSpPr bwMode="auto">
          <a:xfrm>
            <a:off x="4641850" y="108040"/>
            <a:ext cx="4273550" cy="387334"/>
            <a:chOff x="2928" y="144"/>
            <a:chExt cx="1392" cy="288"/>
          </a:xfrm>
        </p:grpSpPr>
        <p:sp>
          <p:nvSpPr>
            <p:cNvPr id="20"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1"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2"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3"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3</a:t>
            </a:r>
            <a:endParaRPr lang="en-US" sz="1050" kern="10" dirty="0">
              <a:solidFill>
                <a:srgbClr val="FFFF00"/>
              </a:solidFill>
              <a:latin typeface="+mj-lt"/>
              <a:ea typeface="+mj-lt"/>
              <a:cs typeface="+mj-lt"/>
            </a:endParaRPr>
          </a:p>
        </p:txBody>
      </p:sp>
      <p:sp>
        <p:nvSpPr>
          <p:cNvPr id="24"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6" name="Rectangle 25"/>
          <p:cNvSpPr/>
          <p:nvPr/>
        </p:nvSpPr>
        <p:spPr>
          <a:xfrm>
            <a:off x="1457326" y="4014019"/>
            <a:ext cx="6327434" cy="492443"/>
          </a:xfrm>
          <a:prstGeom prst="rect">
            <a:avLst/>
          </a:prstGeom>
        </p:spPr>
        <p:txBody>
          <a:bodyPr wrap="square">
            <a:spAutoFit/>
          </a:bodyPr>
          <a:lstStyle/>
          <a:p>
            <a:pPr algn="ctr"/>
            <a:r>
              <a:rPr lang="vi-VN" sz="2600" b="1" dirty="0" smtClean="0">
                <a:solidFill>
                  <a:srgbClr val="FF0000"/>
                </a:solidFill>
                <a:latin typeface="Arial" pitchFamily="34" charset="0"/>
                <a:cs typeface="Arial" pitchFamily="34" charset="0"/>
              </a:rPr>
              <a:t>Bạn </a:t>
            </a:r>
            <a:r>
              <a:rPr lang="en-US" sz="2600" b="1" dirty="0" err="1" smtClean="0">
                <a:solidFill>
                  <a:srgbClr val="FF0000"/>
                </a:solidFill>
                <a:latin typeface="Arial" pitchFamily="34" charset="0"/>
                <a:cs typeface="Arial" pitchFamily="34" charset="0"/>
              </a:rPr>
              <a:t>đọc</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truyện</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tranh</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lúc</a:t>
            </a:r>
            <a:r>
              <a:rPr lang="en-US" sz="2600" b="1" dirty="0" smtClean="0">
                <a:solidFill>
                  <a:srgbClr val="FF0000"/>
                </a:solidFill>
                <a:latin typeface="Arial" pitchFamily="34" charset="0"/>
                <a:cs typeface="Arial" pitchFamily="34" charset="0"/>
              </a:rPr>
              <a:t> 8 </a:t>
            </a:r>
            <a:r>
              <a:rPr lang="en-US" sz="2600" b="1" dirty="0" err="1" smtClean="0">
                <a:solidFill>
                  <a:srgbClr val="FF0000"/>
                </a:solidFill>
                <a:latin typeface="Arial" pitchFamily="34" charset="0"/>
                <a:cs typeface="Arial" pitchFamily="34" charset="0"/>
              </a:rPr>
              <a:t>giờ</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tối</a:t>
            </a:r>
            <a:endParaRPr lang="vi-VN" sz="2600" b="1" dirty="0">
              <a:solidFill>
                <a:srgbClr val="FF0000"/>
              </a:solidFill>
              <a:latin typeface="Arial" pitchFamily="34" charset="0"/>
              <a:cs typeface="Arial" pitchFamily="34" charset="0"/>
            </a:endParaRP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217" y="860163"/>
            <a:ext cx="4192770" cy="3102113"/>
          </a:xfrm>
          <a:prstGeom prst="rect">
            <a:avLst/>
          </a:prstGeom>
          <a:effectLst>
            <a:glow rad="228600">
              <a:schemeClr val="accent2">
                <a:satMod val="175000"/>
                <a:alpha val="40000"/>
              </a:schemeClr>
            </a:glow>
          </a:effectLst>
        </p:spPr>
      </p:pic>
      <p:sp>
        <p:nvSpPr>
          <p:cNvPr id="2" name="Rectangle 1"/>
          <p:cNvSpPr/>
          <p:nvPr/>
        </p:nvSpPr>
        <p:spPr>
          <a:xfrm>
            <a:off x="2367189" y="4638675"/>
            <a:ext cx="3879588" cy="523220"/>
          </a:xfrm>
          <a:prstGeom prst="rect">
            <a:avLst/>
          </a:prstGeom>
        </p:spPr>
        <p:txBody>
          <a:bodyPr wrap="none">
            <a:spAutoFit/>
          </a:bodyPr>
          <a:lstStyle/>
          <a:p>
            <a:r>
              <a:rPr lang="en-US" sz="2800" dirty="0" err="1">
                <a:solidFill>
                  <a:srgbClr val="006600"/>
                </a:solidFill>
                <a:latin typeface="Arial" pitchFamily="34" charset="0"/>
                <a:cs typeface="Arial" pitchFamily="34" charset="0"/>
              </a:rPr>
              <a:t>Đó</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là</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việc</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làm</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phù</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hợp</a:t>
            </a:r>
            <a:endParaRPr lang="en-US" sz="2800"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415250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p:cNvGrpSpPr>
            <a:grpSpLocks/>
          </p:cNvGrpSpPr>
          <p:nvPr/>
        </p:nvGrpSpPr>
        <p:grpSpPr bwMode="auto">
          <a:xfrm rot="5400000">
            <a:off x="7923672" y="434386"/>
            <a:ext cx="611858" cy="609600"/>
            <a:chOff x="2928" y="144"/>
            <a:chExt cx="1392" cy="288"/>
          </a:xfrm>
        </p:grpSpPr>
        <p:sp>
          <p:nvSpPr>
            <p:cNvPr id="6"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7"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8" name="Group 5"/>
          <p:cNvGrpSpPr>
            <a:grpSpLocks/>
          </p:cNvGrpSpPr>
          <p:nvPr/>
        </p:nvGrpSpPr>
        <p:grpSpPr bwMode="auto">
          <a:xfrm rot="5400000">
            <a:off x="1008522" y="542379"/>
            <a:ext cx="611858" cy="342900"/>
            <a:chOff x="2928" y="144"/>
            <a:chExt cx="1392" cy="288"/>
          </a:xfrm>
        </p:grpSpPr>
        <p:sp>
          <p:nvSpPr>
            <p:cNvPr id="9"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0"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1" name="Group 8"/>
          <p:cNvGrpSpPr>
            <a:grpSpLocks/>
          </p:cNvGrpSpPr>
          <p:nvPr/>
        </p:nvGrpSpPr>
        <p:grpSpPr bwMode="auto">
          <a:xfrm rot="5400000">
            <a:off x="352885" y="505778"/>
            <a:ext cx="611856" cy="358775"/>
            <a:chOff x="2928" y="144"/>
            <a:chExt cx="1392" cy="288"/>
          </a:xfrm>
        </p:grpSpPr>
        <p:sp>
          <p:nvSpPr>
            <p:cNvPr id="12"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3"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4" name="Group 11"/>
          <p:cNvGrpSpPr>
            <a:grpSpLocks/>
          </p:cNvGrpSpPr>
          <p:nvPr/>
        </p:nvGrpSpPr>
        <p:grpSpPr bwMode="auto">
          <a:xfrm>
            <a:off x="1214439" y="136702"/>
            <a:ext cx="7700962" cy="1139680"/>
            <a:chOff x="766" y="149"/>
            <a:chExt cx="4851" cy="868"/>
          </a:xfrm>
        </p:grpSpPr>
        <p:pic>
          <p:nvPicPr>
            <p:cNvPr id="15"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19" name="Group 19"/>
          <p:cNvGrpSpPr>
            <a:grpSpLocks/>
          </p:cNvGrpSpPr>
          <p:nvPr/>
        </p:nvGrpSpPr>
        <p:grpSpPr bwMode="auto">
          <a:xfrm>
            <a:off x="4641850" y="108040"/>
            <a:ext cx="4273550" cy="387334"/>
            <a:chOff x="2928" y="144"/>
            <a:chExt cx="1392" cy="288"/>
          </a:xfrm>
        </p:grpSpPr>
        <p:sp>
          <p:nvSpPr>
            <p:cNvPr id="20"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1"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2"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3"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4</a:t>
            </a:r>
            <a:endParaRPr lang="en-US" sz="1050" kern="10" dirty="0">
              <a:solidFill>
                <a:srgbClr val="FFFF00"/>
              </a:solidFill>
              <a:latin typeface="+mj-lt"/>
              <a:ea typeface="+mj-lt"/>
              <a:cs typeface="+mj-lt"/>
            </a:endParaRPr>
          </a:p>
        </p:txBody>
      </p:sp>
      <p:sp>
        <p:nvSpPr>
          <p:cNvPr id="24"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6" name="Rectangle 25"/>
          <p:cNvSpPr/>
          <p:nvPr/>
        </p:nvSpPr>
        <p:spPr>
          <a:xfrm>
            <a:off x="292100" y="3893803"/>
            <a:ext cx="8699499" cy="492443"/>
          </a:xfrm>
          <a:prstGeom prst="rect">
            <a:avLst/>
          </a:prstGeom>
        </p:spPr>
        <p:txBody>
          <a:bodyPr wrap="square">
            <a:spAutoFit/>
          </a:bodyPr>
          <a:lstStyle/>
          <a:p>
            <a:pPr algn="ctr"/>
            <a:r>
              <a:rPr lang="en-US" sz="2600" b="1" dirty="0" err="1" smtClean="0">
                <a:solidFill>
                  <a:srgbClr val="FF0000"/>
                </a:solidFill>
                <a:latin typeface="Arial" pitchFamily="34" charset="0"/>
                <a:cs typeface="Arial" pitchFamily="34" charset="0"/>
              </a:rPr>
              <a:t>Đã</a:t>
            </a:r>
            <a:r>
              <a:rPr lang="en-US" sz="2600" b="1" dirty="0" smtClean="0">
                <a:solidFill>
                  <a:srgbClr val="FF0000"/>
                </a:solidFill>
                <a:latin typeface="Arial" pitchFamily="34" charset="0"/>
                <a:cs typeface="Arial" pitchFamily="34" charset="0"/>
              </a:rPr>
              <a:t> 11 </a:t>
            </a:r>
            <a:r>
              <a:rPr lang="en-US" sz="2600" b="1" dirty="0" err="1" smtClean="0">
                <a:solidFill>
                  <a:srgbClr val="FF0000"/>
                </a:solidFill>
                <a:latin typeface="Arial" pitchFamily="34" charset="0"/>
                <a:cs typeface="Arial" pitchFamily="34" charset="0"/>
              </a:rPr>
              <a:t>giờ</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nhưng</a:t>
            </a:r>
            <a:r>
              <a:rPr lang="en-US" sz="2600" b="1" dirty="0" smtClean="0">
                <a:solidFill>
                  <a:srgbClr val="FF0000"/>
                </a:solidFill>
                <a:latin typeface="Arial" pitchFamily="34" charset="0"/>
                <a:cs typeface="Arial" pitchFamily="34" charset="0"/>
              </a:rPr>
              <a:t> b</a:t>
            </a:r>
            <a:r>
              <a:rPr lang="vi-VN" sz="2600" b="1" dirty="0" smtClean="0">
                <a:solidFill>
                  <a:srgbClr val="FF0000"/>
                </a:solidFill>
                <a:latin typeface="Arial" pitchFamily="34" charset="0"/>
                <a:cs typeface="Arial" pitchFamily="34" charset="0"/>
              </a:rPr>
              <a:t>ạn </a:t>
            </a:r>
            <a:r>
              <a:rPr lang="en-US" sz="2600" b="1" dirty="0" err="1" smtClean="0">
                <a:solidFill>
                  <a:srgbClr val="FF0000"/>
                </a:solidFill>
                <a:latin typeface="Arial" pitchFamily="34" charset="0"/>
                <a:cs typeface="Arial" pitchFamily="34" charset="0"/>
              </a:rPr>
              <a:t>vẫn</a:t>
            </a:r>
            <a:r>
              <a:rPr lang="en-US" sz="2600" b="1" dirty="0" smtClean="0">
                <a:solidFill>
                  <a:srgbClr val="FF0000"/>
                </a:solidFill>
                <a:latin typeface="Arial" pitchFamily="34" charset="0"/>
                <a:cs typeface="Arial" pitchFamily="34" charset="0"/>
              </a:rPr>
              <a:t> say </a:t>
            </a:r>
            <a:r>
              <a:rPr lang="en-US" sz="2600" b="1" dirty="0" err="1" smtClean="0">
                <a:solidFill>
                  <a:srgbClr val="FF0000"/>
                </a:solidFill>
                <a:latin typeface="Arial" pitchFamily="34" charset="0"/>
                <a:cs typeface="Arial" pitchFamily="34" charset="0"/>
              </a:rPr>
              <a:t>mê</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xem</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tivi</a:t>
            </a:r>
            <a:endParaRPr lang="vi-VN" sz="2600" b="1" dirty="0">
              <a:solidFill>
                <a:srgbClr val="FF0000"/>
              </a:solidFill>
              <a:latin typeface="Arial" pitchFamily="34" charset="0"/>
              <a:cs typeface="Arial" pitchFamily="34"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234" y="748558"/>
            <a:ext cx="5564833" cy="3127680"/>
          </a:xfrm>
          <a:prstGeom prst="rect">
            <a:avLst/>
          </a:prstGeom>
        </p:spPr>
      </p:pic>
      <p:sp>
        <p:nvSpPr>
          <p:cNvPr id="2" name="Rectangle 1"/>
          <p:cNvSpPr/>
          <p:nvPr/>
        </p:nvSpPr>
        <p:spPr>
          <a:xfrm>
            <a:off x="672307" y="4409478"/>
            <a:ext cx="7646929" cy="954107"/>
          </a:xfrm>
          <a:prstGeom prst="rect">
            <a:avLst/>
          </a:prstGeom>
        </p:spPr>
        <p:txBody>
          <a:bodyPr wrap="square">
            <a:spAutoFit/>
          </a:bodyPr>
          <a:lstStyle/>
          <a:p>
            <a:pPr algn="ctr"/>
            <a:r>
              <a:rPr lang="vi-VN" sz="2800" dirty="0">
                <a:solidFill>
                  <a:srgbClr val="006600"/>
                </a:solidFill>
              </a:rPr>
              <a:t>Đó là việc làm không phù hợp </a:t>
            </a:r>
          </a:p>
          <a:p>
            <a:pPr algn="ctr"/>
            <a:r>
              <a:rPr lang="vi-VN" sz="2800" dirty="0">
                <a:solidFill>
                  <a:srgbClr val="006600"/>
                </a:solidFill>
              </a:rPr>
              <a:t>Vì ngủ muộn làm ảnh huởng đến sức khoẻ</a:t>
            </a:r>
            <a:endParaRPr lang="en-US" sz="2800" dirty="0">
              <a:solidFill>
                <a:srgbClr val="006600"/>
              </a:solidFill>
            </a:endParaRPr>
          </a:p>
        </p:txBody>
      </p:sp>
    </p:spTree>
    <p:extLst>
      <p:ext uri="{BB962C8B-B14F-4D97-AF65-F5344CB8AC3E}">
        <p14:creationId xmlns:p14="http://schemas.microsoft.com/office/powerpoint/2010/main" val="43346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20914" y="1117600"/>
            <a:ext cx="8563429" cy="359954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dirty="0">
                <a:solidFill>
                  <a:srgbClr val="0000CC"/>
                </a:solidFill>
                <a:latin typeface="Arial" pitchFamily="34" charset="0"/>
                <a:cs typeface="Arial" pitchFamily="34" charset="0"/>
              </a:rPr>
              <a:t>+ Không làm việc riêng trong giờ học, giờ nào việc nấy</a:t>
            </a:r>
          </a:p>
          <a:p>
            <a:pPr algn="just">
              <a:lnSpc>
                <a:spcPct val="150000"/>
              </a:lnSpc>
            </a:pPr>
            <a:r>
              <a:rPr lang="vi-VN" sz="3200" dirty="0">
                <a:solidFill>
                  <a:srgbClr val="0000CC"/>
                </a:solidFill>
                <a:latin typeface="Arial" pitchFamily="34" charset="0"/>
                <a:cs typeface="Arial" pitchFamily="34" charset="0"/>
              </a:rPr>
              <a:t>+ Đến lớp đúng giờ, học tập, ăn, ngủ, xem ti vi đúng giờ. </a:t>
            </a:r>
          </a:p>
        </p:txBody>
      </p:sp>
      <p:sp>
        <p:nvSpPr>
          <p:cNvPr id="3" name="Rectangle 2"/>
          <p:cNvSpPr/>
          <p:nvPr/>
        </p:nvSpPr>
        <p:spPr>
          <a:xfrm>
            <a:off x="2501947" y="382058"/>
            <a:ext cx="6293711" cy="461665"/>
          </a:xfrm>
          <a:prstGeom prst="rect">
            <a:avLst/>
          </a:prstGeom>
        </p:spPr>
        <p:txBody>
          <a:bodyPr wrap="none">
            <a:spAutoFit/>
          </a:bodyPr>
          <a:lstStyle/>
          <a:p>
            <a:pPr algn="ctr"/>
            <a:r>
              <a:rPr lang="vi-VN" sz="2400" dirty="0">
                <a:solidFill>
                  <a:srgbClr val="FF0000"/>
                </a:solidFill>
              </a:rPr>
              <a:t>Các biểu hiện học tập và sinh hoạt đúng giờ:</a:t>
            </a:r>
          </a:p>
        </p:txBody>
      </p:sp>
    </p:spTree>
    <p:extLst>
      <p:ext uri="{BB962C8B-B14F-4D97-AF65-F5344CB8AC3E}">
        <p14:creationId xmlns:p14="http://schemas.microsoft.com/office/powerpoint/2010/main" val="2837909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137" y="733436"/>
            <a:ext cx="8506905" cy="441352"/>
          </a:xfrm>
          <a:prstGeom prst="rect">
            <a:avLst/>
          </a:prstGeom>
        </p:spPr>
        <p:txBody>
          <a:bodyPr wrap="none" lIns="71323" tIns="35662" rIns="71323" bIns="35662">
            <a:spAutoFit/>
          </a:bodyPr>
          <a:lstStyle/>
          <a:p>
            <a:pPr algn="ctr"/>
            <a:r>
              <a:rPr lang="en-US" sz="2400" b="1" dirty="0" smtClean="0">
                <a:solidFill>
                  <a:srgbClr val="C00000"/>
                </a:solidFill>
                <a:latin typeface="Arial" pitchFamily="34" charset="0"/>
                <a:cs typeface="Arial" pitchFamily="34" charset="0"/>
              </a:rPr>
              <a:t>b. </a:t>
            </a:r>
            <a:r>
              <a:rPr lang="en-US" sz="2400" b="1" dirty="0" err="1" smtClean="0">
                <a:solidFill>
                  <a:srgbClr val="C00000"/>
                </a:solidFill>
                <a:latin typeface="Arial" pitchFamily="34" charset="0"/>
                <a:cs typeface="Arial" pitchFamily="34" charset="0"/>
              </a:rPr>
              <a:t>Xem</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tranh</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và</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thảo</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luận</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Không</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đúng</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giờ</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có</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tác</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hại</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gì</a:t>
            </a:r>
            <a:r>
              <a:rPr lang="en-US" sz="2400" b="1" dirty="0" smtClean="0">
                <a:solidFill>
                  <a:srgbClr val="C00000"/>
                </a:solidFill>
                <a:latin typeface="Arial" pitchFamily="34" charset="0"/>
                <a:cs typeface="Arial" pitchFamily="34" charset="0"/>
              </a:rPr>
              <a:t>?</a:t>
            </a:r>
            <a:endParaRPr lang="en-US" sz="2400" b="1" dirty="0">
              <a:solidFill>
                <a:srgbClr val="C00000"/>
              </a:solidFill>
              <a:latin typeface="Arial" pitchFamily="34" charset="0"/>
              <a:cs typeface="Arial" pitchFamily="34" charset="0"/>
            </a:endParaRPr>
          </a:p>
        </p:txBody>
      </p:sp>
      <p:sp>
        <p:nvSpPr>
          <p:cNvPr id="4"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5"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7" y="13620"/>
            <a:ext cx="2331160" cy="5891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073" y="1246339"/>
            <a:ext cx="2822448" cy="2115312"/>
          </a:xfrm>
          <a:prstGeom prst="rect">
            <a:avLst/>
          </a:prstGeom>
          <a:effectLst>
            <a:glow rad="139700">
              <a:schemeClr val="accent6">
                <a:satMod val="175000"/>
                <a:alpha val="40000"/>
              </a:schemeClr>
            </a:glo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7601" y="1203667"/>
            <a:ext cx="2804160" cy="2157984"/>
          </a:xfrm>
          <a:prstGeom prst="rect">
            <a:avLst/>
          </a:prstGeom>
          <a:effectLst>
            <a:glow rad="139700">
              <a:schemeClr val="accent6">
                <a:satMod val="175000"/>
                <a:alpha val="40000"/>
              </a:schemeClr>
            </a:glo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0846" y="3537182"/>
            <a:ext cx="4682308" cy="2177818"/>
          </a:xfrm>
          <a:prstGeom prst="rect">
            <a:avLst/>
          </a:prstGeom>
          <a:effectLst>
            <a:glow rad="139700">
              <a:schemeClr val="accent6">
                <a:satMod val="175000"/>
                <a:alpha val="40000"/>
              </a:schemeClr>
            </a:glow>
          </a:effectLst>
        </p:spPr>
      </p:pic>
      <p:sp>
        <p:nvSpPr>
          <p:cNvPr id="13" name="TextBox 12"/>
          <p:cNvSpPr txBox="1"/>
          <p:nvPr/>
        </p:nvSpPr>
        <p:spPr>
          <a:xfrm>
            <a:off x="3541485" y="133881"/>
            <a:ext cx="2678938" cy="523220"/>
          </a:xfrm>
          <a:prstGeom prst="rect">
            <a:avLst/>
          </a:prstGeom>
          <a:noFill/>
        </p:spPr>
        <p:txBody>
          <a:bodyPr wrap="none" rtlCol="0">
            <a:spAutoFit/>
          </a:bodyPr>
          <a:lstStyle/>
          <a:p>
            <a:pPr algn="ctr"/>
            <a:r>
              <a:rPr lang="en-US" sz="2800" b="1" dirty="0" smtClean="0">
                <a:solidFill>
                  <a:srgbClr val="C00000"/>
                </a:solidFill>
                <a:latin typeface="Arial" pitchFamily="34" charset="0"/>
                <a:cs typeface="Arial" pitchFamily="34" charset="0"/>
              </a:rPr>
              <a:t>HOẠT ĐỘNG 2</a:t>
            </a:r>
            <a:endParaRPr lang="en-US"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725830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2"/>
          <p:cNvGrpSpPr>
            <a:grpSpLocks/>
          </p:cNvGrpSpPr>
          <p:nvPr/>
        </p:nvGrpSpPr>
        <p:grpSpPr bwMode="auto">
          <a:xfrm rot="5400000">
            <a:off x="7923672" y="434386"/>
            <a:ext cx="611858" cy="609600"/>
            <a:chOff x="2928" y="144"/>
            <a:chExt cx="1392" cy="288"/>
          </a:xfrm>
        </p:grpSpPr>
        <p:sp>
          <p:nvSpPr>
            <p:cNvPr id="15"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6"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7" name="Group 5"/>
          <p:cNvGrpSpPr>
            <a:grpSpLocks/>
          </p:cNvGrpSpPr>
          <p:nvPr/>
        </p:nvGrpSpPr>
        <p:grpSpPr bwMode="auto">
          <a:xfrm rot="5400000">
            <a:off x="1008522" y="542379"/>
            <a:ext cx="611858" cy="342900"/>
            <a:chOff x="2928" y="144"/>
            <a:chExt cx="1392" cy="288"/>
          </a:xfrm>
        </p:grpSpPr>
        <p:sp>
          <p:nvSpPr>
            <p:cNvPr id="18"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9"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0" name="Group 8"/>
          <p:cNvGrpSpPr>
            <a:grpSpLocks/>
          </p:cNvGrpSpPr>
          <p:nvPr/>
        </p:nvGrpSpPr>
        <p:grpSpPr bwMode="auto">
          <a:xfrm rot="5400000">
            <a:off x="352885" y="505778"/>
            <a:ext cx="611856" cy="358775"/>
            <a:chOff x="2928" y="144"/>
            <a:chExt cx="1392" cy="288"/>
          </a:xfrm>
        </p:grpSpPr>
        <p:sp>
          <p:nvSpPr>
            <p:cNvPr id="21"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2"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3" name="Group 11"/>
          <p:cNvGrpSpPr>
            <a:grpSpLocks/>
          </p:cNvGrpSpPr>
          <p:nvPr/>
        </p:nvGrpSpPr>
        <p:grpSpPr bwMode="auto">
          <a:xfrm>
            <a:off x="1214439" y="136702"/>
            <a:ext cx="7700962" cy="1139680"/>
            <a:chOff x="766" y="149"/>
            <a:chExt cx="4851" cy="868"/>
          </a:xfrm>
        </p:grpSpPr>
        <p:pic>
          <p:nvPicPr>
            <p:cNvPr id="24"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8" name="Group 19"/>
          <p:cNvGrpSpPr>
            <a:grpSpLocks/>
          </p:cNvGrpSpPr>
          <p:nvPr/>
        </p:nvGrpSpPr>
        <p:grpSpPr bwMode="auto">
          <a:xfrm>
            <a:off x="4641850" y="108040"/>
            <a:ext cx="4273550" cy="387334"/>
            <a:chOff x="2928" y="144"/>
            <a:chExt cx="1392" cy="288"/>
          </a:xfrm>
        </p:grpSpPr>
        <p:sp>
          <p:nvSpPr>
            <p:cNvPr id="29"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0"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31"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32"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33"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35" name="Rectangle 34"/>
          <p:cNvSpPr/>
          <p:nvPr/>
        </p:nvSpPr>
        <p:spPr>
          <a:xfrm>
            <a:off x="2325247" y="4852641"/>
            <a:ext cx="4633205" cy="584775"/>
          </a:xfrm>
          <a:prstGeom prst="rect">
            <a:avLst/>
          </a:prstGeom>
        </p:spPr>
        <p:txBody>
          <a:bodyPr wrap="square">
            <a:spAutoFit/>
          </a:bodyPr>
          <a:lstStyle/>
          <a:p>
            <a:pPr algn="ctr"/>
            <a:r>
              <a:rPr lang="vi-VN" sz="3200" b="1" dirty="0" smtClean="0">
                <a:solidFill>
                  <a:srgbClr val="FF0000"/>
                </a:solidFill>
              </a:rPr>
              <a:t>Bạn </a:t>
            </a:r>
            <a:r>
              <a:rPr lang="vi-VN" sz="3200" b="1" dirty="0">
                <a:solidFill>
                  <a:srgbClr val="FF0000"/>
                </a:solidFill>
              </a:rPr>
              <a:t>gái đi học muộn.</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2472" y="1050603"/>
            <a:ext cx="4898756" cy="3671422"/>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759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2"/>
          <p:cNvGrpSpPr>
            <a:grpSpLocks/>
          </p:cNvGrpSpPr>
          <p:nvPr/>
        </p:nvGrpSpPr>
        <p:grpSpPr bwMode="auto">
          <a:xfrm rot="5400000">
            <a:off x="7923672" y="434386"/>
            <a:ext cx="611858" cy="609600"/>
            <a:chOff x="2928" y="144"/>
            <a:chExt cx="1392" cy="288"/>
          </a:xfrm>
        </p:grpSpPr>
        <p:sp>
          <p:nvSpPr>
            <p:cNvPr id="15"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6"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7" name="Group 5"/>
          <p:cNvGrpSpPr>
            <a:grpSpLocks/>
          </p:cNvGrpSpPr>
          <p:nvPr/>
        </p:nvGrpSpPr>
        <p:grpSpPr bwMode="auto">
          <a:xfrm rot="5400000">
            <a:off x="1008522" y="542379"/>
            <a:ext cx="611858" cy="342900"/>
            <a:chOff x="2928" y="144"/>
            <a:chExt cx="1392" cy="288"/>
          </a:xfrm>
        </p:grpSpPr>
        <p:sp>
          <p:nvSpPr>
            <p:cNvPr id="18"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9"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0" name="Group 8"/>
          <p:cNvGrpSpPr>
            <a:grpSpLocks/>
          </p:cNvGrpSpPr>
          <p:nvPr/>
        </p:nvGrpSpPr>
        <p:grpSpPr bwMode="auto">
          <a:xfrm rot="5400000">
            <a:off x="352885" y="505778"/>
            <a:ext cx="611856" cy="358775"/>
            <a:chOff x="2928" y="144"/>
            <a:chExt cx="1392" cy="288"/>
          </a:xfrm>
        </p:grpSpPr>
        <p:sp>
          <p:nvSpPr>
            <p:cNvPr id="21"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2"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3" name="Group 11"/>
          <p:cNvGrpSpPr>
            <a:grpSpLocks/>
          </p:cNvGrpSpPr>
          <p:nvPr/>
        </p:nvGrpSpPr>
        <p:grpSpPr bwMode="auto">
          <a:xfrm>
            <a:off x="1214439" y="136702"/>
            <a:ext cx="7700962" cy="1139680"/>
            <a:chOff x="766" y="149"/>
            <a:chExt cx="4851" cy="868"/>
          </a:xfrm>
        </p:grpSpPr>
        <p:pic>
          <p:nvPicPr>
            <p:cNvPr id="24"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8" name="Group 19"/>
          <p:cNvGrpSpPr>
            <a:grpSpLocks/>
          </p:cNvGrpSpPr>
          <p:nvPr/>
        </p:nvGrpSpPr>
        <p:grpSpPr bwMode="auto">
          <a:xfrm>
            <a:off x="4641850" y="108040"/>
            <a:ext cx="4273550" cy="387334"/>
            <a:chOff x="2928" y="144"/>
            <a:chExt cx="1392" cy="288"/>
          </a:xfrm>
        </p:grpSpPr>
        <p:sp>
          <p:nvSpPr>
            <p:cNvPr id="29"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0"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31"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32"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2</a:t>
            </a:r>
            <a:endParaRPr lang="en-US" sz="1050" kern="10" dirty="0">
              <a:solidFill>
                <a:srgbClr val="FFFF00"/>
              </a:solidFill>
              <a:latin typeface="+mj-lt"/>
              <a:ea typeface="+mj-lt"/>
              <a:cs typeface="+mj-lt"/>
            </a:endParaRPr>
          </a:p>
        </p:txBody>
      </p:sp>
      <p:sp>
        <p:nvSpPr>
          <p:cNvPr id="33"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35" name="Rectangle 34"/>
          <p:cNvSpPr/>
          <p:nvPr/>
        </p:nvSpPr>
        <p:spPr>
          <a:xfrm>
            <a:off x="460375" y="4818171"/>
            <a:ext cx="8455026" cy="523220"/>
          </a:xfrm>
          <a:prstGeom prst="rect">
            <a:avLst/>
          </a:prstGeom>
        </p:spPr>
        <p:txBody>
          <a:bodyPr wrap="square">
            <a:spAutoFit/>
          </a:bodyPr>
          <a:lstStyle/>
          <a:p>
            <a:pPr algn="ctr"/>
            <a:r>
              <a:rPr lang="vi-VN" sz="2800" b="1" dirty="0" smtClean="0">
                <a:solidFill>
                  <a:srgbClr val="FF0000"/>
                </a:solidFill>
                <a:latin typeface="Arial" pitchFamily="34" charset="0"/>
                <a:cs typeface="Arial" pitchFamily="34" charset="0"/>
              </a:rPr>
              <a:t>Bạn </a:t>
            </a:r>
            <a:r>
              <a:rPr lang="en-US" sz="2800" b="1" dirty="0" err="1" smtClean="0">
                <a:solidFill>
                  <a:srgbClr val="FF0000"/>
                </a:solidFill>
                <a:latin typeface="Arial" pitchFamily="34" charset="0"/>
                <a:cs typeface="Arial" pitchFamily="34" charset="0"/>
              </a:rPr>
              <a:t>ngủ</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gật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trong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giờ</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học</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khi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cô</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giáo</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giảng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bài</a:t>
            </a:r>
            <a:r>
              <a:rPr lang="vi-VN" sz="2800" b="1" dirty="0" smtClean="0">
                <a:solidFill>
                  <a:srgbClr val="FF0000"/>
                </a:solidFill>
                <a:latin typeface="Arial" pitchFamily="34" charset="0"/>
                <a:cs typeface="Arial" pitchFamily="34" charset="0"/>
              </a:rPr>
              <a:t>.</a:t>
            </a:r>
            <a:endParaRPr lang="vi-VN" sz="2800" b="1" dirty="0">
              <a:solidFill>
                <a:srgbClr val="FF0000"/>
              </a:solidFill>
              <a:latin typeface="Arial" pitchFamily="34" charset="0"/>
              <a:cs typeface="Arial" pitchFamily="34"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247" y="956667"/>
            <a:ext cx="4716348" cy="3629538"/>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22753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2"/>
          <p:cNvGrpSpPr>
            <a:grpSpLocks/>
          </p:cNvGrpSpPr>
          <p:nvPr/>
        </p:nvGrpSpPr>
        <p:grpSpPr bwMode="auto">
          <a:xfrm rot="5400000">
            <a:off x="7923672" y="434386"/>
            <a:ext cx="611858" cy="609600"/>
            <a:chOff x="2928" y="144"/>
            <a:chExt cx="1392" cy="288"/>
          </a:xfrm>
        </p:grpSpPr>
        <p:sp>
          <p:nvSpPr>
            <p:cNvPr id="15"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6"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7" name="Group 5"/>
          <p:cNvGrpSpPr>
            <a:grpSpLocks/>
          </p:cNvGrpSpPr>
          <p:nvPr/>
        </p:nvGrpSpPr>
        <p:grpSpPr bwMode="auto">
          <a:xfrm rot="5400000">
            <a:off x="1008522" y="542379"/>
            <a:ext cx="611858" cy="342900"/>
            <a:chOff x="2928" y="144"/>
            <a:chExt cx="1392" cy="288"/>
          </a:xfrm>
        </p:grpSpPr>
        <p:sp>
          <p:nvSpPr>
            <p:cNvPr id="18"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9"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0" name="Group 8"/>
          <p:cNvGrpSpPr>
            <a:grpSpLocks/>
          </p:cNvGrpSpPr>
          <p:nvPr/>
        </p:nvGrpSpPr>
        <p:grpSpPr bwMode="auto">
          <a:xfrm rot="5400000">
            <a:off x="352885" y="505778"/>
            <a:ext cx="611856" cy="358775"/>
            <a:chOff x="2928" y="144"/>
            <a:chExt cx="1392" cy="288"/>
          </a:xfrm>
        </p:grpSpPr>
        <p:sp>
          <p:nvSpPr>
            <p:cNvPr id="21"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2"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3" name="Group 11"/>
          <p:cNvGrpSpPr>
            <a:grpSpLocks/>
          </p:cNvGrpSpPr>
          <p:nvPr/>
        </p:nvGrpSpPr>
        <p:grpSpPr bwMode="auto">
          <a:xfrm>
            <a:off x="1214439" y="136702"/>
            <a:ext cx="7700962" cy="1139680"/>
            <a:chOff x="766" y="149"/>
            <a:chExt cx="4851" cy="868"/>
          </a:xfrm>
        </p:grpSpPr>
        <p:pic>
          <p:nvPicPr>
            <p:cNvPr id="24"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8" name="Group 19"/>
          <p:cNvGrpSpPr>
            <a:grpSpLocks/>
          </p:cNvGrpSpPr>
          <p:nvPr/>
        </p:nvGrpSpPr>
        <p:grpSpPr bwMode="auto">
          <a:xfrm>
            <a:off x="4641850" y="108040"/>
            <a:ext cx="4273550" cy="387334"/>
            <a:chOff x="2928" y="144"/>
            <a:chExt cx="1392" cy="288"/>
          </a:xfrm>
        </p:grpSpPr>
        <p:sp>
          <p:nvSpPr>
            <p:cNvPr id="29"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0"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31"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32"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3</a:t>
            </a:r>
            <a:endParaRPr lang="en-US" sz="1050" kern="10" dirty="0">
              <a:solidFill>
                <a:srgbClr val="FFFF00"/>
              </a:solidFill>
              <a:latin typeface="+mj-lt"/>
              <a:ea typeface="+mj-lt"/>
              <a:cs typeface="+mj-lt"/>
            </a:endParaRPr>
          </a:p>
        </p:txBody>
      </p:sp>
      <p:sp>
        <p:nvSpPr>
          <p:cNvPr id="33"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35" name="Rectangle 34"/>
          <p:cNvSpPr/>
          <p:nvPr/>
        </p:nvSpPr>
        <p:spPr>
          <a:xfrm>
            <a:off x="366094" y="4136835"/>
            <a:ext cx="8491250" cy="954107"/>
          </a:xfrm>
          <a:prstGeom prst="rect">
            <a:avLst/>
          </a:prstGeom>
        </p:spPr>
        <p:txBody>
          <a:bodyPr wrap="square">
            <a:spAutoFit/>
          </a:bodyPr>
          <a:lstStyle/>
          <a:p>
            <a:pPr algn="just"/>
            <a:r>
              <a:rPr lang="en-US" sz="2800" dirty="0" err="1" smtClean="0">
                <a:solidFill>
                  <a:srgbClr val="006600"/>
                </a:solidFill>
                <a:latin typeface="Arial" pitchFamily="34" charset="0"/>
                <a:cs typeface="Arial" pitchFamily="34" charset="0"/>
              </a:rPr>
              <a:t>Trường</a:t>
            </a:r>
            <a:r>
              <a:rPr lang="en-US" sz="2800" dirty="0" smtClean="0">
                <a:solidFill>
                  <a:srgbClr val="006600"/>
                </a:solidFill>
                <a:latin typeface="Arial" pitchFamily="34" charset="0"/>
                <a:cs typeface="Arial" pitchFamily="34" charset="0"/>
              </a:rPr>
              <a:t> </a:t>
            </a:r>
            <a:r>
              <a:rPr lang="vi-VN" sz="2800" dirty="0" smtClean="0">
                <a:solidFill>
                  <a:srgbClr val="006600"/>
                </a:solidFill>
                <a:latin typeface="Arial" pitchFamily="34" charset="0"/>
                <a:cs typeface="Arial" pitchFamily="34" charset="0"/>
              </a:rPr>
              <a:t>đang </a:t>
            </a:r>
            <a:r>
              <a:rPr lang="vi-VN" sz="2800" dirty="0">
                <a:solidFill>
                  <a:srgbClr val="006600"/>
                </a:solidFill>
                <a:latin typeface="Arial" pitchFamily="34" charset="0"/>
                <a:cs typeface="Arial" pitchFamily="34" charset="0"/>
              </a:rPr>
              <a:t>mải bắt </a:t>
            </a:r>
            <a:r>
              <a:rPr lang="vi-VN" sz="2800" dirty="0" smtClean="0">
                <a:solidFill>
                  <a:srgbClr val="006600"/>
                </a:solidFill>
                <a:latin typeface="Arial" pitchFamily="34" charset="0"/>
                <a:cs typeface="Arial" pitchFamily="34" charset="0"/>
              </a:rPr>
              <a:t>chuồn </a:t>
            </a:r>
            <a:r>
              <a:rPr lang="vi-VN" sz="2800" dirty="0">
                <a:solidFill>
                  <a:srgbClr val="006600"/>
                </a:solidFill>
                <a:latin typeface="Arial" pitchFamily="34" charset="0"/>
                <a:cs typeface="Arial" pitchFamily="34" charset="0"/>
              </a:rPr>
              <a:t>chuồn. Cô giáo và các bạn cùng nhắc bạn Truờng lên xe để về </a:t>
            </a:r>
            <a:r>
              <a:rPr lang="vi-VN" sz="2800" dirty="0" smtClean="0">
                <a:solidFill>
                  <a:srgbClr val="006600"/>
                </a:solidFill>
                <a:latin typeface="Arial" pitchFamily="34" charset="0"/>
                <a:cs typeface="Arial" pitchFamily="34" charset="0"/>
              </a:rPr>
              <a:t>trường</a:t>
            </a:r>
            <a:r>
              <a:rPr lang="en-US" sz="2800" dirty="0" smtClean="0">
                <a:solidFill>
                  <a:srgbClr val="006600"/>
                </a:solidFill>
                <a:latin typeface="Arial" pitchFamily="34" charset="0"/>
                <a:cs typeface="Arial" pitchFamily="34" charset="0"/>
              </a:rPr>
              <a:t>.</a:t>
            </a:r>
            <a:endParaRPr lang="vi-VN" sz="2800" dirty="0">
              <a:solidFill>
                <a:srgbClr val="006600"/>
              </a:solidFill>
              <a:latin typeface="Arial" pitchFamily="34" charset="0"/>
              <a:cs typeface="Arial" pitchFamily="34" charset="0"/>
            </a:endParaRP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759" y="891878"/>
            <a:ext cx="6434181" cy="2992643"/>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68664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0"/>
          <p:cNvSpPr>
            <a:spLocks noChangeArrowheads="1"/>
          </p:cNvSpPr>
          <p:nvPr>
            <p:custDataLst>
              <p:tags r:id="rId1"/>
            </p:custDataLst>
          </p:nvPr>
        </p:nvSpPr>
        <p:spPr bwMode="gray">
          <a:xfrm>
            <a:off x="304800" y="1031532"/>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3" name="Text Box 5"/>
          <p:cNvSpPr txBox="1">
            <a:spLocks noChangeArrowheads="1"/>
          </p:cNvSpPr>
          <p:nvPr>
            <p:custDataLst>
              <p:tags r:id="rId2"/>
            </p:custDataLst>
          </p:nvPr>
        </p:nvSpPr>
        <p:spPr bwMode="auto">
          <a:xfrm>
            <a:off x="1044576" y="102810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THẢO LUẬN NHÓM ĐÔI</a:t>
            </a:r>
            <a:endParaRPr lang="en-US" altLang="en-US" sz="2400" b="1" dirty="0">
              <a:solidFill>
                <a:schemeClr val="bg1"/>
              </a:solidFill>
              <a:latin typeface="Arial" charset="0"/>
              <a:cs typeface="Arial" charset="0"/>
            </a:endParaRPr>
          </a:p>
        </p:txBody>
      </p:sp>
      <p:sp>
        <p:nvSpPr>
          <p:cNvPr id="4" name="Rounded Rectangle 3"/>
          <p:cNvSpPr/>
          <p:nvPr>
            <p:custDataLst>
              <p:tags r:id="rId3"/>
            </p:custDataLst>
          </p:nvPr>
        </p:nvSpPr>
        <p:spPr>
          <a:xfrm>
            <a:off x="119742" y="1547830"/>
            <a:ext cx="4873172" cy="2124284"/>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nSpc>
                <a:spcPct val="200000"/>
              </a:lnSpc>
            </a:pPr>
            <a:r>
              <a:rPr lang="en-US" sz="2400" dirty="0">
                <a:latin typeface="Arial" pitchFamily="34" charset="0"/>
                <a:cs typeface="Arial" pitchFamily="34" charset="0"/>
              </a:rPr>
              <a:t>+ </a:t>
            </a:r>
            <a:r>
              <a:rPr lang="en-US" sz="2400" dirty="0" err="1">
                <a:latin typeface="Arial" pitchFamily="34" charset="0"/>
                <a:cs typeface="Arial" pitchFamily="34" charset="0"/>
              </a:rPr>
              <a:t>Điều</a:t>
            </a:r>
            <a:r>
              <a:rPr lang="en-US" sz="2400" dirty="0">
                <a:latin typeface="Arial" pitchFamily="34" charset="0"/>
                <a:cs typeface="Arial" pitchFamily="34" charset="0"/>
              </a:rPr>
              <a:t> </a:t>
            </a:r>
            <a:r>
              <a:rPr lang="en-US" sz="2400" dirty="0" err="1">
                <a:latin typeface="Arial" pitchFamily="34" charset="0"/>
                <a:cs typeface="Arial" pitchFamily="34" charset="0"/>
              </a:rPr>
              <a:t>gì</a:t>
            </a:r>
            <a:r>
              <a:rPr lang="en-US" sz="2400" dirty="0">
                <a:latin typeface="Arial" pitchFamily="34" charset="0"/>
                <a:cs typeface="Arial" pitchFamily="34" charset="0"/>
              </a:rPr>
              <a:t> </a:t>
            </a:r>
            <a:r>
              <a:rPr lang="en-US" sz="2400" dirty="0" err="1">
                <a:latin typeface="Arial" pitchFamily="34" charset="0"/>
                <a:cs typeface="Arial" pitchFamily="34" charset="0"/>
              </a:rPr>
              <a:t>xảy</a:t>
            </a:r>
            <a:r>
              <a:rPr lang="en-US" sz="2400" dirty="0">
                <a:latin typeface="Arial" pitchFamily="34" charset="0"/>
                <a:cs typeface="Arial" pitchFamily="34" charset="0"/>
              </a:rPr>
              <a:t> </a:t>
            </a:r>
            <a:r>
              <a:rPr lang="en-US" sz="2400" dirty="0" err="1">
                <a:latin typeface="Arial" pitchFamily="34" charset="0"/>
                <a:cs typeface="Arial" pitchFamily="34" charset="0"/>
              </a:rPr>
              <a:t>ra</a:t>
            </a:r>
            <a:r>
              <a:rPr lang="en-US" sz="2400" dirty="0">
                <a:latin typeface="Arial" pitchFamily="34" charset="0"/>
                <a:cs typeface="Arial" pitchFamily="34" charset="0"/>
              </a:rPr>
              <a:t>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mỗi</a:t>
            </a:r>
            <a:r>
              <a:rPr lang="en-US" sz="2400" dirty="0">
                <a:latin typeface="Arial" pitchFamily="34" charset="0"/>
                <a:cs typeface="Arial" pitchFamily="34" charset="0"/>
              </a:rPr>
              <a:t> </a:t>
            </a:r>
            <a:r>
              <a:rPr lang="en-US" sz="2400" dirty="0" err="1">
                <a:latin typeface="Arial" pitchFamily="34" charset="0"/>
                <a:cs typeface="Arial" pitchFamily="34" charset="0"/>
              </a:rPr>
              <a:t>tranh</a:t>
            </a:r>
            <a:r>
              <a:rPr lang="en-US" sz="2400" dirty="0">
                <a:latin typeface="Arial" pitchFamily="34" charset="0"/>
                <a:cs typeface="Arial" pitchFamily="34" charset="0"/>
              </a:rPr>
              <a:t>.</a:t>
            </a:r>
          </a:p>
          <a:p>
            <a:pPr>
              <a:lnSpc>
                <a:spcPct val="200000"/>
              </a:lnSpc>
            </a:pPr>
            <a:r>
              <a:rPr lang="en-US" sz="2400" dirty="0">
                <a:latin typeface="Arial" pitchFamily="34" charset="0"/>
                <a:cs typeface="Arial" pitchFamily="34" charset="0"/>
              </a:rPr>
              <a:t>+ </a:t>
            </a:r>
            <a:r>
              <a:rPr lang="en-US" sz="2400" dirty="0" err="1" smtClean="0">
                <a:latin typeface="Arial" pitchFamily="34" charset="0"/>
                <a:cs typeface="Arial" pitchFamily="34" charset="0"/>
              </a:rPr>
              <a:t>Không</a:t>
            </a:r>
            <a:r>
              <a:rPr lang="en-US" sz="2400" dirty="0" smtClean="0">
                <a:latin typeface="Arial" pitchFamily="34" charset="0"/>
                <a:cs typeface="Arial" pitchFamily="34" charset="0"/>
              </a:rPr>
              <a:t> </a:t>
            </a:r>
            <a:r>
              <a:rPr lang="en-US" sz="2400" dirty="0" err="1">
                <a:latin typeface="Arial" pitchFamily="34" charset="0"/>
                <a:cs typeface="Arial" pitchFamily="34" charset="0"/>
              </a:rPr>
              <a:t>đúng</a:t>
            </a:r>
            <a:r>
              <a:rPr lang="en-US" sz="2400" dirty="0">
                <a:latin typeface="Arial" pitchFamily="34" charset="0"/>
                <a:cs typeface="Arial" pitchFamily="34" charset="0"/>
              </a:rPr>
              <a:t> </a:t>
            </a:r>
            <a:r>
              <a:rPr lang="en-US" sz="2400" dirty="0" err="1">
                <a:latin typeface="Arial" pitchFamily="34" charset="0"/>
                <a:cs typeface="Arial" pitchFamily="34" charset="0"/>
              </a:rPr>
              <a:t>giờ</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tác</a:t>
            </a:r>
            <a:r>
              <a:rPr lang="en-US" sz="2400" dirty="0">
                <a:latin typeface="Arial" pitchFamily="34" charset="0"/>
                <a:cs typeface="Arial" pitchFamily="34" charset="0"/>
              </a:rPr>
              <a:t> </a:t>
            </a:r>
            <a:r>
              <a:rPr lang="en-US" sz="2400" dirty="0" err="1">
                <a:latin typeface="Arial" pitchFamily="34" charset="0"/>
                <a:cs typeface="Arial" pitchFamily="34" charset="0"/>
              </a:rPr>
              <a:t>hại</a:t>
            </a:r>
            <a:r>
              <a:rPr lang="en-US" sz="2400" dirty="0">
                <a:latin typeface="Arial" pitchFamily="34" charset="0"/>
                <a:cs typeface="Arial" pitchFamily="34" charset="0"/>
              </a:rPr>
              <a:t> </a:t>
            </a:r>
            <a:r>
              <a:rPr lang="en-US" sz="2400" dirty="0" err="1">
                <a:latin typeface="Arial" pitchFamily="34" charset="0"/>
                <a:cs typeface="Arial" pitchFamily="34" charset="0"/>
              </a:rPr>
              <a:t>gì</a:t>
            </a:r>
            <a:r>
              <a:rPr lang="en-US" sz="2400" dirty="0">
                <a:latin typeface="Arial" pitchFamily="34" charset="0"/>
                <a:cs typeface="Arial" pitchFamily="34" charset="0"/>
              </a:rPr>
              <a:t>?</a:t>
            </a:r>
          </a:p>
        </p:txBody>
      </p:sp>
      <p:sp>
        <p:nvSpPr>
          <p:cNvPr id="5" name="TextBox 5"/>
          <p:cNvSpPr txBox="1">
            <a:spLocks noChangeArrowheads="1"/>
          </p:cNvSpPr>
          <p:nvPr/>
        </p:nvSpPr>
        <p:spPr bwMode="auto">
          <a:xfrm>
            <a:off x="76200" y="4093729"/>
            <a:ext cx="8991600" cy="1384995"/>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dirty="0" err="1">
                <a:solidFill>
                  <a:srgbClr val="006600"/>
                </a:solidFill>
                <a:latin typeface="Arial" pitchFamily="34" charset="0"/>
                <a:cs typeface="Arial" pitchFamily="34" charset="0"/>
              </a:rPr>
              <a:t>Yêu</a:t>
            </a:r>
            <a:r>
              <a:rPr lang="en-US" altLang="en-US" sz="2800" b="1" dirty="0">
                <a:solidFill>
                  <a:srgbClr val="006600"/>
                </a:solidFill>
                <a:latin typeface="Arial" pitchFamily="34" charset="0"/>
                <a:cs typeface="Arial" pitchFamily="34" charset="0"/>
              </a:rPr>
              <a:t> </a:t>
            </a:r>
            <a:r>
              <a:rPr lang="en-US" altLang="en-US" sz="2800" b="1" dirty="0" err="1">
                <a:solidFill>
                  <a:srgbClr val="006600"/>
                </a:solidFill>
                <a:latin typeface="Arial" pitchFamily="34" charset="0"/>
                <a:cs typeface="Arial" pitchFamily="34" charset="0"/>
              </a:rPr>
              <a:t>cầu</a:t>
            </a:r>
            <a:r>
              <a:rPr lang="en-US" altLang="en-US" sz="2800" b="1" dirty="0">
                <a:solidFill>
                  <a:srgbClr val="006600"/>
                </a:solidFill>
                <a:latin typeface="Arial" pitchFamily="34" charset="0"/>
                <a:cs typeface="Arial" pitchFamily="34" charset="0"/>
              </a:rPr>
              <a:t> </a:t>
            </a:r>
          </a:p>
          <a:p>
            <a:pPr marL="342900" indent="-342900" algn="just" eaLnBrk="1" hangingPunct="1">
              <a:spcBef>
                <a:spcPct val="0"/>
              </a:spcBef>
              <a:buFontTx/>
              <a:buChar char="-"/>
            </a:pPr>
            <a:r>
              <a:rPr lang="en-US" altLang="en-US" sz="2800" b="1" dirty="0" err="1" smtClean="0">
                <a:solidFill>
                  <a:srgbClr val="006600"/>
                </a:solidFill>
                <a:latin typeface="Arial" pitchFamily="34" charset="0"/>
                <a:cs typeface="Arial" pitchFamily="34" charset="0"/>
              </a:rPr>
              <a:t>Làm</a:t>
            </a:r>
            <a:r>
              <a:rPr lang="en-US" altLang="en-US" sz="2800" b="1" dirty="0" smtClean="0">
                <a:solidFill>
                  <a:srgbClr val="006600"/>
                </a:solidFill>
                <a:latin typeface="Arial" pitchFamily="34" charset="0"/>
                <a:cs typeface="Arial" pitchFamily="34" charset="0"/>
              </a:rPr>
              <a:t> </a:t>
            </a:r>
            <a:r>
              <a:rPr lang="en-US" altLang="en-US" sz="2800" b="1" dirty="0" err="1">
                <a:solidFill>
                  <a:srgbClr val="006600"/>
                </a:solidFill>
                <a:latin typeface="Arial" pitchFamily="34" charset="0"/>
                <a:cs typeface="Arial" pitchFamily="34" charset="0"/>
              </a:rPr>
              <a:t>việc</a:t>
            </a:r>
            <a:r>
              <a:rPr lang="en-US" altLang="en-US" sz="2800" b="1" dirty="0">
                <a:solidFill>
                  <a:srgbClr val="006600"/>
                </a:solidFill>
                <a:latin typeface="Arial" pitchFamily="34" charset="0"/>
                <a:cs typeface="Arial" pitchFamily="34" charset="0"/>
              </a:rPr>
              <a:t> </a:t>
            </a:r>
            <a:r>
              <a:rPr lang="en-US" altLang="en-US" sz="2800" b="1" dirty="0" err="1">
                <a:solidFill>
                  <a:srgbClr val="006600"/>
                </a:solidFill>
                <a:latin typeface="Arial" pitchFamily="34" charset="0"/>
                <a:cs typeface="Arial" pitchFamily="34" charset="0"/>
              </a:rPr>
              <a:t>theo</a:t>
            </a:r>
            <a:r>
              <a:rPr lang="en-US" altLang="en-US" sz="2800" b="1" dirty="0">
                <a:solidFill>
                  <a:srgbClr val="006600"/>
                </a:solidFill>
                <a:latin typeface="Arial" pitchFamily="34" charset="0"/>
                <a:cs typeface="Arial" pitchFamily="34" charset="0"/>
              </a:rPr>
              <a:t> </a:t>
            </a:r>
            <a:r>
              <a:rPr lang="en-US" altLang="en-US" sz="2800" b="1" dirty="0" err="1" smtClean="0">
                <a:solidFill>
                  <a:srgbClr val="006600"/>
                </a:solidFill>
                <a:latin typeface="Arial" pitchFamily="34" charset="0"/>
                <a:cs typeface="Arial" pitchFamily="34" charset="0"/>
              </a:rPr>
              <a:t>nhóm</a:t>
            </a:r>
            <a:r>
              <a:rPr lang="en-US" altLang="en-US" sz="2800" b="1" dirty="0" smtClean="0">
                <a:solidFill>
                  <a:srgbClr val="006600"/>
                </a:solidFill>
                <a:latin typeface="Arial" pitchFamily="34" charset="0"/>
                <a:cs typeface="Arial" pitchFamily="34" charset="0"/>
              </a:rPr>
              <a:t> 2</a:t>
            </a:r>
          </a:p>
          <a:p>
            <a:pPr marL="342900" indent="-342900" algn="just">
              <a:spcBef>
                <a:spcPct val="0"/>
              </a:spcBef>
              <a:buFontTx/>
              <a:buChar char="-"/>
            </a:pPr>
            <a:r>
              <a:rPr lang="en-US" altLang="en-US" sz="2800" b="1" dirty="0" err="1">
                <a:solidFill>
                  <a:srgbClr val="006600"/>
                </a:solidFill>
                <a:latin typeface="Arial" charset="0"/>
                <a:cs typeface="Arial" charset="0"/>
              </a:rPr>
              <a:t>Các</a:t>
            </a:r>
            <a:r>
              <a:rPr lang="en-US" altLang="en-US" sz="2800" b="1" dirty="0">
                <a:solidFill>
                  <a:srgbClr val="006600"/>
                </a:solidFill>
                <a:latin typeface="Arial" charset="0"/>
                <a:cs typeface="Arial" charset="0"/>
              </a:rPr>
              <a:t> </a:t>
            </a:r>
            <a:r>
              <a:rPr lang="en-US" altLang="en-US" sz="2800" b="1" dirty="0" err="1">
                <a:solidFill>
                  <a:srgbClr val="006600"/>
                </a:solidFill>
                <a:latin typeface="Arial" charset="0"/>
                <a:cs typeface="Arial" charset="0"/>
              </a:rPr>
              <a:t>nhóm</a:t>
            </a:r>
            <a:r>
              <a:rPr lang="en-US" altLang="en-US" sz="2800" b="1" dirty="0">
                <a:solidFill>
                  <a:srgbClr val="006600"/>
                </a:solidFill>
                <a:latin typeface="Arial" charset="0"/>
                <a:cs typeface="Arial" charset="0"/>
              </a:rPr>
              <a:t> </a:t>
            </a:r>
            <a:r>
              <a:rPr lang="en-US" altLang="en-US" sz="2800" b="1" dirty="0" err="1">
                <a:solidFill>
                  <a:srgbClr val="006600"/>
                </a:solidFill>
                <a:latin typeface="Arial" charset="0"/>
                <a:cs typeface="Arial" charset="0"/>
              </a:rPr>
              <a:t>trò</a:t>
            </a:r>
            <a:r>
              <a:rPr lang="en-US" altLang="en-US" sz="2800" b="1" dirty="0">
                <a:solidFill>
                  <a:srgbClr val="006600"/>
                </a:solidFill>
                <a:latin typeface="Arial" charset="0"/>
                <a:cs typeface="Arial" charset="0"/>
              </a:rPr>
              <a:t> </a:t>
            </a:r>
            <a:r>
              <a:rPr lang="en-US" altLang="en-US" sz="2800" b="1" dirty="0" err="1">
                <a:solidFill>
                  <a:srgbClr val="006600"/>
                </a:solidFill>
                <a:latin typeface="Arial" charset="0"/>
                <a:cs typeface="Arial" charset="0"/>
              </a:rPr>
              <a:t>chuyện</a:t>
            </a:r>
            <a:r>
              <a:rPr lang="en-US" altLang="en-US" sz="2800" b="1" dirty="0">
                <a:solidFill>
                  <a:srgbClr val="006600"/>
                </a:solidFill>
                <a:latin typeface="Arial" charset="0"/>
                <a:cs typeface="Arial" charset="0"/>
              </a:rPr>
              <a:t> </a:t>
            </a:r>
            <a:r>
              <a:rPr lang="en-US" altLang="en-US" sz="2800" b="1" dirty="0" err="1">
                <a:solidFill>
                  <a:srgbClr val="006600"/>
                </a:solidFill>
                <a:latin typeface="Arial" charset="0"/>
                <a:cs typeface="Arial" charset="0"/>
              </a:rPr>
              <a:t>bày</a:t>
            </a:r>
            <a:r>
              <a:rPr lang="en-US" altLang="en-US" sz="2800" b="1" dirty="0">
                <a:solidFill>
                  <a:srgbClr val="006600"/>
                </a:solidFill>
                <a:latin typeface="Arial" charset="0"/>
                <a:cs typeface="Arial" charset="0"/>
              </a:rPr>
              <a:t> </a:t>
            </a:r>
            <a:r>
              <a:rPr lang="en-US" altLang="en-US" sz="2800" b="1" dirty="0" err="1">
                <a:solidFill>
                  <a:srgbClr val="006600"/>
                </a:solidFill>
                <a:latin typeface="Arial" charset="0"/>
                <a:cs typeface="Arial" charset="0"/>
              </a:rPr>
              <a:t>tỏ</a:t>
            </a:r>
            <a:r>
              <a:rPr lang="en-US" altLang="en-US" sz="2800" b="1" dirty="0">
                <a:solidFill>
                  <a:srgbClr val="006600"/>
                </a:solidFill>
                <a:latin typeface="Arial" charset="0"/>
                <a:cs typeface="Arial" charset="0"/>
              </a:rPr>
              <a:t> </a:t>
            </a:r>
            <a:r>
              <a:rPr lang="en-US" altLang="en-US" sz="2800" b="1" dirty="0" err="1">
                <a:solidFill>
                  <a:srgbClr val="006600"/>
                </a:solidFill>
                <a:latin typeface="Arial" charset="0"/>
                <a:cs typeface="Arial" charset="0"/>
              </a:rPr>
              <a:t>suy</a:t>
            </a:r>
            <a:r>
              <a:rPr lang="en-US" altLang="en-US" sz="2800" b="1" dirty="0">
                <a:solidFill>
                  <a:srgbClr val="006600"/>
                </a:solidFill>
                <a:latin typeface="Arial" charset="0"/>
                <a:cs typeface="Arial" charset="0"/>
              </a:rPr>
              <a:t> </a:t>
            </a:r>
            <a:r>
              <a:rPr lang="en-US" altLang="en-US" sz="2800" b="1" dirty="0" err="1">
                <a:solidFill>
                  <a:srgbClr val="006600"/>
                </a:solidFill>
                <a:latin typeface="Arial" charset="0"/>
                <a:cs typeface="Arial" charset="0"/>
              </a:rPr>
              <a:t>nghĩ</a:t>
            </a:r>
            <a:r>
              <a:rPr lang="en-US" altLang="en-US" sz="2800" b="1" dirty="0">
                <a:solidFill>
                  <a:srgbClr val="006600"/>
                </a:solidFill>
                <a:latin typeface="Arial" charset="0"/>
                <a:cs typeface="Arial" charset="0"/>
              </a:rPr>
              <a:t> </a:t>
            </a:r>
            <a:r>
              <a:rPr lang="en-US" altLang="en-US" sz="2800" b="1" dirty="0" err="1">
                <a:solidFill>
                  <a:srgbClr val="006600"/>
                </a:solidFill>
                <a:latin typeface="Arial" charset="0"/>
                <a:cs typeface="Arial" charset="0"/>
              </a:rPr>
              <a:t>với</a:t>
            </a:r>
            <a:r>
              <a:rPr lang="en-US" altLang="en-US" sz="2800" b="1" dirty="0">
                <a:solidFill>
                  <a:srgbClr val="006600"/>
                </a:solidFill>
                <a:latin typeface="Arial" charset="0"/>
                <a:cs typeface="Arial" charset="0"/>
              </a:rPr>
              <a:t> </a:t>
            </a:r>
            <a:r>
              <a:rPr lang="en-US" altLang="en-US" sz="2800" b="1" dirty="0" err="1">
                <a:solidFill>
                  <a:srgbClr val="006600"/>
                </a:solidFill>
                <a:latin typeface="Arial" charset="0"/>
                <a:cs typeface="Arial" charset="0"/>
              </a:rPr>
              <a:t>nhau</a:t>
            </a:r>
            <a:endParaRPr lang="en-US" altLang="en-US" sz="2800" b="1" dirty="0">
              <a:solidFill>
                <a:srgbClr val="006600"/>
              </a:solidFill>
              <a:latin typeface="Arial" pitchFamily="34" charset="0"/>
              <a:cs typeface="Arial" pitchFamily="34" charset="0"/>
            </a:endParaRPr>
          </a:p>
        </p:txBody>
      </p:sp>
      <p:sp>
        <p:nvSpPr>
          <p:cNvPr id="6" name="Line 12"/>
          <p:cNvSpPr>
            <a:spLocks noChangeShapeType="1"/>
          </p:cNvSpPr>
          <p:nvPr/>
        </p:nvSpPr>
        <p:spPr bwMode="auto">
          <a:xfrm>
            <a:off x="0" y="99966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6"/>
          <p:cNvSpPr txBox="1">
            <a:spLocks noChangeArrowheads="1"/>
          </p:cNvSpPr>
          <p:nvPr/>
        </p:nvSpPr>
        <p:spPr bwMode="auto">
          <a:xfrm>
            <a:off x="3781425" y="6706"/>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0</a:t>
            </a:r>
          </a:p>
        </p:txBody>
      </p:sp>
      <p:sp>
        <p:nvSpPr>
          <p:cNvPr id="8" name="Text Box 7"/>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a:t>
            </a:r>
          </a:p>
        </p:txBody>
      </p:sp>
      <p:sp>
        <p:nvSpPr>
          <p:cNvPr id="9" name="Text Box 8"/>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a:t>
            </a:r>
          </a:p>
        </p:txBody>
      </p:sp>
      <p:sp>
        <p:nvSpPr>
          <p:cNvPr id="10" name="Text Box 9"/>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a:t>
            </a:r>
          </a:p>
        </p:txBody>
      </p:sp>
      <p:sp>
        <p:nvSpPr>
          <p:cNvPr id="11" name="Text Box 10"/>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a:t>
            </a:r>
          </a:p>
        </p:txBody>
      </p:sp>
      <p:sp>
        <p:nvSpPr>
          <p:cNvPr id="12" name="Text Box 11"/>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a:t>
            </a:r>
          </a:p>
        </p:txBody>
      </p:sp>
      <p:sp>
        <p:nvSpPr>
          <p:cNvPr id="13" name="Text Box 12"/>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a:t>
            </a:r>
          </a:p>
        </p:txBody>
      </p:sp>
      <p:sp>
        <p:nvSpPr>
          <p:cNvPr id="14" name="Text Box 13"/>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a:t>
            </a:r>
          </a:p>
        </p:txBody>
      </p:sp>
      <p:sp>
        <p:nvSpPr>
          <p:cNvPr id="15" name="Text Box 14"/>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a:t>
            </a:r>
          </a:p>
        </p:txBody>
      </p:sp>
      <p:sp>
        <p:nvSpPr>
          <p:cNvPr id="16" name="Text Box 15"/>
          <p:cNvSpPr txBox="1">
            <a:spLocks noChangeArrowheads="1"/>
          </p:cNvSpPr>
          <p:nvPr/>
        </p:nvSpPr>
        <p:spPr bwMode="auto">
          <a:xfrm>
            <a:off x="3733800"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a:t>
            </a:r>
          </a:p>
        </p:txBody>
      </p:sp>
      <p:sp>
        <p:nvSpPr>
          <p:cNvPr id="17" name="Text Box 16"/>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a:t>
            </a:r>
          </a:p>
        </p:txBody>
      </p:sp>
      <p:sp>
        <p:nvSpPr>
          <p:cNvPr id="18" name="Text Box 17"/>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20</a:t>
            </a:r>
          </a:p>
        </p:txBody>
      </p:sp>
      <p:sp>
        <p:nvSpPr>
          <p:cNvPr id="19" name="Text Box 18"/>
          <p:cNvSpPr txBox="1">
            <a:spLocks noChangeArrowheads="1"/>
          </p:cNvSpPr>
          <p:nvPr/>
        </p:nvSpPr>
        <p:spPr bwMode="auto">
          <a:xfrm>
            <a:off x="3748089" y="91"/>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30</a:t>
            </a:r>
          </a:p>
        </p:txBody>
      </p:sp>
      <p:sp>
        <p:nvSpPr>
          <p:cNvPr id="20" name="Text Box 19"/>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40</a:t>
            </a:r>
          </a:p>
        </p:txBody>
      </p:sp>
      <p:sp>
        <p:nvSpPr>
          <p:cNvPr id="21" name="Text Box 20"/>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50</a:t>
            </a:r>
          </a:p>
        </p:txBody>
      </p:sp>
      <p:sp>
        <p:nvSpPr>
          <p:cNvPr id="22" name="Text Box 21"/>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60</a:t>
            </a:r>
          </a:p>
        </p:txBody>
      </p:sp>
      <p:sp>
        <p:nvSpPr>
          <p:cNvPr id="23" name="Text Box 22"/>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70</a:t>
            </a:r>
          </a:p>
        </p:txBody>
      </p:sp>
      <p:sp>
        <p:nvSpPr>
          <p:cNvPr id="24" name="Text Box 23"/>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80</a:t>
            </a:r>
          </a:p>
        </p:txBody>
      </p:sp>
      <p:sp>
        <p:nvSpPr>
          <p:cNvPr id="25" name="Text Box 24"/>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90</a:t>
            </a:r>
          </a:p>
        </p:txBody>
      </p:sp>
      <p:sp>
        <p:nvSpPr>
          <p:cNvPr id="26" name="Text Box 25"/>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100</a:t>
            </a:r>
          </a:p>
        </p:txBody>
      </p:sp>
      <p:sp>
        <p:nvSpPr>
          <p:cNvPr id="27" name="Text Box 26"/>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110</a:t>
            </a:r>
          </a:p>
        </p:txBody>
      </p:sp>
      <p:sp>
        <p:nvSpPr>
          <p:cNvPr id="28" name="Text Box 27"/>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120</a:t>
            </a:r>
          </a:p>
        </p:txBody>
      </p:sp>
      <p:pic>
        <p:nvPicPr>
          <p:cNvPr id="29" name="Picture 28"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131715"/>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125736"/>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8788" y="1548967"/>
            <a:ext cx="2862263" cy="2123147"/>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45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3"/>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strVal val="#ppt_w+.3"/>
                                          </p:val>
                                        </p:tav>
                                        <p:tav tm="100000">
                                          <p:val>
                                            <p:strVal val="#ppt_w"/>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animEffect transition="in" filter="fade">
                                      <p:cBhvr>
                                        <p:cTn id="14" dur="2000"/>
                                        <p:tgtEl>
                                          <p:spTgt spid="8"/>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strVal val="#ppt_w+.3"/>
                                          </p:val>
                                        </p:tav>
                                        <p:tav tm="100000">
                                          <p:val>
                                            <p:strVal val="#ppt_w"/>
                                          </p:val>
                                        </p:tav>
                                      </p:tavLst>
                                    </p:anim>
                                    <p:anim calcmode="lin" valueType="num">
                                      <p:cBhvr>
                                        <p:cTn id="18" dur="2000" fill="hold"/>
                                        <p:tgtEl>
                                          <p:spTgt spid="9"/>
                                        </p:tgtEl>
                                        <p:attrNameLst>
                                          <p:attrName>ppt_h</p:attrName>
                                        </p:attrNameLst>
                                      </p:cBhvr>
                                      <p:tavLst>
                                        <p:tav tm="0">
                                          <p:val>
                                            <p:strVal val="#ppt_h"/>
                                          </p:val>
                                        </p:tav>
                                        <p:tav tm="100000">
                                          <p:val>
                                            <p:strVal val="#ppt_h"/>
                                          </p:val>
                                        </p:tav>
                                      </p:tavLst>
                                    </p:anim>
                                    <p:animEffect transition="in" filter="fade">
                                      <p:cBhvr>
                                        <p:cTn id="19" dur="2000"/>
                                        <p:tgtEl>
                                          <p:spTgt spid="9"/>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2000" fill="hold"/>
                                        <p:tgtEl>
                                          <p:spTgt spid="10"/>
                                        </p:tgtEl>
                                        <p:attrNameLst>
                                          <p:attrName>ppt_w</p:attrName>
                                        </p:attrNameLst>
                                      </p:cBhvr>
                                      <p:tavLst>
                                        <p:tav tm="0">
                                          <p:val>
                                            <p:strVal val="#ppt_w+.3"/>
                                          </p:val>
                                        </p:tav>
                                        <p:tav tm="100000">
                                          <p:val>
                                            <p:strVal val="#ppt_w"/>
                                          </p:val>
                                        </p:tav>
                                      </p:tavLst>
                                    </p:anim>
                                    <p:anim calcmode="lin" valueType="num">
                                      <p:cBhvr>
                                        <p:cTn id="23" dur="2000" fill="hold"/>
                                        <p:tgtEl>
                                          <p:spTgt spid="10"/>
                                        </p:tgtEl>
                                        <p:attrNameLst>
                                          <p:attrName>ppt_h</p:attrName>
                                        </p:attrNameLst>
                                      </p:cBhvr>
                                      <p:tavLst>
                                        <p:tav tm="0">
                                          <p:val>
                                            <p:strVal val="#ppt_h"/>
                                          </p:val>
                                        </p:tav>
                                        <p:tav tm="100000">
                                          <p:val>
                                            <p:strVal val="#ppt_h"/>
                                          </p:val>
                                        </p:tav>
                                      </p:tavLst>
                                    </p:anim>
                                    <p:animEffect transition="in" filter="fade">
                                      <p:cBhvr>
                                        <p:cTn id="24" dur="2000"/>
                                        <p:tgtEl>
                                          <p:spTgt spid="10"/>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000" fill="hold"/>
                                        <p:tgtEl>
                                          <p:spTgt spid="11"/>
                                        </p:tgtEl>
                                        <p:attrNameLst>
                                          <p:attrName>ppt_w</p:attrName>
                                        </p:attrNameLst>
                                      </p:cBhvr>
                                      <p:tavLst>
                                        <p:tav tm="0">
                                          <p:val>
                                            <p:strVal val="#ppt_w+.3"/>
                                          </p:val>
                                        </p:tav>
                                        <p:tav tm="100000">
                                          <p:val>
                                            <p:strVal val="#ppt_w"/>
                                          </p:val>
                                        </p:tav>
                                      </p:tavLst>
                                    </p:anim>
                                    <p:anim calcmode="lin" valueType="num">
                                      <p:cBhvr>
                                        <p:cTn id="28" dur="2000" fill="hold"/>
                                        <p:tgtEl>
                                          <p:spTgt spid="11"/>
                                        </p:tgtEl>
                                        <p:attrNameLst>
                                          <p:attrName>ppt_h</p:attrName>
                                        </p:attrNameLst>
                                      </p:cBhvr>
                                      <p:tavLst>
                                        <p:tav tm="0">
                                          <p:val>
                                            <p:strVal val="#ppt_h"/>
                                          </p:val>
                                        </p:tav>
                                        <p:tav tm="100000">
                                          <p:val>
                                            <p:strVal val="#ppt_h"/>
                                          </p:val>
                                        </p:tav>
                                      </p:tavLst>
                                    </p:anim>
                                    <p:animEffect transition="in" filter="fade">
                                      <p:cBhvr>
                                        <p:cTn id="29" dur="2000"/>
                                        <p:tgtEl>
                                          <p:spTgt spid="11"/>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0" fill="hold"/>
                                        <p:tgtEl>
                                          <p:spTgt spid="12"/>
                                        </p:tgtEl>
                                        <p:attrNameLst>
                                          <p:attrName>ppt_w</p:attrName>
                                        </p:attrNameLst>
                                      </p:cBhvr>
                                      <p:tavLst>
                                        <p:tav tm="0">
                                          <p:val>
                                            <p:strVal val="#ppt_w+.3"/>
                                          </p:val>
                                        </p:tav>
                                        <p:tav tm="100000">
                                          <p:val>
                                            <p:strVal val="#ppt_w"/>
                                          </p:val>
                                        </p:tav>
                                      </p:tavLst>
                                    </p:anim>
                                    <p:anim calcmode="lin" valueType="num">
                                      <p:cBhvr>
                                        <p:cTn id="33" dur="2000" fill="hold"/>
                                        <p:tgtEl>
                                          <p:spTgt spid="12"/>
                                        </p:tgtEl>
                                        <p:attrNameLst>
                                          <p:attrName>ppt_h</p:attrName>
                                        </p:attrNameLst>
                                      </p:cBhvr>
                                      <p:tavLst>
                                        <p:tav tm="0">
                                          <p:val>
                                            <p:strVal val="#ppt_h"/>
                                          </p:val>
                                        </p:tav>
                                        <p:tav tm="100000">
                                          <p:val>
                                            <p:strVal val="#ppt_h"/>
                                          </p:val>
                                        </p:tav>
                                      </p:tavLst>
                                    </p:anim>
                                    <p:animEffect transition="in" filter="fade">
                                      <p:cBhvr>
                                        <p:cTn id="34" dur="2000"/>
                                        <p:tgtEl>
                                          <p:spTgt spid="12"/>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2000" fill="hold"/>
                                        <p:tgtEl>
                                          <p:spTgt spid="13"/>
                                        </p:tgtEl>
                                        <p:attrNameLst>
                                          <p:attrName>ppt_w</p:attrName>
                                        </p:attrNameLst>
                                      </p:cBhvr>
                                      <p:tavLst>
                                        <p:tav tm="0">
                                          <p:val>
                                            <p:strVal val="#ppt_w+.3"/>
                                          </p:val>
                                        </p:tav>
                                        <p:tav tm="100000">
                                          <p:val>
                                            <p:strVal val="#ppt_w"/>
                                          </p:val>
                                        </p:tav>
                                      </p:tavLst>
                                    </p:anim>
                                    <p:anim calcmode="lin" valueType="num">
                                      <p:cBhvr>
                                        <p:cTn id="38" dur="2000" fill="hold"/>
                                        <p:tgtEl>
                                          <p:spTgt spid="13"/>
                                        </p:tgtEl>
                                        <p:attrNameLst>
                                          <p:attrName>ppt_h</p:attrName>
                                        </p:attrNameLst>
                                      </p:cBhvr>
                                      <p:tavLst>
                                        <p:tav tm="0">
                                          <p:val>
                                            <p:strVal val="#ppt_h"/>
                                          </p:val>
                                        </p:tav>
                                        <p:tav tm="100000">
                                          <p:val>
                                            <p:strVal val="#ppt_h"/>
                                          </p:val>
                                        </p:tav>
                                      </p:tavLst>
                                    </p:anim>
                                    <p:animEffect transition="in" filter="fade">
                                      <p:cBhvr>
                                        <p:cTn id="39" dur="2000"/>
                                        <p:tgtEl>
                                          <p:spTgt spid="13"/>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000" fill="hold"/>
                                        <p:tgtEl>
                                          <p:spTgt spid="14"/>
                                        </p:tgtEl>
                                        <p:attrNameLst>
                                          <p:attrName>ppt_w</p:attrName>
                                        </p:attrNameLst>
                                      </p:cBhvr>
                                      <p:tavLst>
                                        <p:tav tm="0">
                                          <p:val>
                                            <p:strVal val="#ppt_w+.3"/>
                                          </p:val>
                                        </p:tav>
                                        <p:tav tm="100000">
                                          <p:val>
                                            <p:strVal val="#ppt_w"/>
                                          </p:val>
                                        </p:tav>
                                      </p:tavLst>
                                    </p:anim>
                                    <p:anim calcmode="lin" valueType="num">
                                      <p:cBhvr>
                                        <p:cTn id="43" dur="2000" fill="hold"/>
                                        <p:tgtEl>
                                          <p:spTgt spid="14"/>
                                        </p:tgtEl>
                                        <p:attrNameLst>
                                          <p:attrName>ppt_h</p:attrName>
                                        </p:attrNameLst>
                                      </p:cBhvr>
                                      <p:tavLst>
                                        <p:tav tm="0">
                                          <p:val>
                                            <p:strVal val="#ppt_h"/>
                                          </p:val>
                                        </p:tav>
                                        <p:tav tm="100000">
                                          <p:val>
                                            <p:strVal val="#ppt_h"/>
                                          </p:val>
                                        </p:tav>
                                      </p:tavLst>
                                    </p:anim>
                                    <p:animEffect transition="in" filter="fade">
                                      <p:cBhvr>
                                        <p:cTn id="44" dur="2000"/>
                                        <p:tgtEl>
                                          <p:spTgt spid="14"/>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2000" fill="hold"/>
                                        <p:tgtEl>
                                          <p:spTgt spid="15"/>
                                        </p:tgtEl>
                                        <p:attrNameLst>
                                          <p:attrName>ppt_w</p:attrName>
                                        </p:attrNameLst>
                                      </p:cBhvr>
                                      <p:tavLst>
                                        <p:tav tm="0">
                                          <p:val>
                                            <p:strVal val="#ppt_w+.3"/>
                                          </p:val>
                                        </p:tav>
                                        <p:tav tm="100000">
                                          <p:val>
                                            <p:strVal val="#ppt_w"/>
                                          </p:val>
                                        </p:tav>
                                      </p:tavLst>
                                    </p:anim>
                                    <p:anim calcmode="lin" valueType="num">
                                      <p:cBhvr>
                                        <p:cTn id="48" dur="2000" fill="hold"/>
                                        <p:tgtEl>
                                          <p:spTgt spid="15"/>
                                        </p:tgtEl>
                                        <p:attrNameLst>
                                          <p:attrName>ppt_h</p:attrName>
                                        </p:attrNameLst>
                                      </p:cBhvr>
                                      <p:tavLst>
                                        <p:tav tm="0">
                                          <p:val>
                                            <p:strVal val="#ppt_h"/>
                                          </p:val>
                                        </p:tav>
                                        <p:tav tm="100000">
                                          <p:val>
                                            <p:strVal val="#ppt_h"/>
                                          </p:val>
                                        </p:tav>
                                      </p:tavLst>
                                    </p:anim>
                                    <p:animEffect transition="in" filter="fade">
                                      <p:cBhvr>
                                        <p:cTn id="49" dur="2000"/>
                                        <p:tgtEl>
                                          <p:spTgt spid="15"/>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2000" fill="hold"/>
                                        <p:tgtEl>
                                          <p:spTgt spid="16"/>
                                        </p:tgtEl>
                                        <p:attrNameLst>
                                          <p:attrName>ppt_w</p:attrName>
                                        </p:attrNameLst>
                                      </p:cBhvr>
                                      <p:tavLst>
                                        <p:tav tm="0">
                                          <p:val>
                                            <p:strVal val="#ppt_w+.3"/>
                                          </p:val>
                                        </p:tav>
                                        <p:tav tm="100000">
                                          <p:val>
                                            <p:strVal val="#ppt_w"/>
                                          </p:val>
                                        </p:tav>
                                      </p:tavLst>
                                    </p:anim>
                                    <p:anim calcmode="lin" valueType="num">
                                      <p:cBhvr>
                                        <p:cTn id="53" dur="2000" fill="hold"/>
                                        <p:tgtEl>
                                          <p:spTgt spid="16"/>
                                        </p:tgtEl>
                                        <p:attrNameLst>
                                          <p:attrName>ppt_h</p:attrName>
                                        </p:attrNameLst>
                                      </p:cBhvr>
                                      <p:tavLst>
                                        <p:tav tm="0">
                                          <p:val>
                                            <p:strVal val="#ppt_h"/>
                                          </p:val>
                                        </p:tav>
                                        <p:tav tm="100000">
                                          <p:val>
                                            <p:strVal val="#ppt_h"/>
                                          </p:val>
                                        </p:tav>
                                      </p:tavLst>
                                    </p:anim>
                                    <p:animEffect transition="in" filter="fade">
                                      <p:cBhvr>
                                        <p:cTn id="54" dur="2000"/>
                                        <p:tgtEl>
                                          <p:spTgt spid="16"/>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000" fill="hold"/>
                                        <p:tgtEl>
                                          <p:spTgt spid="17"/>
                                        </p:tgtEl>
                                        <p:attrNameLst>
                                          <p:attrName>ppt_w</p:attrName>
                                        </p:attrNameLst>
                                      </p:cBhvr>
                                      <p:tavLst>
                                        <p:tav tm="0">
                                          <p:val>
                                            <p:strVal val="#ppt_w+.3"/>
                                          </p:val>
                                        </p:tav>
                                        <p:tav tm="100000">
                                          <p:val>
                                            <p:strVal val="#ppt_w"/>
                                          </p:val>
                                        </p:tav>
                                      </p:tavLst>
                                    </p:anim>
                                    <p:anim calcmode="lin" valueType="num">
                                      <p:cBhvr>
                                        <p:cTn id="58" dur="2000" fill="hold"/>
                                        <p:tgtEl>
                                          <p:spTgt spid="17"/>
                                        </p:tgtEl>
                                        <p:attrNameLst>
                                          <p:attrName>ppt_h</p:attrName>
                                        </p:attrNameLst>
                                      </p:cBhvr>
                                      <p:tavLst>
                                        <p:tav tm="0">
                                          <p:val>
                                            <p:strVal val="#ppt_h"/>
                                          </p:val>
                                        </p:tav>
                                        <p:tav tm="100000">
                                          <p:val>
                                            <p:strVal val="#ppt_h"/>
                                          </p:val>
                                        </p:tav>
                                      </p:tavLst>
                                    </p:anim>
                                    <p:animEffect transition="in" filter="fade">
                                      <p:cBhvr>
                                        <p:cTn id="59" dur="2000"/>
                                        <p:tgtEl>
                                          <p:spTgt spid="17"/>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2000" fill="hold"/>
                                        <p:tgtEl>
                                          <p:spTgt spid="18"/>
                                        </p:tgtEl>
                                        <p:attrNameLst>
                                          <p:attrName>ppt_w</p:attrName>
                                        </p:attrNameLst>
                                      </p:cBhvr>
                                      <p:tavLst>
                                        <p:tav tm="0">
                                          <p:val>
                                            <p:strVal val="#ppt_w+.3"/>
                                          </p:val>
                                        </p:tav>
                                        <p:tav tm="100000">
                                          <p:val>
                                            <p:strVal val="#ppt_w"/>
                                          </p:val>
                                        </p:tav>
                                      </p:tavLst>
                                    </p:anim>
                                    <p:anim calcmode="lin" valueType="num">
                                      <p:cBhvr>
                                        <p:cTn id="63" dur="2000" fill="hold"/>
                                        <p:tgtEl>
                                          <p:spTgt spid="18"/>
                                        </p:tgtEl>
                                        <p:attrNameLst>
                                          <p:attrName>ppt_h</p:attrName>
                                        </p:attrNameLst>
                                      </p:cBhvr>
                                      <p:tavLst>
                                        <p:tav tm="0">
                                          <p:val>
                                            <p:strVal val="#ppt_h"/>
                                          </p:val>
                                        </p:tav>
                                        <p:tav tm="100000">
                                          <p:val>
                                            <p:strVal val="#ppt_h"/>
                                          </p:val>
                                        </p:tav>
                                      </p:tavLst>
                                    </p:anim>
                                    <p:animEffect transition="in" filter="fade">
                                      <p:cBhvr>
                                        <p:cTn id="64" dur="2000"/>
                                        <p:tgtEl>
                                          <p:spTgt spid="18"/>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2000" fill="hold"/>
                                        <p:tgtEl>
                                          <p:spTgt spid="19"/>
                                        </p:tgtEl>
                                        <p:attrNameLst>
                                          <p:attrName>ppt_w</p:attrName>
                                        </p:attrNameLst>
                                      </p:cBhvr>
                                      <p:tavLst>
                                        <p:tav tm="0">
                                          <p:val>
                                            <p:strVal val="#ppt_w+.3"/>
                                          </p:val>
                                        </p:tav>
                                        <p:tav tm="100000">
                                          <p:val>
                                            <p:strVal val="#ppt_w"/>
                                          </p:val>
                                        </p:tav>
                                      </p:tavLst>
                                    </p:anim>
                                    <p:anim calcmode="lin" valueType="num">
                                      <p:cBhvr>
                                        <p:cTn id="68" dur="2000" fill="hold"/>
                                        <p:tgtEl>
                                          <p:spTgt spid="19"/>
                                        </p:tgtEl>
                                        <p:attrNameLst>
                                          <p:attrName>ppt_h</p:attrName>
                                        </p:attrNameLst>
                                      </p:cBhvr>
                                      <p:tavLst>
                                        <p:tav tm="0">
                                          <p:val>
                                            <p:strVal val="#ppt_h"/>
                                          </p:val>
                                        </p:tav>
                                        <p:tav tm="100000">
                                          <p:val>
                                            <p:strVal val="#ppt_h"/>
                                          </p:val>
                                        </p:tav>
                                      </p:tavLst>
                                    </p:anim>
                                    <p:animEffect transition="in" filter="fade">
                                      <p:cBhvr>
                                        <p:cTn id="69" dur="2000"/>
                                        <p:tgtEl>
                                          <p:spTgt spid="19"/>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2000" fill="hold"/>
                                        <p:tgtEl>
                                          <p:spTgt spid="20"/>
                                        </p:tgtEl>
                                        <p:attrNameLst>
                                          <p:attrName>ppt_w</p:attrName>
                                        </p:attrNameLst>
                                      </p:cBhvr>
                                      <p:tavLst>
                                        <p:tav tm="0">
                                          <p:val>
                                            <p:strVal val="#ppt_w+.3"/>
                                          </p:val>
                                        </p:tav>
                                        <p:tav tm="100000">
                                          <p:val>
                                            <p:strVal val="#ppt_w"/>
                                          </p:val>
                                        </p:tav>
                                      </p:tavLst>
                                    </p:anim>
                                    <p:anim calcmode="lin" valueType="num">
                                      <p:cBhvr>
                                        <p:cTn id="73" dur="2000" fill="hold"/>
                                        <p:tgtEl>
                                          <p:spTgt spid="20"/>
                                        </p:tgtEl>
                                        <p:attrNameLst>
                                          <p:attrName>ppt_h</p:attrName>
                                        </p:attrNameLst>
                                      </p:cBhvr>
                                      <p:tavLst>
                                        <p:tav tm="0">
                                          <p:val>
                                            <p:strVal val="#ppt_h"/>
                                          </p:val>
                                        </p:tav>
                                        <p:tav tm="100000">
                                          <p:val>
                                            <p:strVal val="#ppt_h"/>
                                          </p:val>
                                        </p:tav>
                                      </p:tavLst>
                                    </p:anim>
                                    <p:animEffect transition="in" filter="fade">
                                      <p:cBhvr>
                                        <p:cTn id="74" dur="2000"/>
                                        <p:tgtEl>
                                          <p:spTgt spid="20"/>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2000" fill="hold"/>
                                        <p:tgtEl>
                                          <p:spTgt spid="21"/>
                                        </p:tgtEl>
                                        <p:attrNameLst>
                                          <p:attrName>ppt_w</p:attrName>
                                        </p:attrNameLst>
                                      </p:cBhvr>
                                      <p:tavLst>
                                        <p:tav tm="0">
                                          <p:val>
                                            <p:strVal val="#ppt_w+.3"/>
                                          </p:val>
                                        </p:tav>
                                        <p:tav tm="100000">
                                          <p:val>
                                            <p:strVal val="#ppt_w"/>
                                          </p:val>
                                        </p:tav>
                                      </p:tavLst>
                                    </p:anim>
                                    <p:anim calcmode="lin" valueType="num">
                                      <p:cBhvr>
                                        <p:cTn id="78" dur="2000" fill="hold"/>
                                        <p:tgtEl>
                                          <p:spTgt spid="21"/>
                                        </p:tgtEl>
                                        <p:attrNameLst>
                                          <p:attrName>ppt_h</p:attrName>
                                        </p:attrNameLst>
                                      </p:cBhvr>
                                      <p:tavLst>
                                        <p:tav tm="0">
                                          <p:val>
                                            <p:strVal val="#ppt_h"/>
                                          </p:val>
                                        </p:tav>
                                        <p:tav tm="100000">
                                          <p:val>
                                            <p:strVal val="#ppt_h"/>
                                          </p:val>
                                        </p:tav>
                                      </p:tavLst>
                                    </p:anim>
                                    <p:animEffect transition="in" filter="fade">
                                      <p:cBhvr>
                                        <p:cTn id="79" dur="2000"/>
                                        <p:tgtEl>
                                          <p:spTgt spid="21"/>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2000" fill="hold"/>
                                        <p:tgtEl>
                                          <p:spTgt spid="22"/>
                                        </p:tgtEl>
                                        <p:attrNameLst>
                                          <p:attrName>ppt_w</p:attrName>
                                        </p:attrNameLst>
                                      </p:cBhvr>
                                      <p:tavLst>
                                        <p:tav tm="0">
                                          <p:val>
                                            <p:strVal val="#ppt_w+.3"/>
                                          </p:val>
                                        </p:tav>
                                        <p:tav tm="100000">
                                          <p:val>
                                            <p:strVal val="#ppt_w"/>
                                          </p:val>
                                        </p:tav>
                                      </p:tavLst>
                                    </p:anim>
                                    <p:anim calcmode="lin" valueType="num">
                                      <p:cBhvr>
                                        <p:cTn id="83" dur="2000" fill="hold"/>
                                        <p:tgtEl>
                                          <p:spTgt spid="22"/>
                                        </p:tgtEl>
                                        <p:attrNameLst>
                                          <p:attrName>ppt_h</p:attrName>
                                        </p:attrNameLst>
                                      </p:cBhvr>
                                      <p:tavLst>
                                        <p:tav tm="0">
                                          <p:val>
                                            <p:strVal val="#ppt_h"/>
                                          </p:val>
                                        </p:tav>
                                        <p:tav tm="100000">
                                          <p:val>
                                            <p:strVal val="#ppt_h"/>
                                          </p:val>
                                        </p:tav>
                                      </p:tavLst>
                                    </p:anim>
                                    <p:animEffect transition="in" filter="fade">
                                      <p:cBhvr>
                                        <p:cTn id="84" dur="2000"/>
                                        <p:tgtEl>
                                          <p:spTgt spid="22"/>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2000" fill="hold"/>
                                        <p:tgtEl>
                                          <p:spTgt spid="23"/>
                                        </p:tgtEl>
                                        <p:attrNameLst>
                                          <p:attrName>ppt_w</p:attrName>
                                        </p:attrNameLst>
                                      </p:cBhvr>
                                      <p:tavLst>
                                        <p:tav tm="0">
                                          <p:val>
                                            <p:strVal val="#ppt_w+.3"/>
                                          </p:val>
                                        </p:tav>
                                        <p:tav tm="100000">
                                          <p:val>
                                            <p:strVal val="#ppt_w"/>
                                          </p:val>
                                        </p:tav>
                                      </p:tavLst>
                                    </p:anim>
                                    <p:anim calcmode="lin" valueType="num">
                                      <p:cBhvr>
                                        <p:cTn id="88" dur="2000" fill="hold"/>
                                        <p:tgtEl>
                                          <p:spTgt spid="23"/>
                                        </p:tgtEl>
                                        <p:attrNameLst>
                                          <p:attrName>ppt_h</p:attrName>
                                        </p:attrNameLst>
                                      </p:cBhvr>
                                      <p:tavLst>
                                        <p:tav tm="0">
                                          <p:val>
                                            <p:strVal val="#ppt_h"/>
                                          </p:val>
                                        </p:tav>
                                        <p:tav tm="100000">
                                          <p:val>
                                            <p:strVal val="#ppt_h"/>
                                          </p:val>
                                        </p:tav>
                                      </p:tavLst>
                                    </p:anim>
                                    <p:animEffect transition="in" filter="fade">
                                      <p:cBhvr>
                                        <p:cTn id="89" dur="2000"/>
                                        <p:tgtEl>
                                          <p:spTgt spid="23"/>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p:cTn id="92" dur="2000" fill="hold"/>
                                        <p:tgtEl>
                                          <p:spTgt spid="24"/>
                                        </p:tgtEl>
                                        <p:attrNameLst>
                                          <p:attrName>ppt_w</p:attrName>
                                        </p:attrNameLst>
                                      </p:cBhvr>
                                      <p:tavLst>
                                        <p:tav tm="0">
                                          <p:val>
                                            <p:strVal val="#ppt_w+.3"/>
                                          </p:val>
                                        </p:tav>
                                        <p:tav tm="100000">
                                          <p:val>
                                            <p:strVal val="#ppt_w"/>
                                          </p:val>
                                        </p:tav>
                                      </p:tavLst>
                                    </p:anim>
                                    <p:anim calcmode="lin" valueType="num">
                                      <p:cBhvr>
                                        <p:cTn id="93" dur="2000" fill="hold"/>
                                        <p:tgtEl>
                                          <p:spTgt spid="24"/>
                                        </p:tgtEl>
                                        <p:attrNameLst>
                                          <p:attrName>ppt_h</p:attrName>
                                        </p:attrNameLst>
                                      </p:cBhvr>
                                      <p:tavLst>
                                        <p:tav tm="0">
                                          <p:val>
                                            <p:strVal val="#ppt_h"/>
                                          </p:val>
                                        </p:tav>
                                        <p:tav tm="100000">
                                          <p:val>
                                            <p:strVal val="#ppt_h"/>
                                          </p:val>
                                        </p:tav>
                                      </p:tavLst>
                                    </p:anim>
                                    <p:animEffect transition="in" filter="fade">
                                      <p:cBhvr>
                                        <p:cTn id="94" dur="2000"/>
                                        <p:tgtEl>
                                          <p:spTgt spid="24"/>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2000" fill="hold"/>
                                        <p:tgtEl>
                                          <p:spTgt spid="25"/>
                                        </p:tgtEl>
                                        <p:attrNameLst>
                                          <p:attrName>ppt_w</p:attrName>
                                        </p:attrNameLst>
                                      </p:cBhvr>
                                      <p:tavLst>
                                        <p:tav tm="0">
                                          <p:val>
                                            <p:strVal val="#ppt_w+.3"/>
                                          </p:val>
                                        </p:tav>
                                        <p:tav tm="100000">
                                          <p:val>
                                            <p:strVal val="#ppt_w"/>
                                          </p:val>
                                        </p:tav>
                                      </p:tavLst>
                                    </p:anim>
                                    <p:anim calcmode="lin" valueType="num">
                                      <p:cBhvr>
                                        <p:cTn id="98" dur="2000" fill="hold"/>
                                        <p:tgtEl>
                                          <p:spTgt spid="25"/>
                                        </p:tgtEl>
                                        <p:attrNameLst>
                                          <p:attrName>ppt_h</p:attrName>
                                        </p:attrNameLst>
                                      </p:cBhvr>
                                      <p:tavLst>
                                        <p:tav tm="0">
                                          <p:val>
                                            <p:strVal val="#ppt_h"/>
                                          </p:val>
                                        </p:tav>
                                        <p:tav tm="100000">
                                          <p:val>
                                            <p:strVal val="#ppt_h"/>
                                          </p:val>
                                        </p:tav>
                                      </p:tavLst>
                                    </p:anim>
                                    <p:animEffect transition="in" filter="fade">
                                      <p:cBhvr>
                                        <p:cTn id="99" dur="2000"/>
                                        <p:tgtEl>
                                          <p:spTgt spid="25"/>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2000" fill="hold"/>
                                        <p:tgtEl>
                                          <p:spTgt spid="26"/>
                                        </p:tgtEl>
                                        <p:attrNameLst>
                                          <p:attrName>ppt_w</p:attrName>
                                        </p:attrNameLst>
                                      </p:cBhvr>
                                      <p:tavLst>
                                        <p:tav tm="0">
                                          <p:val>
                                            <p:strVal val="#ppt_w+.3"/>
                                          </p:val>
                                        </p:tav>
                                        <p:tav tm="100000">
                                          <p:val>
                                            <p:strVal val="#ppt_w"/>
                                          </p:val>
                                        </p:tav>
                                      </p:tavLst>
                                    </p:anim>
                                    <p:anim calcmode="lin" valueType="num">
                                      <p:cBhvr>
                                        <p:cTn id="103" dur="2000" fill="hold"/>
                                        <p:tgtEl>
                                          <p:spTgt spid="26"/>
                                        </p:tgtEl>
                                        <p:attrNameLst>
                                          <p:attrName>ppt_h</p:attrName>
                                        </p:attrNameLst>
                                      </p:cBhvr>
                                      <p:tavLst>
                                        <p:tav tm="0">
                                          <p:val>
                                            <p:strVal val="#ppt_h"/>
                                          </p:val>
                                        </p:tav>
                                        <p:tav tm="100000">
                                          <p:val>
                                            <p:strVal val="#ppt_h"/>
                                          </p:val>
                                        </p:tav>
                                      </p:tavLst>
                                    </p:anim>
                                    <p:animEffect transition="in" filter="fade">
                                      <p:cBhvr>
                                        <p:cTn id="104" dur="2000"/>
                                        <p:tgtEl>
                                          <p:spTgt spid="26"/>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2000" fill="hold"/>
                                        <p:tgtEl>
                                          <p:spTgt spid="27"/>
                                        </p:tgtEl>
                                        <p:attrNameLst>
                                          <p:attrName>ppt_w</p:attrName>
                                        </p:attrNameLst>
                                      </p:cBhvr>
                                      <p:tavLst>
                                        <p:tav tm="0">
                                          <p:val>
                                            <p:strVal val="#ppt_w+.3"/>
                                          </p:val>
                                        </p:tav>
                                        <p:tav tm="100000">
                                          <p:val>
                                            <p:strVal val="#ppt_w"/>
                                          </p:val>
                                        </p:tav>
                                      </p:tavLst>
                                    </p:anim>
                                    <p:anim calcmode="lin" valueType="num">
                                      <p:cBhvr>
                                        <p:cTn id="108" dur="2000" fill="hold"/>
                                        <p:tgtEl>
                                          <p:spTgt spid="27"/>
                                        </p:tgtEl>
                                        <p:attrNameLst>
                                          <p:attrName>ppt_h</p:attrName>
                                        </p:attrNameLst>
                                      </p:cBhvr>
                                      <p:tavLst>
                                        <p:tav tm="0">
                                          <p:val>
                                            <p:strVal val="#ppt_h"/>
                                          </p:val>
                                        </p:tav>
                                        <p:tav tm="100000">
                                          <p:val>
                                            <p:strVal val="#ppt_h"/>
                                          </p:val>
                                        </p:tav>
                                      </p:tavLst>
                                    </p:anim>
                                    <p:animEffect transition="in" filter="fade">
                                      <p:cBhvr>
                                        <p:cTn id="109" dur="2000"/>
                                        <p:tgtEl>
                                          <p:spTgt spid="27"/>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2000" fill="hold"/>
                                        <p:tgtEl>
                                          <p:spTgt spid="28"/>
                                        </p:tgtEl>
                                        <p:attrNameLst>
                                          <p:attrName>ppt_w</p:attrName>
                                        </p:attrNameLst>
                                      </p:cBhvr>
                                      <p:tavLst>
                                        <p:tav tm="0">
                                          <p:val>
                                            <p:strVal val="#ppt_w+.3"/>
                                          </p:val>
                                        </p:tav>
                                        <p:tav tm="100000">
                                          <p:val>
                                            <p:strVal val="#ppt_w"/>
                                          </p:val>
                                        </p:tav>
                                      </p:tavLst>
                                    </p:anim>
                                    <p:anim calcmode="lin" valueType="num">
                                      <p:cBhvr>
                                        <p:cTn id="113" dur="2000" fill="hold"/>
                                        <p:tgtEl>
                                          <p:spTgt spid="28"/>
                                        </p:tgtEl>
                                        <p:attrNameLst>
                                          <p:attrName>ppt_h</p:attrName>
                                        </p:attrNameLst>
                                      </p:cBhvr>
                                      <p:tavLst>
                                        <p:tav tm="0">
                                          <p:val>
                                            <p:strVal val="#ppt_h"/>
                                          </p:val>
                                        </p:tav>
                                        <p:tav tm="100000">
                                          <p:val>
                                            <p:strVal val="#ppt_h"/>
                                          </p:val>
                                        </p:tav>
                                      </p:tavLst>
                                    </p:anim>
                                    <p:animEffect transition="in" filter="fade">
                                      <p:cBhvr>
                                        <p:cTn id="114" dur="2000"/>
                                        <p:tgtEl>
                                          <p:spTgt spid="28"/>
                                        </p:tgtEl>
                                      </p:cBhvr>
                                    </p:animEffect>
                                  </p:childTnLst>
                                </p:cTn>
                              </p:par>
                            </p:childTnLst>
                          </p:cTn>
                        </p:par>
                        <p:par>
                          <p:cTn id="115" fill="hold">
                            <p:stCondLst>
                              <p:cond delay="2000"/>
                            </p:stCondLst>
                            <p:childTnLst>
                              <p:par>
                                <p:cTn id="116" presetID="50" presetClass="exit" presetSubtype="0" accel="100000" fill="hold" grpId="0" nodeType="afterEffect">
                                  <p:stCondLst>
                                    <p:cond delay="0"/>
                                  </p:stCondLst>
                                  <p:childTnLst>
                                    <p:anim calcmode="lin" valueType="num">
                                      <p:cBhvr>
                                        <p:cTn id="117" dur="10000"/>
                                        <p:tgtEl>
                                          <p:spTgt spid="28"/>
                                        </p:tgtEl>
                                        <p:attrNameLst>
                                          <p:attrName>ppt_w</p:attrName>
                                        </p:attrNameLst>
                                      </p:cBhvr>
                                      <p:tavLst>
                                        <p:tav tm="0">
                                          <p:val>
                                            <p:strVal val="ppt_w"/>
                                          </p:val>
                                        </p:tav>
                                        <p:tav tm="100000">
                                          <p:val>
                                            <p:strVal val="ppt_w+.3"/>
                                          </p:val>
                                        </p:tav>
                                      </p:tavLst>
                                    </p:anim>
                                    <p:anim calcmode="lin" valueType="num">
                                      <p:cBhvr>
                                        <p:cTn id="118" dur="10000"/>
                                        <p:tgtEl>
                                          <p:spTgt spid="28"/>
                                        </p:tgtEl>
                                        <p:attrNameLst>
                                          <p:attrName>ppt_h</p:attrName>
                                        </p:attrNameLst>
                                      </p:cBhvr>
                                      <p:tavLst>
                                        <p:tav tm="0">
                                          <p:val>
                                            <p:strVal val="ppt_h"/>
                                          </p:val>
                                        </p:tav>
                                        <p:tav tm="100000">
                                          <p:val>
                                            <p:strVal val="ppt_h"/>
                                          </p:val>
                                        </p:tav>
                                      </p:tavLst>
                                    </p:anim>
                                    <p:animEffect transition="out" filter="fade">
                                      <p:cBhvr>
                                        <p:cTn id="119" dur="10000"/>
                                        <p:tgtEl>
                                          <p:spTgt spid="28"/>
                                        </p:tgtEl>
                                      </p:cBhvr>
                                    </p:animEffect>
                                    <p:set>
                                      <p:cBhvr>
                                        <p:cTn id="120"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116"/>
                                            </p:cond>
                                          </p:stCondLst>
                                          <p:endCondLst>
                                            <p:cond evt="onStopAudio" delay="0">
                                              <p:tgtEl>
                                                <p:sldTgt/>
                                              </p:tgtEl>
                                            </p:cond>
                                          </p:endCondLst>
                                        </p:cTn>
                                        <p:tgtEl>
                                          <p:sndTgt r:embed="rId5" name="click.wav"/>
                                        </p:tgtEl>
                                      </p:cMediaNode>
                                    </p:audio>
                                  </p:subTnLst>
                                </p:cTn>
                              </p:par>
                            </p:childTnLst>
                          </p:cTn>
                        </p:par>
                        <p:par>
                          <p:cTn id="121" fill="hold">
                            <p:stCondLst>
                              <p:cond delay="12000"/>
                            </p:stCondLst>
                            <p:childTnLst>
                              <p:par>
                                <p:cTn id="122" presetID="50" presetClass="exit" presetSubtype="0" accel="100000" fill="hold" grpId="0" nodeType="afterEffect">
                                  <p:stCondLst>
                                    <p:cond delay="0"/>
                                  </p:stCondLst>
                                  <p:childTnLst>
                                    <p:anim calcmode="lin" valueType="num">
                                      <p:cBhvr>
                                        <p:cTn id="123" dur="10000"/>
                                        <p:tgtEl>
                                          <p:spTgt spid="27"/>
                                        </p:tgtEl>
                                        <p:attrNameLst>
                                          <p:attrName>ppt_w</p:attrName>
                                        </p:attrNameLst>
                                      </p:cBhvr>
                                      <p:tavLst>
                                        <p:tav tm="0">
                                          <p:val>
                                            <p:strVal val="ppt_w"/>
                                          </p:val>
                                        </p:tav>
                                        <p:tav tm="100000">
                                          <p:val>
                                            <p:strVal val="ppt_w+.3"/>
                                          </p:val>
                                        </p:tav>
                                      </p:tavLst>
                                    </p:anim>
                                    <p:anim calcmode="lin" valueType="num">
                                      <p:cBhvr>
                                        <p:cTn id="124" dur="10000"/>
                                        <p:tgtEl>
                                          <p:spTgt spid="27"/>
                                        </p:tgtEl>
                                        <p:attrNameLst>
                                          <p:attrName>ppt_h</p:attrName>
                                        </p:attrNameLst>
                                      </p:cBhvr>
                                      <p:tavLst>
                                        <p:tav tm="0">
                                          <p:val>
                                            <p:strVal val="ppt_h"/>
                                          </p:val>
                                        </p:tav>
                                        <p:tav tm="100000">
                                          <p:val>
                                            <p:strVal val="ppt_h"/>
                                          </p:val>
                                        </p:tav>
                                      </p:tavLst>
                                    </p:anim>
                                    <p:animEffect transition="out" filter="fade">
                                      <p:cBhvr>
                                        <p:cTn id="125" dur="10000"/>
                                        <p:tgtEl>
                                          <p:spTgt spid="27"/>
                                        </p:tgtEl>
                                      </p:cBhvr>
                                    </p:animEffect>
                                    <p:set>
                                      <p:cBhvr>
                                        <p:cTn id="126"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122"/>
                                            </p:cond>
                                          </p:stCondLst>
                                          <p:endCondLst>
                                            <p:cond evt="onStopAudio" delay="0">
                                              <p:tgtEl>
                                                <p:sldTgt/>
                                              </p:tgtEl>
                                            </p:cond>
                                          </p:endCondLst>
                                        </p:cTn>
                                        <p:tgtEl>
                                          <p:sndTgt r:embed="rId5" name="click.wav"/>
                                        </p:tgtEl>
                                      </p:cMediaNode>
                                    </p:audio>
                                  </p:subTnLst>
                                </p:cTn>
                              </p:par>
                            </p:childTnLst>
                          </p:cTn>
                        </p:par>
                        <p:par>
                          <p:cTn id="127" fill="hold">
                            <p:stCondLst>
                              <p:cond delay="22000"/>
                            </p:stCondLst>
                            <p:childTnLst>
                              <p:par>
                                <p:cTn id="128" presetID="50" presetClass="exit" presetSubtype="0" accel="100000" fill="hold" grpId="0" nodeType="afterEffect">
                                  <p:stCondLst>
                                    <p:cond delay="0"/>
                                  </p:stCondLst>
                                  <p:childTnLst>
                                    <p:anim calcmode="lin" valueType="num">
                                      <p:cBhvr>
                                        <p:cTn id="129" dur="10000"/>
                                        <p:tgtEl>
                                          <p:spTgt spid="26"/>
                                        </p:tgtEl>
                                        <p:attrNameLst>
                                          <p:attrName>ppt_w</p:attrName>
                                        </p:attrNameLst>
                                      </p:cBhvr>
                                      <p:tavLst>
                                        <p:tav tm="0">
                                          <p:val>
                                            <p:strVal val="ppt_w"/>
                                          </p:val>
                                        </p:tav>
                                        <p:tav tm="100000">
                                          <p:val>
                                            <p:strVal val="ppt_w+.3"/>
                                          </p:val>
                                        </p:tav>
                                      </p:tavLst>
                                    </p:anim>
                                    <p:anim calcmode="lin" valueType="num">
                                      <p:cBhvr>
                                        <p:cTn id="130" dur="10000"/>
                                        <p:tgtEl>
                                          <p:spTgt spid="26"/>
                                        </p:tgtEl>
                                        <p:attrNameLst>
                                          <p:attrName>ppt_h</p:attrName>
                                        </p:attrNameLst>
                                      </p:cBhvr>
                                      <p:tavLst>
                                        <p:tav tm="0">
                                          <p:val>
                                            <p:strVal val="ppt_h"/>
                                          </p:val>
                                        </p:tav>
                                        <p:tav tm="100000">
                                          <p:val>
                                            <p:strVal val="ppt_h"/>
                                          </p:val>
                                        </p:tav>
                                      </p:tavLst>
                                    </p:anim>
                                    <p:animEffect transition="out" filter="fade">
                                      <p:cBhvr>
                                        <p:cTn id="131" dur="10000"/>
                                        <p:tgtEl>
                                          <p:spTgt spid="26"/>
                                        </p:tgtEl>
                                      </p:cBhvr>
                                    </p:animEffect>
                                    <p:set>
                                      <p:cBhvr>
                                        <p:cTn id="132"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128"/>
                                            </p:cond>
                                          </p:stCondLst>
                                          <p:endCondLst>
                                            <p:cond evt="onStopAudio" delay="0">
                                              <p:tgtEl>
                                                <p:sldTgt/>
                                              </p:tgtEl>
                                            </p:cond>
                                          </p:endCondLst>
                                        </p:cTn>
                                        <p:tgtEl>
                                          <p:sndTgt r:embed="rId5" name="click.wav"/>
                                        </p:tgtEl>
                                      </p:cMediaNode>
                                    </p:audio>
                                  </p:subTnLst>
                                </p:cTn>
                              </p:par>
                            </p:childTnLst>
                          </p:cTn>
                        </p:par>
                        <p:par>
                          <p:cTn id="133" fill="hold">
                            <p:stCondLst>
                              <p:cond delay="32000"/>
                            </p:stCondLst>
                            <p:childTnLst>
                              <p:par>
                                <p:cTn id="134" presetID="50" presetClass="exit" presetSubtype="0" accel="100000" fill="hold" grpId="0" nodeType="afterEffect">
                                  <p:stCondLst>
                                    <p:cond delay="0"/>
                                  </p:stCondLst>
                                  <p:childTnLst>
                                    <p:anim calcmode="lin" valueType="num">
                                      <p:cBhvr>
                                        <p:cTn id="135" dur="10000"/>
                                        <p:tgtEl>
                                          <p:spTgt spid="25"/>
                                        </p:tgtEl>
                                        <p:attrNameLst>
                                          <p:attrName>ppt_w</p:attrName>
                                        </p:attrNameLst>
                                      </p:cBhvr>
                                      <p:tavLst>
                                        <p:tav tm="0">
                                          <p:val>
                                            <p:strVal val="ppt_w"/>
                                          </p:val>
                                        </p:tav>
                                        <p:tav tm="100000">
                                          <p:val>
                                            <p:strVal val="ppt_w+.3"/>
                                          </p:val>
                                        </p:tav>
                                      </p:tavLst>
                                    </p:anim>
                                    <p:anim calcmode="lin" valueType="num">
                                      <p:cBhvr>
                                        <p:cTn id="136" dur="10000"/>
                                        <p:tgtEl>
                                          <p:spTgt spid="25"/>
                                        </p:tgtEl>
                                        <p:attrNameLst>
                                          <p:attrName>ppt_h</p:attrName>
                                        </p:attrNameLst>
                                      </p:cBhvr>
                                      <p:tavLst>
                                        <p:tav tm="0">
                                          <p:val>
                                            <p:strVal val="ppt_h"/>
                                          </p:val>
                                        </p:tav>
                                        <p:tav tm="100000">
                                          <p:val>
                                            <p:strVal val="ppt_h"/>
                                          </p:val>
                                        </p:tav>
                                      </p:tavLst>
                                    </p:anim>
                                    <p:animEffect transition="out" filter="fade">
                                      <p:cBhvr>
                                        <p:cTn id="137" dur="10000"/>
                                        <p:tgtEl>
                                          <p:spTgt spid="25"/>
                                        </p:tgtEl>
                                      </p:cBhvr>
                                    </p:animEffect>
                                    <p:set>
                                      <p:cBhvr>
                                        <p:cTn id="138"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134"/>
                                            </p:cond>
                                          </p:stCondLst>
                                          <p:endCondLst>
                                            <p:cond evt="onStopAudio" delay="0">
                                              <p:tgtEl>
                                                <p:sldTgt/>
                                              </p:tgtEl>
                                            </p:cond>
                                          </p:endCondLst>
                                        </p:cTn>
                                        <p:tgtEl>
                                          <p:sndTgt r:embed="rId5" name="click.wav"/>
                                        </p:tgtEl>
                                      </p:cMediaNode>
                                    </p:audio>
                                  </p:subTnLst>
                                </p:cTn>
                              </p:par>
                            </p:childTnLst>
                          </p:cTn>
                        </p:par>
                        <p:par>
                          <p:cTn id="139" fill="hold">
                            <p:stCondLst>
                              <p:cond delay="42000"/>
                            </p:stCondLst>
                            <p:childTnLst>
                              <p:par>
                                <p:cTn id="140" presetID="50" presetClass="exit" presetSubtype="0" accel="100000" fill="hold" grpId="0" nodeType="afterEffect">
                                  <p:stCondLst>
                                    <p:cond delay="0"/>
                                  </p:stCondLst>
                                  <p:childTnLst>
                                    <p:anim calcmode="lin" valueType="num">
                                      <p:cBhvr>
                                        <p:cTn id="141" dur="10000"/>
                                        <p:tgtEl>
                                          <p:spTgt spid="24"/>
                                        </p:tgtEl>
                                        <p:attrNameLst>
                                          <p:attrName>ppt_w</p:attrName>
                                        </p:attrNameLst>
                                      </p:cBhvr>
                                      <p:tavLst>
                                        <p:tav tm="0">
                                          <p:val>
                                            <p:strVal val="ppt_w"/>
                                          </p:val>
                                        </p:tav>
                                        <p:tav tm="100000">
                                          <p:val>
                                            <p:strVal val="ppt_w+.3"/>
                                          </p:val>
                                        </p:tav>
                                      </p:tavLst>
                                    </p:anim>
                                    <p:anim calcmode="lin" valueType="num">
                                      <p:cBhvr>
                                        <p:cTn id="142" dur="10000"/>
                                        <p:tgtEl>
                                          <p:spTgt spid="24"/>
                                        </p:tgtEl>
                                        <p:attrNameLst>
                                          <p:attrName>ppt_h</p:attrName>
                                        </p:attrNameLst>
                                      </p:cBhvr>
                                      <p:tavLst>
                                        <p:tav tm="0">
                                          <p:val>
                                            <p:strVal val="ppt_h"/>
                                          </p:val>
                                        </p:tav>
                                        <p:tav tm="100000">
                                          <p:val>
                                            <p:strVal val="ppt_h"/>
                                          </p:val>
                                        </p:tav>
                                      </p:tavLst>
                                    </p:anim>
                                    <p:animEffect transition="out" filter="fade">
                                      <p:cBhvr>
                                        <p:cTn id="143" dur="10000"/>
                                        <p:tgtEl>
                                          <p:spTgt spid="24"/>
                                        </p:tgtEl>
                                      </p:cBhvr>
                                    </p:animEffect>
                                    <p:set>
                                      <p:cBhvr>
                                        <p:cTn id="144"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140"/>
                                            </p:cond>
                                          </p:stCondLst>
                                          <p:endCondLst>
                                            <p:cond evt="onStopAudio" delay="0">
                                              <p:tgtEl>
                                                <p:sldTgt/>
                                              </p:tgtEl>
                                            </p:cond>
                                          </p:endCondLst>
                                        </p:cTn>
                                        <p:tgtEl>
                                          <p:sndTgt r:embed="rId5" name="click.wav"/>
                                        </p:tgtEl>
                                      </p:cMediaNode>
                                    </p:audio>
                                  </p:subTnLst>
                                </p:cTn>
                              </p:par>
                            </p:childTnLst>
                          </p:cTn>
                        </p:par>
                        <p:par>
                          <p:cTn id="145" fill="hold">
                            <p:stCondLst>
                              <p:cond delay="52000"/>
                            </p:stCondLst>
                            <p:childTnLst>
                              <p:par>
                                <p:cTn id="146" presetID="50" presetClass="exit" presetSubtype="0" accel="100000" fill="hold" grpId="0" nodeType="afterEffect">
                                  <p:stCondLst>
                                    <p:cond delay="0"/>
                                  </p:stCondLst>
                                  <p:childTnLst>
                                    <p:anim calcmode="lin" valueType="num">
                                      <p:cBhvr>
                                        <p:cTn id="147" dur="10000"/>
                                        <p:tgtEl>
                                          <p:spTgt spid="23"/>
                                        </p:tgtEl>
                                        <p:attrNameLst>
                                          <p:attrName>ppt_w</p:attrName>
                                        </p:attrNameLst>
                                      </p:cBhvr>
                                      <p:tavLst>
                                        <p:tav tm="0">
                                          <p:val>
                                            <p:strVal val="ppt_w"/>
                                          </p:val>
                                        </p:tav>
                                        <p:tav tm="100000">
                                          <p:val>
                                            <p:strVal val="ppt_w+.3"/>
                                          </p:val>
                                        </p:tav>
                                      </p:tavLst>
                                    </p:anim>
                                    <p:anim calcmode="lin" valueType="num">
                                      <p:cBhvr>
                                        <p:cTn id="148" dur="10000"/>
                                        <p:tgtEl>
                                          <p:spTgt spid="23"/>
                                        </p:tgtEl>
                                        <p:attrNameLst>
                                          <p:attrName>ppt_h</p:attrName>
                                        </p:attrNameLst>
                                      </p:cBhvr>
                                      <p:tavLst>
                                        <p:tav tm="0">
                                          <p:val>
                                            <p:strVal val="ppt_h"/>
                                          </p:val>
                                        </p:tav>
                                        <p:tav tm="100000">
                                          <p:val>
                                            <p:strVal val="ppt_h"/>
                                          </p:val>
                                        </p:tav>
                                      </p:tavLst>
                                    </p:anim>
                                    <p:animEffect transition="out" filter="fade">
                                      <p:cBhvr>
                                        <p:cTn id="149" dur="10000"/>
                                        <p:tgtEl>
                                          <p:spTgt spid="23"/>
                                        </p:tgtEl>
                                      </p:cBhvr>
                                    </p:animEffect>
                                    <p:set>
                                      <p:cBhvr>
                                        <p:cTn id="150"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62000"/>
                            </p:stCondLst>
                            <p:childTnLst>
                              <p:par>
                                <p:cTn id="152" presetID="50" presetClass="exit" presetSubtype="0" accel="100000" fill="hold" grpId="0" nodeType="afterEffect">
                                  <p:stCondLst>
                                    <p:cond delay="0"/>
                                  </p:stCondLst>
                                  <p:childTnLst>
                                    <p:anim calcmode="lin" valueType="num">
                                      <p:cBhvr>
                                        <p:cTn id="153" dur="10000"/>
                                        <p:tgtEl>
                                          <p:spTgt spid="22"/>
                                        </p:tgtEl>
                                        <p:attrNameLst>
                                          <p:attrName>ppt_w</p:attrName>
                                        </p:attrNameLst>
                                      </p:cBhvr>
                                      <p:tavLst>
                                        <p:tav tm="0">
                                          <p:val>
                                            <p:strVal val="ppt_w"/>
                                          </p:val>
                                        </p:tav>
                                        <p:tav tm="100000">
                                          <p:val>
                                            <p:strVal val="ppt_w+.3"/>
                                          </p:val>
                                        </p:tav>
                                      </p:tavLst>
                                    </p:anim>
                                    <p:anim calcmode="lin" valueType="num">
                                      <p:cBhvr>
                                        <p:cTn id="154" dur="10000"/>
                                        <p:tgtEl>
                                          <p:spTgt spid="22"/>
                                        </p:tgtEl>
                                        <p:attrNameLst>
                                          <p:attrName>ppt_h</p:attrName>
                                        </p:attrNameLst>
                                      </p:cBhvr>
                                      <p:tavLst>
                                        <p:tav tm="0">
                                          <p:val>
                                            <p:strVal val="ppt_h"/>
                                          </p:val>
                                        </p:tav>
                                        <p:tav tm="100000">
                                          <p:val>
                                            <p:strVal val="ppt_h"/>
                                          </p:val>
                                        </p:tav>
                                      </p:tavLst>
                                    </p:anim>
                                    <p:animEffect transition="out" filter="fade">
                                      <p:cBhvr>
                                        <p:cTn id="155" dur="10000"/>
                                        <p:tgtEl>
                                          <p:spTgt spid="22"/>
                                        </p:tgtEl>
                                      </p:cBhvr>
                                    </p:animEffect>
                                    <p:set>
                                      <p:cBhvr>
                                        <p:cTn id="156"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72000"/>
                            </p:stCondLst>
                            <p:childTnLst>
                              <p:par>
                                <p:cTn id="158" presetID="50" presetClass="exit" presetSubtype="0" accel="100000" fill="hold" grpId="0" nodeType="afterEffect">
                                  <p:stCondLst>
                                    <p:cond delay="0"/>
                                  </p:stCondLst>
                                  <p:childTnLst>
                                    <p:anim calcmode="lin" valueType="num">
                                      <p:cBhvr>
                                        <p:cTn id="159" dur="10000"/>
                                        <p:tgtEl>
                                          <p:spTgt spid="21"/>
                                        </p:tgtEl>
                                        <p:attrNameLst>
                                          <p:attrName>ppt_w</p:attrName>
                                        </p:attrNameLst>
                                      </p:cBhvr>
                                      <p:tavLst>
                                        <p:tav tm="0">
                                          <p:val>
                                            <p:strVal val="ppt_w"/>
                                          </p:val>
                                        </p:tav>
                                        <p:tav tm="100000">
                                          <p:val>
                                            <p:strVal val="ppt_w+.3"/>
                                          </p:val>
                                        </p:tav>
                                      </p:tavLst>
                                    </p:anim>
                                    <p:anim calcmode="lin" valueType="num">
                                      <p:cBhvr>
                                        <p:cTn id="160" dur="10000"/>
                                        <p:tgtEl>
                                          <p:spTgt spid="21"/>
                                        </p:tgtEl>
                                        <p:attrNameLst>
                                          <p:attrName>ppt_h</p:attrName>
                                        </p:attrNameLst>
                                      </p:cBhvr>
                                      <p:tavLst>
                                        <p:tav tm="0">
                                          <p:val>
                                            <p:strVal val="ppt_h"/>
                                          </p:val>
                                        </p:tav>
                                        <p:tav tm="100000">
                                          <p:val>
                                            <p:strVal val="ppt_h"/>
                                          </p:val>
                                        </p:tav>
                                      </p:tavLst>
                                    </p:anim>
                                    <p:animEffect transition="out" filter="fade">
                                      <p:cBhvr>
                                        <p:cTn id="161" dur="10000"/>
                                        <p:tgtEl>
                                          <p:spTgt spid="21"/>
                                        </p:tgtEl>
                                      </p:cBhvr>
                                    </p:animEffect>
                                    <p:set>
                                      <p:cBhvr>
                                        <p:cTn id="162" dur="1" fill="hold">
                                          <p:stCondLst>
                                            <p:cond delay="9999"/>
                                          </p:stCondLst>
                                        </p:cTn>
                                        <p:tgtEl>
                                          <p:spTgt spid="21"/>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82000"/>
                            </p:stCondLst>
                            <p:childTnLst>
                              <p:par>
                                <p:cTn id="164" presetID="50" presetClass="exit" presetSubtype="0" accel="100000" fill="hold" grpId="0" nodeType="afterEffect">
                                  <p:stCondLst>
                                    <p:cond delay="0"/>
                                  </p:stCondLst>
                                  <p:childTnLst>
                                    <p:anim calcmode="lin" valueType="num">
                                      <p:cBhvr>
                                        <p:cTn id="165" dur="10000"/>
                                        <p:tgtEl>
                                          <p:spTgt spid="20"/>
                                        </p:tgtEl>
                                        <p:attrNameLst>
                                          <p:attrName>ppt_w</p:attrName>
                                        </p:attrNameLst>
                                      </p:cBhvr>
                                      <p:tavLst>
                                        <p:tav tm="0">
                                          <p:val>
                                            <p:strVal val="ppt_w"/>
                                          </p:val>
                                        </p:tav>
                                        <p:tav tm="100000">
                                          <p:val>
                                            <p:strVal val="ppt_w+.3"/>
                                          </p:val>
                                        </p:tav>
                                      </p:tavLst>
                                    </p:anim>
                                    <p:anim calcmode="lin" valueType="num">
                                      <p:cBhvr>
                                        <p:cTn id="166" dur="10000"/>
                                        <p:tgtEl>
                                          <p:spTgt spid="20"/>
                                        </p:tgtEl>
                                        <p:attrNameLst>
                                          <p:attrName>ppt_h</p:attrName>
                                        </p:attrNameLst>
                                      </p:cBhvr>
                                      <p:tavLst>
                                        <p:tav tm="0">
                                          <p:val>
                                            <p:strVal val="ppt_h"/>
                                          </p:val>
                                        </p:tav>
                                        <p:tav tm="100000">
                                          <p:val>
                                            <p:strVal val="ppt_h"/>
                                          </p:val>
                                        </p:tav>
                                      </p:tavLst>
                                    </p:anim>
                                    <p:animEffect transition="out" filter="fade">
                                      <p:cBhvr>
                                        <p:cTn id="167" dur="10000"/>
                                        <p:tgtEl>
                                          <p:spTgt spid="20"/>
                                        </p:tgtEl>
                                      </p:cBhvr>
                                    </p:animEffect>
                                    <p:set>
                                      <p:cBhvr>
                                        <p:cTn id="168" dur="1" fill="hold">
                                          <p:stCondLst>
                                            <p:cond delay="9999"/>
                                          </p:stCondLst>
                                        </p:cTn>
                                        <p:tgtEl>
                                          <p:spTgt spid="20"/>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92000"/>
                            </p:stCondLst>
                            <p:childTnLst>
                              <p:par>
                                <p:cTn id="170" presetID="50" presetClass="exit" presetSubtype="0" accel="100000" fill="hold" grpId="0" nodeType="afterEffect">
                                  <p:stCondLst>
                                    <p:cond delay="0"/>
                                  </p:stCondLst>
                                  <p:childTnLst>
                                    <p:anim calcmode="lin" valueType="num">
                                      <p:cBhvr>
                                        <p:cTn id="171" dur="10000"/>
                                        <p:tgtEl>
                                          <p:spTgt spid="19"/>
                                        </p:tgtEl>
                                        <p:attrNameLst>
                                          <p:attrName>ppt_w</p:attrName>
                                        </p:attrNameLst>
                                      </p:cBhvr>
                                      <p:tavLst>
                                        <p:tav tm="0">
                                          <p:val>
                                            <p:strVal val="ppt_w"/>
                                          </p:val>
                                        </p:tav>
                                        <p:tav tm="100000">
                                          <p:val>
                                            <p:strVal val="ppt_w+.3"/>
                                          </p:val>
                                        </p:tav>
                                      </p:tavLst>
                                    </p:anim>
                                    <p:anim calcmode="lin" valueType="num">
                                      <p:cBhvr>
                                        <p:cTn id="172" dur="10000"/>
                                        <p:tgtEl>
                                          <p:spTgt spid="19"/>
                                        </p:tgtEl>
                                        <p:attrNameLst>
                                          <p:attrName>ppt_h</p:attrName>
                                        </p:attrNameLst>
                                      </p:cBhvr>
                                      <p:tavLst>
                                        <p:tav tm="0">
                                          <p:val>
                                            <p:strVal val="ppt_h"/>
                                          </p:val>
                                        </p:tav>
                                        <p:tav tm="100000">
                                          <p:val>
                                            <p:strVal val="ppt_h"/>
                                          </p:val>
                                        </p:tav>
                                      </p:tavLst>
                                    </p:anim>
                                    <p:animEffect transition="out" filter="fade">
                                      <p:cBhvr>
                                        <p:cTn id="173" dur="10000"/>
                                        <p:tgtEl>
                                          <p:spTgt spid="19"/>
                                        </p:tgtEl>
                                      </p:cBhvr>
                                    </p:animEffect>
                                    <p:set>
                                      <p:cBhvr>
                                        <p:cTn id="174" dur="1" fill="hold">
                                          <p:stCondLst>
                                            <p:cond delay="9999"/>
                                          </p:stCondLst>
                                        </p:cTn>
                                        <p:tgtEl>
                                          <p:spTgt spid="19"/>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102000"/>
                            </p:stCondLst>
                            <p:childTnLst>
                              <p:par>
                                <p:cTn id="176" presetID="50" presetClass="exit" presetSubtype="0" accel="100000" fill="hold" grpId="0" nodeType="afterEffect">
                                  <p:stCondLst>
                                    <p:cond delay="0"/>
                                  </p:stCondLst>
                                  <p:childTnLst>
                                    <p:anim calcmode="lin" valueType="num">
                                      <p:cBhvr>
                                        <p:cTn id="177" dur="10000"/>
                                        <p:tgtEl>
                                          <p:spTgt spid="18"/>
                                        </p:tgtEl>
                                        <p:attrNameLst>
                                          <p:attrName>ppt_w</p:attrName>
                                        </p:attrNameLst>
                                      </p:cBhvr>
                                      <p:tavLst>
                                        <p:tav tm="0">
                                          <p:val>
                                            <p:strVal val="ppt_w"/>
                                          </p:val>
                                        </p:tav>
                                        <p:tav tm="100000">
                                          <p:val>
                                            <p:strVal val="ppt_w+.3"/>
                                          </p:val>
                                        </p:tav>
                                      </p:tavLst>
                                    </p:anim>
                                    <p:anim calcmode="lin" valueType="num">
                                      <p:cBhvr>
                                        <p:cTn id="178" dur="10000"/>
                                        <p:tgtEl>
                                          <p:spTgt spid="18"/>
                                        </p:tgtEl>
                                        <p:attrNameLst>
                                          <p:attrName>ppt_h</p:attrName>
                                        </p:attrNameLst>
                                      </p:cBhvr>
                                      <p:tavLst>
                                        <p:tav tm="0">
                                          <p:val>
                                            <p:strVal val="ppt_h"/>
                                          </p:val>
                                        </p:tav>
                                        <p:tav tm="100000">
                                          <p:val>
                                            <p:strVal val="ppt_h"/>
                                          </p:val>
                                        </p:tav>
                                      </p:tavLst>
                                    </p:anim>
                                    <p:animEffect transition="out" filter="fade">
                                      <p:cBhvr>
                                        <p:cTn id="179" dur="10000"/>
                                        <p:tgtEl>
                                          <p:spTgt spid="18"/>
                                        </p:tgtEl>
                                      </p:cBhvr>
                                    </p:animEffect>
                                    <p:set>
                                      <p:cBhvr>
                                        <p:cTn id="180" dur="1" fill="hold">
                                          <p:stCondLst>
                                            <p:cond delay="9999"/>
                                          </p:stCondLst>
                                        </p:cTn>
                                        <p:tgtEl>
                                          <p:spTgt spid="18"/>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112000"/>
                            </p:stCondLst>
                            <p:childTnLst>
                              <p:par>
                                <p:cTn id="182" presetID="50" presetClass="exit" presetSubtype="0" accel="100000" fill="hold" grpId="0" nodeType="afterEffect">
                                  <p:stCondLst>
                                    <p:cond delay="0"/>
                                  </p:stCondLst>
                                  <p:childTnLst>
                                    <p:anim calcmode="lin" valueType="num">
                                      <p:cBhvr>
                                        <p:cTn id="183" dur="10000"/>
                                        <p:tgtEl>
                                          <p:spTgt spid="17"/>
                                        </p:tgtEl>
                                        <p:attrNameLst>
                                          <p:attrName>ppt_w</p:attrName>
                                        </p:attrNameLst>
                                      </p:cBhvr>
                                      <p:tavLst>
                                        <p:tav tm="0">
                                          <p:val>
                                            <p:strVal val="ppt_w"/>
                                          </p:val>
                                        </p:tav>
                                        <p:tav tm="100000">
                                          <p:val>
                                            <p:strVal val="ppt_w+.3"/>
                                          </p:val>
                                        </p:tav>
                                      </p:tavLst>
                                    </p:anim>
                                    <p:anim calcmode="lin" valueType="num">
                                      <p:cBhvr>
                                        <p:cTn id="184" dur="10000"/>
                                        <p:tgtEl>
                                          <p:spTgt spid="17"/>
                                        </p:tgtEl>
                                        <p:attrNameLst>
                                          <p:attrName>ppt_h</p:attrName>
                                        </p:attrNameLst>
                                      </p:cBhvr>
                                      <p:tavLst>
                                        <p:tav tm="0">
                                          <p:val>
                                            <p:strVal val="ppt_h"/>
                                          </p:val>
                                        </p:tav>
                                        <p:tav tm="100000">
                                          <p:val>
                                            <p:strVal val="ppt_h"/>
                                          </p:val>
                                        </p:tav>
                                      </p:tavLst>
                                    </p:anim>
                                    <p:animEffect transition="out" filter="fade">
                                      <p:cBhvr>
                                        <p:cTn id="185" dur="10000"/>
                                        <p:tgtEl>
                                          <p:spTgt spid="17"/>
                                        </p:tgtEl>
                                      </p:cBhvr>
                                    </p:animEffect>
                                    <p:set>
                                      <p:cBhvr>
                                        <p:cTn id="186" dur="1" fill="hold">
                                          <p:stCondLst>
                                            <p:cond delay="9999"/>
                                          </p:stCondLst>
                                        </p:cTn>
                                        <p:tgtEl>
                                          <p:spTgt spid="17"/>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122000"/>
                            </p:stCondLst>
                            <p:childTnLst>
                              <p:par>
                                <p:cTn id="188" presetID="50" presetClass="exit" presetSubtype="0" accel="100000" fill="hold" grpId="0" nodeType="afterEffect">
                                  <p:stCondLst>
                                    <p:cond delay="0"/>
                                  </p:stCondLst>
                                  <p:childTnLst>
                                    <p:anim calcmode="lin" valueType="num">
                                      <p:cBhvr>
                                        <p:cTn id="189" dur="1000"/>
                                        <p:tgtEl>
                                          <p:spTgt spid="16"/>
                                        </p:tgtEl>
                                        <p:attrNameLst>
                                          <p:attrName>ppt_w</p:attrName>
                                        </p:attrNameLst>
                                      </p:cBhvr>
                                      <p:tavLst>
                                        <p:tav tm="0">
                                          <p:val>
                                            <p:strVal val="ppt_w"/>
                                          </p:val>
                                        </p:tav>
                                        <p:tav tm="100000">
                                          <p:val>
                                            <p:strVal val="ppt_w+.3"/>
                                          </p:val>
                                        </p:tav>
                                      </p:tavLst>
                                    </p:anim>
                                    <p:anim calcmode="lin" valueType="num">
                                      <p:cBhvr>
                                        <p:cTn id="190" dur="1000"/>
                                        <p:tgtEl>
                                          <p:spTgt spid="16"/>
                                        </p:tgtEl>
                                        <p:attrNameLst>
                                          <p:attrName>ppt_h</p:attrName>
                                        </p:attrNameLst>
                                      </p:cBhvr>
                                      <p:tavLst>
                                        <p:tav tm="0">
                                          <p:val>
                                            <p:strVal val="ppt_h"/>
                                          </p:val>
                                        </p:tav>
                                        <p:tav tm="100000">
                                          <p:val>
                                            <p:strVal val="ppt_h"/>
                                          </p:val>
                                        </p:tav>
                                      </p:tavLst>
                                    </p:anim>
                                    <p:animEffect transition="out" filter="fade">
                                      <p:cBhvr>
                                        <p:cTn id="191" dur="1000"/>
                                        <p:tgtEl>
                                          <p:spTgt spid="16"/>
                                        </p:tgtEl>
                                      </p:cBhvr>
                                    </p:animEffect>
                                    <p:set>
                                      <p:cBhvr>
                                        <p:cTn id="192"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123000"/>
                            </p:stCondLst>
                            <p:childTnLst>
                              <p:par>
                                <p:cTn id="194" presetID="50" presetClass="exit" presetSubtype="0" accel="100000" fill="hold" grpId="0" nodeType="afterEffect">
                                  <p:stCondLst>
                                    <p:cond delay="0"/>
                                  </p:stCondLst>
                                  <p:childTnLst>
                                    <p:anim calcmode="lin" valueType="num">
                                      <p:cBhvr>
                                        <p:cTn id="195" dur="1000"/>
                                        <p:tgtEl>
                                          <p:spTgt spid="15"/>
                                        </p:tgtEl>
                                        <p:attrNameLst>
                                          <p:attrName>ppt_w</p:attrName>
                                        </p:attrNameLst>
                                      </p:cBhvr>
                                      <p:tavLst>
                                        <p:tav tm="0">
                                          <p:val>
                                            <p:strVal val="ppt_w"/>
                                          </p:val>
                                        </p:tav>
                                        <p:tav tm="100000">
                                          <p:val>
                                            <p:strVal val="ppt_w+.3"/>
                                          </p:val>
                                        </p:tav>
                                      </p:tavLst>
                                    </p:anim>
                                    <p:anim calcmode="lin" valueType="num">
                                      <p:cBhvr>
                                        <p:cTn id="196" dur="1000"/>
                                        <p:tgtEl>
                                          <p:spTgt spid="15"/>
                                        </p:tgtEl>
                                        <p:attrNameLst>
                                          <p:attrName>ppt_h</p:attrName>
                                        </p:attrNameLst>
                                      </p:cBhvr>
                                      <p:tavLst>
                                        <p:tav tm="0">
                                          <p:val>
                                            <p:strVal val="ppt_h"/>
                                          </p:val>
                                        </p:tav>
                                        <p:tav tm="100000">
                                          <p:val>
                                            <p:strVal val="ppt_h"/>
                                          </p:val>
                                        </p:tav>
                                      </p:tavLst>
                                    </p:anim>
                                    <p:animEffect transition="out" filter="fade">
                                      <p:cBhvr>
                                        <p:cTn id="197" dur="1000"/>
                                        <p:tgtEl>
                                          <p:spTgt spid="15"/>
                                        </p:tgtEl>
                                      </p:cBhvr>
                                    </p:animEffect>
                                    <p:set>
                                      <p:cBhvr>
                                        <p:cTn id="198"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124000"/>
                            </p:stCondLst>
                            <p:childTnLst>
                              <p:par>
                                <p:cTn id="200" presetID="50" presetClass="exit" presetSubtype="0" accel="100000" fill="hold" grpId="0" nodeType="afterEffect">
                                  <p:stCondLst>
                                    <p:cond delay="0"/>
                                  </p:stCondLst>
                                  <p:childTnLst>
                                    <p:anim calcmode="lin" valueType="num">
                                      <p:cBhvr>
                                        <p:cTn id="201" dur="1000"/>
                                        <p:tgtEl>
                                          <p:spTgt spid="14"/>
                                        </p:tgtEl>
                                        <p:attrNameLst>
                                          <p:attrName>ppt_w</p:attrName>
                                        </p:attrNameLst>
                                      </p:cBhvr>
                                      <p:tavLst>
                                        <p:tav tm="0">
                                          <p:val>
                                            <p:strVal val="ppt_w"/>
                                          </p:val>
                                        </p:tav>
                                        <p:tav tm="100000">
                                          <p:val>
                                            <p:strVal val="ppt_w+.3"/>
                                          </p:val>
                                        </p:tav>
                                      </p:tavLst>
                                    </p:anim>
                                    <p:anim calcmode="lin" valueType="num">
                                      <p:cBhvr>
                                        <p:cTn id="202" dur="1000"/>
                                        <p:tgtEl>
                                          <p:spTgt spid="14"/>
                                        </p:tgtEl>
                                        <p:attrNameLst>
                                          <p:attrName>ppt_h</p:attrName>
                                        </p:attrNameLst>
                                      </p:cBhvr>
                                      <p:tavLst>
                                        <p:tav tm="0">
                                          <p:val>
                                            <p:strVal val="ppt_h"/>
                                          </p:val>
                                        </p:tav>
                                        <p:tav tm="100000">
                                          <p:val>
                                            <p:strVal val="ppt_h"/>
                                          </p:val>
                                        </p:tav>
                                      </p:tavLst>
                                    </p:anim>
                                    <p:animEffect transition="out" filter="fade">
                                      <p:cBhvr>
                                        <p:cTn id="203" dur="1000"/>
                                        <p:tgtEl>
                                          <p:spTgt spid="14"/>
                                        </p:tgtEl>
                                      </p:cBhvr>
                                    </p:animEffect>
                                    <p:set>
                                      <p:cBhvr>
                                        <p:cTn id="204"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25000"/>
                            </p:stCondLst>
                            <p:childTnLst>
                              <p:par>
                                <p:cTn id="206" presetID="50" presetClass="exit" presetSubtype="0" accel="100000" fill="hold" grpId="0" nodeType="afterEffect">
                                  <p:stCondLst>
                                    <p:cond delay="0"/>
                                  </p:stCondLst>
                                  <p:childTnLst>
                                    <p:anim calcmode="lin" valueType="num">
                                      <p:cBhvr>
                                        <p:cTn id="207" dur="1000"/>
                                        <p:tgtEl>
                                          <p:spTgt spid="13"/>
                                        </p:tgtEl>
                                        <p:attrNameLst>
                                          <p:attrName>ppt_w</p:attrName>
                                        </p:attrNameLst>
                                      </p:cBhvr>
                                      <p:tavLst>
                                        <p:tav tm="0">
                                          <p:val>
                                            <p:strVal val="ppt_w"/>
                                          </p:val>
                                        </p:tav>
                                        <p:tav tm="100000">
                                          <p:val>
                                            <p:strVal val="ppt_w+.3"/>
                                          </p:val>
                                        </p:tav>
                                      </p:tavLst>
                                    </p:anim>
                                    <p:anim calcmode="lin" valueType="num">
                                      <p:cBhvr>
                                        <p:cTn id="208" dur="1000"/>
                                        <p:tgtEl>
                                          <p:spTgt spid="13"/>
                                        </p:tgtEl>
                                        <p:attrNameLst>
                                          <p:attrName>ppt_h</p:attrName>
                                        </p:attrNameLst>
                                      </p:cBhvr>
                                      <p:tavLst>
                                        <p:tav tm="0">
                                          <p:val>
                                            <p:strVal val="ppt_h"/>
                                          </p:val>
                                        </p:tav>
                                        <p:tav tm="100000">
                                          <p:val>
                                            <p:strVal val="ppt_h"/>
                                          </p:val>
                                        </p:tav>
                                      </p:tavLst>
                                    </p:anim>
                                    <p:animEffect transition="out" filter="fade">
                                      <p:cBhvr>
                                        <p:cTn id="209" dur="1000"/>
                                        <p:tgtEl>
                                          <p:spTgt spid="13"/>
                                        </p:tgtEl>
                                      </p:cBhvr>
                                    </p:animEffect>
                                    <p:set>
                                      <p:cBhvr>
                                        <p:cTn id="210"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26000"/>
                            </p:stCondLst>
                            <p:childTnLst>
                              <p:par>
                                <p:cTn id="212" presetID="50" presetClass="exit" presetSubtype="0" accel="100000" fill="hold" grpId="0" nodeType="afterEffect">
                                  <p:stCondLst>
                                    <p:cond delay="0"/>
                                  </p:stCondLst>
                                  <p:childTnLst>
                                    <p:anim calcmode="lin" valueType="num">
                                      <p:cBhvr>
                                        <p:cTn id="213" dur="1000"/>
                                        <p:tgtEl>
                                          <p:spTgt spid="12"/>
                                        </p:tgtEl>
                                        <p:attrNameLst>
                                          <p:attrName>ppt_w</p:attrName>
                                        </p:attrNameLst>
                                      </p:cBhvr>
                                      <p:tavLst>
                                        <p:tav tm="0">
                                          <p:val>
                                            <p:strVal val="ppt_w"/>
                                          </p:val>
                                        </p:tav>
                                        <p:tav tm="100000">
                                          <p:val>
                                            <p:strVal val="ppt_w+.3"/>
                                          </p:val>
                                        </p:tav>
                                      </p:tavLst>
                                    </p:anim>
                                    <p:anim calcmode="lin" valueType="num">
                                      <p:cBhvr>
                                        <p:cTn id="214" dur="1000"/>
                                        <p:tgtEl>
                                          <p:spTgt spid="12"/>
                                        </p:tgtEl>
                                        <p:attrNameLst>
                                          <p:attrName>ppt_h</p:attrName>
                                        </p:attrNameLst>
                                      </p:cBhvr>
                                      <p:tavLst>
                                        <p:tav tm="0">
                                          <p:val>
                                            <p:strVal val="ppt_h"/>
                                          </p:val>
                                        </p:tav>
                                        <p:tav tm="100000">
                                          <p:val>
                                            <p:strVal val="ppt_h"/>
                                          </p:val>
                                        </p:tav>
                                      </p:tavLst>
                                    </p:anim>
                                    <p:animEffect transition="out" filter="fade">
                                      <p:cBhvr>
                                        <p:cTn id="215" dur="1000"/>
                                        <p:tgtEl>
                                          <p:spTgt spid="12"/>
                                        </p:tgtEl>
                                      </p:cBhvr>
                                    </p:animEffect>
                                    <p:set>
                                      <p:cBhvr>
                                        <p:cTn id="216"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7000"/>
                            </p:stCondLst>
                            <p:childTnLst>
                              <p:par>
                                <p:cTn id="218" presetID="50" presetClass="exit" presetSubtype="0" accel="100000" fill="hold" grpId="0" nodeType="afterEffect">
                                  <p:stCondLst>
                                    <p:cond delay="0"/>
                                  </p:stCondLst>
                                  <p:childTnLst>
                                    <p:anim calcmode="lin" valueType="num">
                                      <p:cBhvr>
                                        <p:cTn id="219" dur="1000"/>
                                        <p:tgtEl>
                                          <p:spTgt spid="11"/>
                                        </p:tgtEl>
                                        <p:attrNameLst>
                                          <p:attrName>ppt_w</p:attrName>
                                        </p:attrNameLst>
                                      </p:cBhvr>
                                      <p:tavLst>
                                        <p:tav tm="0">
                                          <p:val>
                                            <p:strVal val="ppt_w"/>
                                          </p:val>
                                        </p:tav>
                                        <p:tav tm="100000">
                                          <p:val>
                                            <p:strVal val="ppt_w+.3"/>
                                          </p:val>
                                        </p:tav>
                                      </p:tavLst>
                                    </p:anim>
                                    <p:anim calcmode="lin" valueType="num">
                                      <p:cBhvr>
                                        <p:cTn id="220" dur="1000"/>
                                        <p:tgtEl>
                                          <p:spTgt spid="11"/>
                                        </p:tgtEl>
                                        <p:attrNameLst>
                                          <p:attrName>ppt_h</p:attrName>
                                        </p:attrNameLst>
                                      </p:cBhvr>
                                      <p:tavLst>
                                        <p:tav tm="0">
                                          <p:val>
                                            <p:strVal val="ppt_h"/>
                                          </p:val>
                                        </p:tav>
                                        <p:tav tm="100000">
                                          <p:val>
                                            <p:strVal val="ppt_h"/>
                                          </p:val>
                                        </p:tav>
                                      </p:tavLst>
                                    </p:anim>
                                    <p:animEffect transition="out" filter="fade">
                                      <p:cBhvr>
                                        <p:cTn id="221" dur="1000"/>
                                        <p:tgtEl>
                                          <p:spTgt spid="11"/>
                                        </p:tgtEl>
                                      </p:cBhvr>
                                    </p:animEffect>
                                    <p:set>
                                      <p:cBhvr>
                                        <p:cTn id="222" dur="1" fill="hold">
                                          <p:stCondLst>
                                            <p:cond delay="999"/>
                                          </p:stCondLst>
                                        </p:cTn>
                                        <p:tgtEl>
                                          <p:spTgt spid="11"/>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28000"/>
                            </p:stCondLst>
                            <p:childTnLst>
                              <p:par>
                                <p:cTn id="224" presetID="50" presetClass="exit" presetSubtype="0" accel="100000" fill="hold" grpId="0" nodeType="afterEffect">
                                  <p:stCondLst>
                                    <p:cond delay="0"/>
                                  </p:stCondLst>
                                  <p:childTnLst>
                                    <p:anim calcmode="lin" valueType="num">
                                      <p:cBhvr>
                                        <p:cTn id="225" dur="1000"/>
                                        <p:tgtEl>
                                          <p:spTgt spid="10"/>
                                        </p:tgtEl>
                                        <p:attrNameLst>
                                          <p:attrName>ppt_w</p:attrName>
                                        </p:attrNameLst>
                                      </p:cBhvr>
                                      <p:tavLst>
                                        <p:tav tm="0">
                                          <p:val>
                                            <p:strVal val="ppt_w"/>
                                          </p:val>
                                        </p:tav>
                                        <p:tav tm="100000">
                                          <p:val>
                                            <p:strVal val="ppt_w+.3"/>
                                          </p:val>
                                        </p:tav>
                                      </p:tavLst>
                                    </p:anim>
                                    <p:anim calcmode="lin" valueType="num">
                                      <p:cBhvr>
                                        <p:cTn id="226" dur="1000"/>
                                        <p:tgtEl>
                                          <p:spTgt spid="10"/>
                                        </p:tgtEl>
                                        <p:attrNameLst>
                                          <p:attrName>ppt_h</p:attrName>
                                        </p:attrNameLst>
                                      </p:cBhvr>
                                      <p:tavLst>
                                        <p:tav tm="0">
                                          <p:val>
                                            <p:strVal val="ppt_h"/>
                                          </p:val>
                                        </p:tav>
                                        <p:tav tm="100000">
                                          <p:val>
                                            <p:strVal val="ppt_h"/>
                                          </p:val>
                                        </p:tav>
                                      </p:tavLst>
                                    </p:anim>
                                    <p:animEffect transition="out" filter="fade">
                                      <p:cBhvr>
                                        <p:cTn id="227" dur="1000"/>
                                        <p:tgtEl>
                                          <p:spTgt spid="10"/>
                                        </p:tgtEl>
                                      </p:cBhvr>
                                    </p:animEffect>
                                    <p:set>
                                      <p:cBhvr>
                                        <p:cTn id="228" dur="1" fill="hold">
                                          <p:stCondLst>
                                            <p:cond delay="999"/>
                                          </p:stCondLst>
                                        </p:cTn>
                                        <p:tgtEl>
                                          <p:spTgt spid="10"/>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29000"/>
                            </p:stCondLst>
                            <p:childTnLst>
                              <p:par>
                                <p:cTn id="230" presetID="50" presetClass="exit" presetSubtype="0" accel="100000" fill="hold" grpId="0" nodeType="afterEffect">
                                  <p:stCondLst>
                                    <p:cond delay="0"/>
                                  </p:stCondLst>
                                  <p:childTnLst>
                                    <p:anim calcmode="lin" valueType="num">
                                      <p:cBhvr>
                                        <p:cTn id="231" dur="1000"/>
                                        <p:tgtEl>
                                          <p:spTgt spid="9"/>
                                        </p:tgtEl>
                                        <p:attrNameLst>
                                          <p:attrName>ppt_w</p:attrName>
                                        </p:attrNameLst>
                                      </p:cBhvr>
                                      <p:tavLst>
                                        <p:tav tm="0">
                                          <p:val>
                                            <p:strVal val="ppt_w"/>
                                          </p:val>
                                        </p:tav>
                                        <p:tav tm="100000">
                                          <p:val>
                                            <p:strVal val="ppt_w+.3"/>
                                          </p:val>
                                        </p:tav>
                                      </p:tavLst>
                                    </p:anim>
                                    <p:anim calcmode="lin" valueType="num">
                                      <p:cBhvr>
                                        <p:cTn id="232" dur="1000"/>
                                        <p:tgtEl>
                                          <p:spTgt spid="9"/>
                                        </p:tgtEl>
                                        <p:attrNameLst>
                                          <p:attrName>ppt_h</p:attrName>
                                        </p:attrNameLst>
                                      </p:cBhvr>
                                      <p:tavLst>
                                        <p:tav tm="0">
                                          <p:val>
                                            <p:strVal val="ppt_h"/>
                                          </p:val>
                                        </p:tav>
                                        <p:tav tm="100000">
                                          <p:val>
                                            <p:strVal val="ppt_h"/>
                                          </p:val>
                                        </p:tav>
                                      </p:tavLst>
                                    </p:anim>
                                    <p:animEffect transition="out" filter="fade">
                                      <p:cBhvr>
                                        <p:cTn id="233" dur="1000"/>
                                        <p:tgtEl>
                                          <p:spTgt spid="9"/>
                                        </p:tgtEl>
                                      </p:cBhvr>
                                    </p:animEffect>
                                    <p:set>
                                      <p:cBhvr>
                                        <p:cTn id="234" dur="1" fill="hold">
                                          <p:stCondLst>
                                            <p:cond delay="999"/>
                                          </p:stCondLst>
                                        </p:cTn>
                                        <p:tgtEl>
                                          <p:spTgt spid="9"/>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30000"/>
                            </p:stCondLst>
                            <p:childTnLst>
                              <p:par>
                                <p:cTn id="236" presetID="50" presetClass="exit" presetSubtype="0" accel="100000" fill="hold" grpId="0" nodeType="afterEffect">
                                  <p:stCondLst>
                                    <p:cond delay="0"/>
                                  </p:stCondLst>
                                  <p:childTnLst>
                                    <p:anim calcmode="lin" valueType="num">
                                      <p:cBhvr>
                                        <p:cTn id="237" dur="1000"/>
                                        <p:tgtEl>
                                          <p:spTgt spid="8"/>
                                        </p:tgtEl>
                                        <p:attrNameLst>
                                          <p:attrName>ppt_w</p:attrName>
                                        </p:attrNameLst>
                                      </p:cBhvr>
                                      <p:tavLst>
                                        <p:tav tm="0">
                                          <p:val>
                                            <p:strVal val="ppt_w"/>
                                          </p:val>
                                        </p:tav>
                                        <p:tav tm="100000">
                                          <p:val>
                                            <p:strVal val="ppt_w+.3"/>
                                          </p:val>
                                        </p:tav>
                                      </p:tavLst>
                                    </p:anim>
                                    <p:anim calcmode="lin" valueType="num">
                                      <p:cBhvr>
                                        <p:cTn id="238" dur="1000"/>
                                        <p:tgtEl>
                                          <p:spTgt spid="8"/>
                                        </p:tgtEl>
                                        <p:attrNameLst>
                                          <p:attrName>ppt_h</p:attrName>
                                        </p:attrNameLst>
                                      </p:cBhvr>
                                      <p:tavLst>
                                        <p:tav tm="0">
                                          <p:val>
                                            <p:strVal val="ppt_h"/>
                                          </p:val>
                                        </p:tav>
                                        <p:tav tm="100000">
                                          <p:val>
                                            <p:strVal val="ppt_h"/>
                                          </p:val>
                                        </p:tav>
                                      </p:tavLst>
                                    </p:anim>
                                    <p:animEffect transition="out" filter="fade">
                                      <p:cBhvr>
                                        <p:cTn id="239" dur="1000"/>
                                        <p:tgtEl>
                                          <p:spTgt spid="8"/>
                                        </p:tgtEl>
                                      </p:cBhvr>
                                    </p:animEffect>
                                    <p:set>
                                      <p:cBhvr>
                                        <p:cTn id="240" dur="1" fill="hold">
                                          <p:stCondLst>
                                            <p:cond delay="999"/>
                                          </p:stCondLst>
                                        </p:cTn>
                                        <p:tgtEl>
                                          <p:spTgt spid="8"/>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31000"/>
                            </p:stCondLst>
                            <p:childTnLst>
                              <p:par>
                                <p:cTn id="242" presetID="50" presetClass="exit" presetSubtype="0" accel="100000" fill="hold" grpId="0" nodeType="afterEffect">
                                  <p:stCondLst>
                                    <p:cond delay="0"/>
                                  </p:stCondLst>
                                  <p:childTnLst>
                                    <p:anim calcmode="lin" valueType="num">
                                      <p:cBhvr>
                                        <p:cTn id="243" dur="1000"/>
                                        <p:tgtEl>
                                          <p:spTgt spid="7"/>
                                        </p:tgtEl>
                                        <p:attrNameLst>
                                          <p:attrName>ppt_w</p:attrName>
                                        </p:attrNameLst>
                                      </p:cBhvr>
                                      <p:tavLst>
                                        <p:tav tm="0">
                                          <p:val>
                                            <p:strVal val="ppt_w"/>
                                          </p:val>
                                        </p:tav>
                                        <p:tav tm="100000">
                                          <p:val>
                                            <p:strVal val="ppt_w+.3"/>
                                          </p:val>
                                        </p:tav>
                                      </p:tavLst>
                                    </p:anim>
                                    <p:anim calcmode="lin" valueType="num">
                                      <p:cBhvr>
                                        <p:cTn id="244" dur="1000"/>
                                        <p:tgtEl>
                                          <p:spTgt spid="7"/>
                                        </p:tgtEl>
                                        <p:attrNameLst>
                                          <p:attrName>ppt_h</p:attrName>
                                        </p:attrNameLst>
                                      </p:cBhvr>
                                      <p:tavLst>
                                        <p:tav tm="0">
                                          <p:val>
                                            <p:strVal val="ppt_h"/>
                                          </p:val>
                                        </p:tav>
                                        <p:tav tm="100000">
                                          <p:val>
                                            <p:strVal val="ppt_h"/>
                                          </p:val>
                                        </p:tav>
                                      </p:tavLst>
                                    </p:anim>
                                    <p:animEffect transition="out" filter="fade">
                                      <p:cBhvr>
                                        <p:cTn id="245" dur="1000"/>
                                        <p:tgtEl>
                                          <p:spTgt spid="7"/>
                                        </p:tgtEl>
                                      </p:cBhvr>
                                    </p:animEffect>
                                    <p:set>
                                      <p:cBhvr>
                                        <p:cTn id="246" dur="1" fill="hold">
                                          <p:stCondLst>
                                            <p:cond delay="999"/>
                                          </p:stCondLst>
                                        </p:cTn>
                                        <p:tgtEl>
                                          <p:spTgt spid="7"/>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32000"/>
                            </p:stCondLst>
                            <p:childTnLst>
                              <p:par>
                                <p:cTn id="248" presetID="50" presetClass="entr" presetSubtype="0" repeatCount="2000" decel="100000" fill="hold" nodeType="afterEffect">
                                  <p:stCondLst>
                                    <p:cond delay="0"/>
                                  </p:stCondLst>
                                  <p:childTnLst>
                                    <p:set>
                                      <p:cBhvr>
                                        <p:cTn id="249" dur="1" fill="hold">
                                          <p:stCondLst>
                                            <p:cond delay="0"/>
                                          </p:stCondLst>
                                        </p:cTn>
                                        <p:tgtEl>
                                          <p:spTgt spid="30"/>
                                        </p:tgtEl>
                                        <p:attrNameLst>
                                          <p:attrName>style.visibility</p:attrName>
                                        </p:attrNameLst>
                                      </p:cBhvr>
                                      <p:to>
                                        <p:strVal val="visible"/>
                                      </p:to>
                                    </p:set>
                                    <p:anim calcmode="lin" valueType="num">
                                      <p:cBhvr>
                                        <p:cTn id="250" dur="500" fill="hold"/>
                                        <p:tgtEl>
                                          <p:spTgt spid="30"/>
                                        </p:tgtEl>
                                        <p:attrNameLst>
                                          <p:attrName>ppt_w</p:attrName>
                                        </p:attrNameLst>
                                      </p:cBhvr>
                                      <p:tavLst>
                                        <p:tav tm="0">
                                          <p:val>
                                            <p:strVal val="#ppt_w+.3"/>
                                          </p:val>
                                        </p:tav>
                                        <p:tav tm="100000">
                                          <p:val>
                                            <p:strVal val="#ppt_w"/>
                                          </p:val>
                                        </p:tav>
                                      </p:tavLst>
                                    </p:anim>
                                    <p:anim calcmode="lin" valueType="num">
                                      <p:cBhvr>
                                        <p:cTn id="251" dur="500" fill="hold"/>
                                        <p:tgtEl>
                                          <p:spTgt spid="30"/>
                                        </p:tgtEl>
                                        <p:attrNameLst>
                                          <p:attrName>ppt_h</p:attrName>
                                        </p:attrNameLst>
                                      </p:cBhvr>
                                      <p:tavLst>
                                        <p:tav tm="0">
                                          <p:val>
                                            <p:strVal val="#ppt_h"/>
                                          </p:val>
                                        </p:tav>
                                        <p:tav tm="100000">
                                          <p:val>
                                            <p:strVal val="#ppt_h"/>
                                          </p:val>
                                        </p:tav>
                                      </p:tavLst>
                                    </p:anim>
                                    <p:animEffect transition="in" filter="fade">
                                      <p:cBhvr>
                                        <p:cTn id="252" dur="500"/>
                                        <p:tgtEl>
                                          <p:spTgt spid="30"/>
                                        </p:tgtEl>
                                      </p:cBhvr>
                                    </p:animEffect>
                                  </p:childTnLst>
                                  <p:subTnLst>
                                    <p:audio>
                                      <p:cMediaNode vol="100000">
                                        <p:cTn display="0" masterRel="sameClick">
                                          <p:stCondLst>
                                            <p:cond evt="begin" delay="0">
                                              <p:tn val="248"/>
                                            </p:cond>
                                          </p:stCondLst>
                                          <p:endCondLst>
                                            <p:cond evt="onStopAudio" delay="0">
                                              <p:tgtEl>
                                                <p:sldTgt/>
                                              </p:tgtEl>
                                            </p:cond>
                                          </p:endCondLst>
                                        </p:cTn>
                                        <p:tgtEl>
                                          <p:sndTgt r:embed="rId6" name="DOORBELL.WAV"/>
                                        </p:tgtEl>
                                      </p:cMediaNode>
                                    </p:audio>
                                  </p:subTnLst>
                                </p:cTn>
                              </p:par>
                            </p:childTnLst>
                          </p:cTn>
                        </p:par>
                        <p:par>
                          <p:cTn id="253" fill="hold">
                            <p:stCondLst>
                              <p:cond delay="133000"/>
                            </p:stCondLst>
                            <p:childTnLst>
                              <p:par>
                                <p:cTn id="254" presetID="50" presetClass="entr" presetSubtype="0" repeatCount="2000" decel="100000" fill="hold" nodeType="afterEffect">
                                  <p:stCondLst>
                                    <p:cond delay="0"/>
                                  </p:stCondLst>
                                  <p:childTnLst>
                                    <p:set>
                                      <p:cBhvr>
                                        <p:cTn id="255" dur="1" fill="hold">
                                          <p:stCondLst>
                                            <p:cond delay="0"/>
                                          </p:stCondLst>
                                        </p:cTn>
                                        <p:tgtEl>
                                          <p:spTgt spid="29"/>
                                        </p:tgtEl>
                                        <p:attrNameLst>
                                          <p:attrName>style.visibility</p:attrName>
                                        </p:attrNameLst>
                                      </p:cBhvr>
                                      <p:to>
                                        <p:strVal val="visible"/>
                                      </p:to>
                                    </p:set>
                                    <p:anim calcmode="lin" valueType="num">
                                      <p:cBhvr>
                                        <p:cTn id="256" dur="500" fill="hold"/>
                                        <p:tgtEl>
                                          <p:spTgt spid="29"/>
                                        </p:tgtEl>
                                        <p:attrNameLst>
                                          <p:attrName>ppt_w</p:attrName>
                                        </p:attrNameLst>
                                      </p:cBhvr>
                                      <p:tavLst>
                                        <p:tav tm="0">
                                          <p:val>
                                            <p:strVal val="#ppt_w+.3"/>
                                          </p:val>
                                        </p:tav>
                                        <p:tav tm="100000">
                                          <p:val>
                                            <p:strVal val="#ppt_w"/>
                                          </p:val>
                                        </p:tav>
                                      </p:tavLst>
                                    </p:anim>
                                    <p:anim calcmode="lin" valueType="num">
                                      <p:cBhvr>
                                        <p:cTn id="257" dur="500" fill="hold"/>
                                        <p:tgtEl>
                                          <p:spTgt spid="29"/>
                                        </p:tgtEl>
                                        <p:attrNameLst>
                                          <p:attrName>ppt_h</p:attrName>
                                        </p:attrNameLst>
                                      </p:cBhvr>
                                      <p:tavLst>
                                        <p:tav tm="0">
                                          <p:val>
                                            <p:strVal val="#ppt_h"/>
                                          </p:val>
                                        </p:tav>
                                        <p:tav tm="100000">
                                          <p:val>
                                            <p:strVal val="#ppt_h"/>
                                          </p:val>
                                        </p:tav>
                                      </p:tavLst>
                                    </p:anim>
                                    <p:animEffect transition="in" filter="fade">
                                      <p:cBhvr>
                                        <p:cTn id="258" dur="500"/>
                                        <p:tgtEl>
                                          <p:spTgt spid="29"/>
                                        </p:tgtEl>
                                      </p:cBhvr>
                                    </p:animEffect>
                                  </p:childTnLst>
                                  <p:subTnLst>
                                    <p:audio>
                                      <p:cMediaNode vol="100000">
                                        <p:cTn display="0" masterRel="sameClick">
                                          <p:stCondLst>
                                            <p:cond evt="begin" delay="0">
                                              <p:tn val="254"/>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43429" y="1364343"/>
            <a:ext cx="7997371" cy="2955746"/>
          </a:xfrm>
          <a:prstGeom prst="rect">
            <a:avLst/>
          </a:prstGeom>
        </p:spPr>
        <p:txBody>
          <a:bodyPr wrap="square">
            <a:spAutoFit/>
          </a:bodyPr>
          <a:lstStyle/>
          <a:p>
            <a:pPr algn="just">
              <a:lnSpc>
                <a:spcPct val="150000"/>
              </a:lnSpc>
            </a:pPr>
            <a:r>
              <a:rPr lang="en-US" sz="3200" smtClean="0">
                <a:solidFill>
                  <a:srgbClr val="0000CC"/>
                </a:solidFill>
                <a:latin typeface="Arial" pitchFamily="34" charset="0"/>
                <a:cs typeface="Arial" pitchFamily="34" charset="0"/>
              </a:rPr>
              <a:t>Học </a:t>
            </a:r>
            <a:r>
              <a:rPr lang="en-US" sz="3200" dirty="0" err="1" smtClean="0">
                <a:solidFill>
                  <a:srgbClr val="0000CC"/>
                </a:solidFill>
                <a:latin typeface="Arial" pitchFamily="34" charset="0"/>
                <a:cs typeface="Arial" pitchFamily="34" charset="0"/>
              </a:rPr>
              <a:t>tập</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và</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sinh</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hoạt</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không</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đúng</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giờ</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ảnh</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hưởng</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đến</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sức</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khỏe</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và</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học</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tập</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của</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bản</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thân</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làm</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phiền</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người</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khác</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làm</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giảm</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sự</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tôn</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trọng</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của</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người</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khác</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với</a:t>
            </a:r>
            <a:r>
              <a:rPr lang="en-US" sz="3200" dirty="0" smtClean="0">
                <a:solidFill>
                  <a:srgbClr val="0000CC"/>
                </a:solidFill>
                <a:latin typeface="Arial" pitchFamily="34" charset="0"/>
                <a:cs typeface="Arial" pitchFamily="34" charset="0"/>
              </a:rPr>
              <a:t> </a:t>
            </a:r>
            <a:r>
              <a:rPr lang="en-US" sz="3200" dirty="0" err="1" smtClean="0">
                <a:solidFill>
                  <a:srgbClr val="0000CC"/>
                </a:solidFill>
                <a:latin typeface="Arial" pitchFamily="34" charset="0"/>
                <a:cs typeface="Arial" pitchFamily="34" charset="0"/>
              </a:rPr>
              <a:t>mình</a:t>
            </a:r>
            <a:r>
              <a:rPr lang="en-US" sz="3200" dirty="0" smtClean="0">
                <a:solidFill>
                  <a:srgbClr val="0000CC"/>
                </a:solidFill>
                <a:latin typeface="Arial" pitchFamily="34" charset="0"/>
                <a:cs typeface="Arial" pitchFamily="34" charset="0"/>
              </a:rPr>
              <a:t>.</a:t>
            </a:r>
            <a:endParaRPr lang="vi-VN" sz="3200" dirty="0">
              <a:solidFill>
                <a:srgbClr val="0000CC"/>
              </a:solidFill>
              <a:latin typeface="Arial" pitchFamily="34" charset="0"/>
              <a:cs typeface="Arial" pitchFamily="34" charset="0"/>
            </a:endParaRPr>
          </a:p>
        </p:txBody>
      </p:sp>
      <p:sp>
        <p:nvSpPr>
          <p:cNvPr id="4" name="Right Arrow 3"/>
          <p:cNvSpPr/>
          <p:nvPr/>
        </p:nvSpPr>
        <p:spPr>
          <a:xfrm>
            <a:off x="464457" y="1538514"/>
            <a:ext cx="478972" cy="333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009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2" name="Tho_va_rua.swf"/>
          <p:cNvPicPr>
            <a:picLocks noRot="1" noChangeAspect="1"/>
          </p:cNvPicPr>
          <p:nvPr>
            <a:videoFile r:link="rId1"/>
          </p:nvPr>
        </p:nvPicPr>
        <p:blipFill>
          <a:blip r:embed="rId4"/>
          <a:stretch>
            <a:fillRect/>
          </a:stretch>
        </p:blipFill>
        <p:spPr>
          <a:xfrm>
            <a:off x="1799771" y="930728"/>
            <a:ext cx="5544457" cy="4158343"/>
          </a:xfrm>
          <a:prstGeom prst="rect">
            <a:avLst/>
          </a:prstGeom>
        </p:spPr>
      </p:pic>
    </p:spTree>
    <p:extLst>
      <p:ext uri="{BB962C8B-B14F-4D97-AF65-F5344CB8AC3E}">
        <p14:creationId xmlns:p14="http://schemas.microsoft.com/office/powerpoint/2010/main" val="311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1485" y="194127"/>
            <a:ext cx="2678938" cy="523220"/>
          </a:xfrm>
          <a:prstGeom prst="rect">
            <a:avLst/>
          </a:prstGeom>
          <a:noFill/>
        </p:spPr>
        <p:txBody>
          <a:bodyPr wrap="none" rtlCol="0">
            <a:spAutoFit/>
          </a:bodyPr>
          <a:lstStyle/>
          <a:p>
            <a:pPr algn="ctr"/>
            <a:r>
              <a:rPr lang="en-US" sz="2800" b="1" dirty="0" smtClean="0">
                <a:solidFill>
                  <a:srgbClr val="C00000"/>
                </a:solidFill>
                <a:latin typeface="Arial" pitchFamily="34" charset="0"/>
                <a:cs typeface="Arial" pitchFamily="34" charset="0"/>
              </a:rPr>
              <a:t>HOẠT ĐỘNG 3</a:t>
            </a:r>
            <a:endParaRPr lang="en-US" sz="2800" b="1" dirty="0">
              <a:solidFill>
                <a:srgbClr val="C00000"/>
              </a:solidFill>
              <a:latin typeface="Arial" pitchFamily="34" charset="0"/>
              <a:cs typeface="Arial" pitchFamily="34" charset="0"/>
            </a:endParaRPr>
          </a:p>
        </p:txBody>
      </p:sp>
      <p:sp>
        <p:nvSpPr>
          <p:cNvPr id="3"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4"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21" y="1042051"/>
            <a:ext cx="6680868" cy="461665"/>
          </a:xfrm>
          <a:prstGeom prst="rect">
            <a:avLst/>
          </a:prstGeom>
          <a:noFill/>
        </p:spPr>
        <p:txBody>
          <a:bodyPr wrap="none" rtlCol="0">
            <a:spAutoFit/>
          </a:bodyPr>
          <a:lstStyle/>
          <a:p>
            <a:r>
              <a:rPr lang="en-US" sz="2400" dirty="0" smtClean="0">
                <a:solidFill>
                  <a:srgbClr val="FF0000"/>
                </a:solidFill>
                <a:latin typeface="Arial" pitchFamily="34" charset="0"/>
                <a:cs typeface="Arial" pitchFamily="34" charset="0"/>
              </a:rPr>
              <a:t>c. </a:t>
            </a:r>
            <a:r>
              <a:rPr lang="en-US" sz="2400" dirty="0" err="1" smtClean="0">
                <a:solidFill>
                  <a:srgbClr val="FF0000"/>
                </a:solidFill>
                <a:latin typeface="Arial" pitchFamily="34" charset="0"/>
                <a:cs typeface="Arial" pitchFamily="34" charset="0"/>
              </a:rPr>
              <a:t>Tìm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những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cách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giúp</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em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thực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hiện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đúng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giờ</a:t>
            </a:r>
            <a:r>
              <a:rPr lang="en-US" sz="2400" dirty="0" smtClean="0">
                <a:solidFill>
                  <a:srgbClr val="FF0000"/>
                </a:solidFill>
                <a:latin typeface="Arial" pitchFamily="34" charset="0"/>
                <a:cs typeface="Arial" pitchFamily="34" charset="0"/>
              </a:rPr>
              <a:t>.</a:t>
            </a:r>
            <a:endParaRPr lang="en-US" sz="2400" dirty="0">
              <a:solidFill>
                <a:srgbClr val="FF0000"/>
              </a:solidFill>
              <a:latin typeface="Arial" pitchFamily="34" charset="0"/>
              <a:cs typeface="Arial"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05" y="1775905"/>
            <a:ext cx="8388789" cy="3342659"/>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150006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49943" y="1451432"/>
            <a:ext cx="8534400" cy="323668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Để</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thực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hiện</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đúng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giờ</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trong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học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tập</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và</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sinh</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hoạt</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em</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có</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thể</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nhờ</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người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lớn</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nhắc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nhở</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sử</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dụng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chuông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đồng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hồ</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báo</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thức</a:t>
            </a:r>
            <a:r>
              <a:rPr lang="en-US" sz="2800" dirty="0">
                <a:solidFill>
                  <a:srgbClr val="0000CC"/>
                </a:solidFill>
                <a:latin typeface="Arial" pitchFamily="34" charset="0"/>
                <a:cs typeface="Arial" pitchFamily="34" charset="0"/>
              </a:rPr>
              <a:t>, </a:t>
            </a:r>
            <a:r>
              <a:rPr lang="en-US" sz="2800" dirty="0" err="1" smtClean="0">
                <a:solidFill>
                  <a:srgbClr val="0000CC"/>
                </a:solidFill>
                <a:latin typeface="Arial" pitchFamily="34" charset="0"/>
                <a:cs typeface="Arial" pitchFamily="34" charset="0"/>
              </a:rPr>
              <a:t>làm</a:t>
            </a:r>
            <a:r>
              <a:rPr lang="en-US" sz="2800" dirty="0" smtClean="0">
                <a:solidFill>
                  <a:srgbClr val="0000CC"/>
                </a:solidFill>
                <a:latin typeface="Arial" pitchFamily="34" charset="0"/>
                <a:cs typeface="Arial" pitchFamily="34" charset="0"/>
              </a:rPr>
              <a:t> </a:t>
            </a:r>
            <a:r>
              <a:rPr lang="en-US" sz="2800" dirty="0" err="1" smtClean="0">
                <a:solidFill>
                  <a:srgbClr val="0000CC"/>
                </a:solidFill>
                <a:latin typeface="Arial" pitchFamily="34" charset="0"/>
                <a:cs typeface="Arial" pitchFamily="34" charset="0"/>
              </a:rPr>
              <a:t>phiếu</a:t>
            </a:r>
            <a:r>
              <a:rPr lang="en-US" sz="2800" dirty="0" smtClean="0">
                <a:solidFill>
                  <a:srgbClr val="0000CC"/>
                </a:solidFill>
                <a:latin typeface="Arial" pitchFamily="34" charset="0"/>
                <a:cs typeface="Arial" pitchFamily="34" charset="0"/>
              </a:rPr>
              <a:t> </a:t>
            </a:r>
            <a:r>
              <a:rPr lang="en-US" sz="2800" dirty="0" err="1" smtClean="0">
                <a:solidFill>
                  <a:srgbClr val="0000CC"/>
                </a:solidFill>
                <a:latin typeface="Arial" pitchFamily="34" charset="0"/>
                <a:cs typeface="Arial" pitchFamily="34" charset="0"/>
              </a:rPr>
              <a:t>nhắc</a:t>
            </a:r>
            <a:r>
              <a:rPr lang="en-US" sz="2800" dirty="0" smtClean="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việc</a:t>
            </a:r>
            <a:r>
              <a:rPr lang="en-US" sz="2800" dirty="0">
                <a:solidFill>
                  <a:srgbClr val="0000CC"/>
                </a:solidFill>
                <a:latin typeface="Arial" pitchFamily="34" charset="0"/>
                <a:cs typeface="Arial" pitchFamily="34" charset="0"/>
              </a:rPr>
              <a:t>.</a:t>
            </a:r>
            <a:endParaRPr lang="vi-VN" sz="2800" dirty="0">
              <a:solidFill>
                <a:srgbClr val="0000CC"/>
              </a:solidFill>
              <a:latin typeface="Arial" pitchFamily="34" charset="0"/>
              <a:cs typeface="Arial" pitchFamily="34" charset="0"/>
            </a:endParaRPr>
          </a:p>
        </p:txBody>
      </p:sp>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7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683" y="1678479"/>
            <a:ext cx="61753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577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20" y="43448"/>
            <a:ext cx="1795237" cy="680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ine 12"/>
          <p:cNvSpPr>
            <a:spLocks noChangeShapeType="1"/>
          </p:cNvSpPr>
          <p:nvPr/>
        </p:nvSpPr>
        <p:spPr bwMode="auto">
          <a:xfrm>
            <a:off x="0" y="75293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4" name="TextBox 3"/>
          <p:cNvSpPr txBox="1"/>
          <p:nvPr/>
        </p:nvSpPr>
        <p:spPr>
          <a:xfrm flipH="1">
            <a:off x="91620" y="769873"/>
            <a:ext cx="7167882" cy="461665"/>
          </a:xfrm>
          <a:prstGeom prst="rect">
            <a:avLst/>
          </a:prstGeom>
          <a:noFill/>
        </p:spPr>
        <p:txBody>
          <a:bodyPr wrap="square" rtlCol="0">
            <a:spAutoFit/>
          </a:bodyPr>
          <a:lstStyle/>
          <a:p>
            <a:r>
              <a:rPr lang="en-US" sz="2400" dirty="0" smtClean="0">
                <a:solidFill>
                  <a:srgbClr val="FF0000"/>
                </a:solidFill>
                <a:latin typeface="Arial" pitchFamily="34" charset="0"/>
                <a:cs typeface="Arial" pitchFamily="34" charset="0"/>
              </a:rPr>
              <a:t>a. </a:t>
            </a:r>
            <a:r>
              <a:rPr lang="en-US" sz="2400" dirty="0" err="1" smtClean="0">
                <a:solidFill>
                  <a:srgbClr val="FF0000"/>
                </a:solidFill>
                <a:latin typeface="Arial" pitchFamily="34" charset="0"/>
                <a:cs typeface="Arial" pitchFamily="34" charset="0"/>
              </a:rPr>
              <a:t>Nhận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xét</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việc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làm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của</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các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bạn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trong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tranh</a:t>
            </a:r>
            <a:endParaRPr lang="en-US" sz="2400" dirty="0">
              <a:solidFill>
                <a:srgbClr val="FF00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66" y="1275662"/>
            <a:ext cx="2871564" cy="23254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29074"/>
            <a:ext cx="4060174" cy="20382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572" y="3526968"/>
            <a:ext cx="4096741" cy="2146164"/>
          </a:xfrm>
          <a:prstGeom prst="rect">
            <a:avLst/>
          </a:prstGeom>
        </p:spPr>
      </p:pic>
    </p:spTree>
    <p:extLst>
      <p:ext uri="{BB962C8B-B14F-4D97-AF65-F5344CB8AC3E}">
        <p14:creationId xmlns:p14="http://schemas.microsoft.com/office/powerpoint/2010/main" val="2977992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923672" y="434386"/>
            <a:ext cx="611858"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1008522" y="542379"/>
            <a:ext cx="611858"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352885" y="505778"/>
            <a:ext cx="611856"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36702"/>
            <a:ext cx="7700962" cy="1139680"/>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08040"/>
            <a:ext cx="4273550" cy="387334"/>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28"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672307" y="4438699"/>
            <a:ext cx="7992722" cy="584775"/>
          </a:xfrm>
          <a:prstGeom prst="rect">
            <a:avLst/>
          </a:prstGeom>
        </p:spPr>
        <p:txBody>
          <a:bodyPr wrap="square">
            <a:spAutoFit/>
          </a:bodyPr>
          <a:lstStyle/>
          <a:p>
            <a:pPr algn="ctr"/>
            <a:r>
              <a:rPr lang="en-US" sz="3200" b="1" dirty="0" err="1" smtClean="0">
                <a:solidFill>
                  <a:srgbClr val="FF0000"/>
                </a:solidFill>
                <a:latin typeface="Arial" pitchFamily="34" charset="0"/>
                <a:cs typeface="Arial" pitchFamily="34" charset="0"/>
              </a:rPr>
              <a:t>Lan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mải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chơi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quên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cả</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giờ</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tắm</a:t>
            </a:r>
            <a:endParaRPr lang="vi-VN" sz="3200" b="1" dirty="0">
              <a:solidFill>
                <a:srgbClr val="FF0000"/>
              </a:solidFill>
              <a:latin typeface="Arial" pitchFamily="34" charset="0"/>
              <a:cs typeface="Arial" pitchFamily="34"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097" y="956667"/>
            <a:ext cx="4337505" cy="3259208"/>
          </a:xfrm>
          <a:prstGeom prst="rect">
            <a:avLst/>
          </a:prstGeom>
          <a:ln>
            <a:noFill/>
          </a:ln>
          <a:effectLst>
            <a:glow rad="101600">
              <a:schemeClr val="accent3">
                <a:satMod val="175000"/>
                <a:alpha val="40000"/>
              </a:schemeClr>
            </a:glow>
          </a:effectLst>
        </p:spPr>
      </p:pic>
    </p:spTree>
    <p:extLst>
      <p:ext uri="{BB962C8B-B14F-4D97-AF65-F5344CB8AC3E}">
        <p14:creationId xmlns:p14="http://schemas.microsoft.com/office/powerpoint/2010/main" val="173631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923672" y="434386"/>
            <a:ext cx="611858"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1008522" y="542379"/>
            <a:ext cx="611858"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352885" y="505778"/>
            <a:ext cx="611856"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36702"/>
            <a:ext cx="7700962" cy="1139680"/>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34044" y="656783"/>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08040"/>
            <a:ext cx="4273550" cy="387334"/>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2</a:t>
            </a:r>
            <a:endParaRPr lang="en-US" sz="1050" kern="10" dirty="0">
              <a:solidFill>
                <a:srgbClr val="FFFF00"/>
              </a:solidFill>
              <a:latin typeface="+mj-lt"/>
              <a:ea typeface="+mj-lt"/>
              <a:cs typeface="+mj-lt"/>
            </a:endParaRPr>
          </a:p>
        </p:txBody>
      </p:sp>
      <p:sp>
        <p:nvSpPr>
          <p:cNvPr id="28"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436904" y="4206470"/>
            <a:ext cx="7992722" cy="954107"/>
          </a:xfrm>
          <a:prstGeom prst="rect">
            <a:avLst/>
          </a:prstGeom>
        </p:spPr>
        <p:txBody>
          <a:bodyPr wrap="square">
            <a:spAutoFit/>
          </a:bodyPr>
          <a:lstStyle/>
          <a:p>
            <a:pPr algn="ctr"/>
            <a:r>
              <a:rPr lang="en-US" sz="2800" b="1" dirty="0" err="1" smtClean="0">
                <a:solidFill>
                  <a:srgbClr val="FF0000"/>
                </a:solidFill>
                <a:latin typeface="Arial" pitchFamily="34" charset="0"/>
                <a:cs typeface="Arial" pitchFamily="34" charset="0"/>
              </a:rPr>
              <a:t>Đến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giờ</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về</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nhưng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các</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bạn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vẫn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rủ</a:t>
            </a:r>
            <a:r>
              <a:rPr lang="en-US" sz="2800" b="1" dirty="0" smtClean="0">
                <a:solidFill>
                  <a:srgbClr val="FF0000"/>
                </a:solidFill>
                <a:latin typeface="Arial" pitchFamily="34" charset="0"/>
                <a:cs typeface="Arial" pitchFamily="34" charset="0"/>
              </a:rPr>
              <a:t> ở </a:t>
            </a:r>
            <a:r>
              <a:rPr lang="en-US" sz="2800" b="1" dirty="0" err="1" smtClean="0">
                <a:solidFill>
                  <a:srgbClr val="FF0000"/>
                </a:solidFill>
                <a:latin typeface="Arial" pitchFamily="34" charset="0"/>
                <a:cs typeface="Arial" pitchFamily="34" charset="0"/>
              </a:rPr>
              <a:t>lại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nhưng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bạn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trai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không</a:t>
            </a:r>
            <a:r>
              <a:rPr lang="en-US" sz="2800" b="1" dirty="0" smtClean="0">
                <a:solidFill>
                  <a:srgbClr val="FF0000"/>
                </a:solidFill>
                <a:latin typeface="Arial" pitchFamily="34" charset="0"/>
                <a:cs typeface="Arial" pitchFamily="34" charset="0"/>
              </a:rPr>
              <a:t> ở</a:t>
            </a:r>
            <a:endParaRPr lang="vi-VN" sz="2800" b="1" dirty="0">
              <a:solidFill>
                <a:srgbClr val="FF0000"/>
              </a:solidFill>
              <a:latin typeface="Arial" pitchFamily="34" charset="0"/>
              <a:cs typeface="Arial" pitchFamily="34" charset="0"/>
            </a:endParaRPr>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780" y="891878"/>
            <a:ext cx="6290089" cy="3157675"/>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123391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923672" y="434386"/>
            <a:ext cx="611858"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1008522" y="542379"/>
            <a:ext cx="611858"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352885" y="505778"/>
            <a:ext cx="611856"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36702"/>
            <a:ext cx="7700962" cy="1139680"/>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34044" y="656783"/>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08040"/>
            <a:ext cx="4273550" cy="387334"/>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3</a:t>
            </a:r>
            <a:endParaRPr lang="en-US" sz="1050" kern="10" dirty="0">
              <a:solidFill>
                <a:srgbClr val="FFFF00"/>
              </a:solidFill>
              <a:latin typeface="+mj-lt"/>
              <a:ea typeface="+mj-lt"/>
              <a:cs typeface="+mj-lt"/>
            </a:endParaRPr>
          </a:p>
        </p:txBody>
      </p:sp>
      <p:sp>
        <p:nvSpPr>
          <p:cNvPr id="28"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500603" y="4437302"/>
            <a:ext cx="7992722" cy="461665"/>
          </a:xfrm>
          <a:prstGeom prst="rect">
            <a:avLst/>
          </a:prstGeom>
        </p:spPr>
        <p:txBody>
          <a:bodyPr wrap="square">
            <a:spAutoFit/>
          </a:bodyPr>
          <a:lstStyle/>
          <a:p>
            <a:pPr algn="ctr"/>
            <a:r>
              <a:rPr lang="en-US" sz="2400" b="1" dirty="0" err="1" smtClean="0">
                <a:solidFill>
                  <a:srgbClr val="FF0000"/>
                </a:solidFill>
                <a:latin typeface="Arial" pitchFamily="34" charset="0"/>
                <a:cs typeface="Arial" pitchFamily="34" charset="0"/>
              </a:rPr>
              <a:t>Bạn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nhờ</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mẹ</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đặt</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hộ</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giờ</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báo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thức</a:t>
            </a:r>
            <a:endParaRPr lang="vi-VN" sz="2400" b="1" dirty="0">
              <a:solidFill>
                <a:srgbClr val="FF0000"/>
              </a:solidFill>
              <a:latin typeface="Arial" pitchFamily="34" charset="0"/>
              <a:cs typeface="Arial" pitchFamily="34"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95" y="823772"/>
            <a:ext cx="6457119" cy="3382698"/>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312836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sp>
        <p:nvSpPr>
          <p:cNvPr id="7" name="Rounded Rectangle 6"/>
          <p:cNvSpPr/>
          <p:nvPr/>
        </p:nvSpPr>
        <p:spPr>
          <a:xfrm>
            <a:off x="2191659" y="825500"/>
            <a:ext cx="6792684" cy="4036786"/>
          </a:xfrm>
          <a:prstGeom prst="roundRect">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Tranh</a:t>
            </a:r>
            <a:r>
              <a:rPr lang="en-US" sz="2200" b="1" dirty="0" smtClean="0">
                <a:solidFill>
                  <a:srgbClr val="FFFF00"/>
                </a:solidFill>
                <a:latin typeface="Arial" pitchFamily="34" charset="0"/>
                <a:cs typeface="Arial" pitchFamily="34" charset="0"/>
              </a:rPr>
              <a:t> 1: </a:t>
            </a:r>
            <a:r>
              <a:rPr lang="en-US" sz="2200" b="1" dirty="0" err="1" smtClean="0">
                <a:solidFill>
                  <a:srgbClr val="FFFF00"/>
                </a:solidFill>
                <a:latin typeface="Arial" pitchFamily="34" charset="0"/>
                <a:cs typeface="Arial" pitchFamily="34" charset="0"/>
              </a:rPr>
              <a:t>Lan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mải</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chơi</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chưa</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tắm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Em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không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tán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thành</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đó</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vì</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chưa</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đúng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a:t>
            </a:r>
          </a:p>
          <a:p>
            <a:pPr marL="342900" indent="-342900" algn="just">
              <a:lnSpc>
                <a:spcPct val="150000"/>
              </a:lnSpc>
              <a:buFontTx/>
              <a:buChar char="-"/>
            </a:pPr>
            <a:r>
              <a:rPr lang="en-US" sz="2200" b="1" dirty="0" err="1" smtClean="0">
                <a:solidFill>
                  <a:srgbClr val="FFFF00"/>
                </a:solidFill>
                <a:latin typeface="Arial" pitchFamily="34" charset="0"/>
                <a:cs typeface="Arial" pitchFamily="34" charset="0"/>
              </a:rPr>
              <a:t>Tranh</a:t>
            </a:r>
            <a:r>
              <a:rPr lang="en-US" sz="2200" b="1" dirty="0" smtClean="0">
                <a:solidFill>
                  <a:srgbClr val="FFFF00"/>
                </a:solidFill>
                <a:latin typeface="Arial" pitchFamily="34" charset="0"/>
                <a:cs typeface="Arial" pitchFamily="34" charset="0"/>
              </a:rPr>
              <a:t> 2: </a:t>
            </a:r>
            <a:r>
              <a:rPr lang="en-US" sz="2200" b="1" dirty="0" err="1" smtClean="0">
                <a:solidFill>
                  <a:srgbClr val="FFFF00"/>
                </a:solidFill>
                <a:latin typeface="Arial" pitchFamily="34" charset="0"/>
                <a:cs typeface="Arial" pitchFamily="34" charset="0"/>
              </a:rPr>
              <a:t>Tiến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nhớ</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về</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nhà</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Em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tán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thành</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đúng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a:t>
            </a:r>
          </a:p>
          <a:p>
            <a:pPr marL="342900" indent="-342900" algn="just">
              <a:lnSpc>
                <a:spcPct val="150000"/>
              </a:lnSpc>
              <a:buFontTx/>
              <a:buChar char="-"/>
            </a:pPr>
            <a:r>
              <a:rPr lang="en-US" sz="2200" b="1" dirty="0" err="1" smtClean="0">
                <a:solidFill>
                  <a:srgbClr val="FFFF00"/>
                </a:solidFill>
                <a:latin typeface="Arial" pitchFamily="34" charset="0"/>
                <a:cs typeface="Arial" pitchFamily="34" charset="0"/>
              </a:rPr>
              <a:t>Tranh</a:t>
            </a:r>
            <a:r>
              <a:rPr lang="en-US" sz="2200" b="1" dirty="0" smtClean="0">
                <a:solidFill>
                  <a:srgbClr val="FFFF00"/>
                </a:solidFill>
                <a:latin typeface="Arial" pitchFamily="34" charset="0"/>
                <a:cs typeface="Arial" pitchFamily="34" charset="0"/>
              </a:rPr>
              <a:t> 3: </a:t>
            </a:r>
            <a:r>
              <a:rPr lang="en-US" sz="2200" b="1" dirty="0" err="1" smtClean="0">
                <a:solidFill>
                  <a:srgbClr val="FFFF00"/>
                </a:solidFill>
                <a:latin typeface="Arial" pitchFamily="34" charset="0"/>
                <a:cs typeface="Arial" pitchFamily="34" charset="0"/>
              </a:rPr>
              <a:t>Trung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nhờ</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mẹ</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đặt</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chuông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báo</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thức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để</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đúng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Đó</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nên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endParaRPr lang="vi-VN" sz="2200" b="1" dirty="0">
              <a:solidFill>
                <a:srgbClr val="FFFF00"/>
              </a:solidFill>
              <a:latin typeface="Arial" pitchFamily="34" charset="0"/>
              <a:cs typeface="Arial" pitchFamily="34" charset="0"/>
            </a:endParaRPr>
          </a:p>
        </p:txBody>
      </p:sp>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0" y="43448"/>
            <a:ext cx="1795237" cy="680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99543" y="134828"/>
            <a:ext cx="2258952" cy="584775"/>
          </a:xfrm>
          <a:prstGeom prst="rect">
            <a:avLst/>
          </a:prstGeom>
          <a:noFill/>
        </p:spPr>
        <p:txBody>
          <a:bodyPr wrap="none" rtlCol="0">
            <a:spAutoFit/>
          </a:bodyPr>
          <a:lstStyle/>
          <a:p>
            <a:pPr algn="ctr"/>
            <a:r>
              <a:rPr lang="en-US" sz="3200" b="1" dirty="0" smtClean="0">
                <a:solidFill>
                  <a:srgbClr val="C00000"/>
                </a:solidFill>
                <a:latin typeface="Arial" pitchFamily="34" charset="0"/>
                <a:cs typeface="Arial" pitchFamily="34" charset="0"/>
              </a:rPr>
              <a:t>KẾT LUẬN</a:t>
            </a:r>
            <a:endParaRPr lang="en-US" sz="32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831765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2457" y="1596571"/>
            <a:ext cx="7852229" cy="2656115"/>
          </a:xfrm>
          <a:prstGeom prst="roundRect">
            <a:avLst/>
          </a:prstGeom>
          <a:solidFill>
            <a:srgbClr val="00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b. </a:t>
            </a:r>
            <a:r>
              <a:rPr lang="en-US" sz="2800" b="1" dirty="0" err="1" smtClean="0">
                <a:solidFill>
                  <a:srgbClr val="C00000"/>
                </a:solidFill>
                <a:latin typeface="Arial" pitchFamily="34" charset="0"/>
                <a:cs typeface="Arial" pitchFamily="34" charset="0"/>
              </a:rPr>
              <a:t>Tự</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liên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hệ</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10" name="Rectangle 9"/>
          <p:cNvSpPr/>
          <p:nvPr/>
        </p:nvSpPr>
        <p:spPr>
          <a:xfrm>
            <a:off x="1305615" y="1760165"/>
            <a:ext cx="7098156" cy="1951496"/>
          </a:xfrm>
          <a:prstGeom prst="rect">
            <a:avLst/>
          </a:prstGeom>
        </p:spPr>
        <p:txBody>
          <a:bodyPr wrap="square">
            <a:spAutoFit/>
          </a:bodyPr>
          <a:lstStyle/>
          <a:p>
            <a:pPr>
              <a:lnSpc>
                <a:spcPct val="150000"/>
              </a:lnSpc>
            </a:pP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Bạn</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đã</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thực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hiện</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được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những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việc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làm</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nào</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đúng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giờ</a:t>
            </a:r>
            <a:r>
              <a:rPr lang="en-US" sz="2800" dirty="0">
                <a:solidFill>
                  <a:srgbClr val="FFFF00"/>
                </a:solidFill>
                <a:latin typeface="Arial" pitchFamily="34" charset="0"/>
                <a:cs typeface="Arial" pitchFamily="34" charset="0"/>
              </a:rPr>
              <a:t>?</a:t>
            </a:r>
          </a:p>
          <a:p>
            <a:pPr>
              <a:lnSpc>
                <a:spcPct val="150000"/>
              </a:lnSpc>
            </a:pP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Những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việc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làm</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nào</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chưa</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đúng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giờ</a:t>
            </a:r>
            <a:r>
              <a:rPr lang="en-US" sz="2800" dirty="0">
                <a:solidFill>
                  <a:srgbClr val="FFFF00"/>
                </a:solidFill>
                <a:latin typeface="Arial" pitchFamily="34" charset="0"/>
                <a:cs typeface="Arial" pitchFamily="34" charset="0"/>
              </a:rPr>
              <a:t>?</a:t>
            </a:r>
          </a:p>
        </p:txBody>
      </p:sp>
    </p:spTree>
    <p:extLst>
      <p:ext uri="{BB962C8B-B14F-4D97-AF65-F5344CB8AC3E}">
        <p14:creationId xmlns:p14="http://schemas.microsoft.com/office/powerpoint/2010/main" val="3511513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smtClean="0"/>
          </a:p>
        </p:txBody>
      </p:sp>
      <p:sp>
        <p:nvSpPr>
          <p:cNvPr id="21507" name="Rectangle 3"/>
          <p:cNvSpPr>
            <a:spLocks noGrp="1" noChangeArrowheads="1"/>
          </p:cNvSpPr>
          <p:nvPr>
            <p:ph type="body" idx="1"/>
          </p:nvPr>
        </p:nvSpPr>
        <p:spPr/>
        <p:txBody>
          <a:bodyPr/>
          <a:lstStyle/>
          <a:p>
            <a:endParaRPr lang="en-US" altLang="en-US" smtClean="0"/>
          </a:p>
        </p:txBody>
      </p:sp>
      <p:sp>
        <p:nvSpPr>
          <p:cNvPr id="205830" name="Text Box 6"/>
          <p:cNvSpPr txBox="1">
            <a:spLocks noChangeArrowheads="1"/>
          </p:cNvSpPr>
          <p:nvPr/>
        </p:nvSpPr>
        <p:spPr bwMode="auto">
          <a:xfrm>
            <a:off x="-5893" y="801594"/>
            <a:ext cx="9144000" cy="4917855"/>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5095" tIns="47547" rIns="95095" bIns="47547">
            <a:spAutoFit/>
          </a:bodyPr>
          <a:lstStyle/>
          <a:p>
            <a:pPr algn="just">
              <a:lnSpc>
                <a:spcPts val="4680"/>
              </a:lnSpc>
              <a:defRPr/>
            </a:pPr>
            <a:r>
              <a:rPr lang="en-US" sz="2400" b="1" dirty="0" err="1" smtClean="0">
                <a:solidFill>
                  <a:schemeClr val="bg1"/>
                </a:solidFill>
              </a:rPr>
              <a:t>Luật</a:t>
            </a:r>
            <a:r>
              <a:rPr lang="en-US" sz="2400" b="1" dirty="0">
                <a:solidFill>
                  <a:schemeClr val="bg1"/>
                </a:solidFill>
              </a:rPr>
              <a:t> </a:t>
            </a:r>
            <a:r>
              <a:rPr lang="en-US" sz="2400" b="1" dirty="0" err="1" smtClean="0">
                <a:solidFill>
                  <a:schemeClr val="bg1"/>
                </a:solidFill>
              </a:rPr>
              <a:t>chơi</a:t>
            </a:r>
            <a:r>
              <a:rPr lang="en-US" sz="2400" b="1" dirty="0" smtClean="0">
                <a:solidFill>
                  <a:schemeClr val="bg1"/>
                </a:solidFill>
              </a:rPr>
              <a:t> </a:t>
            </a:r>
            <a:r>
              <a:rPr lang="vi-VN" sz="2400" b="1" dirty="0" smtClean="0">
                <a:solidFill>
                  <a:schemeClr val="bg1"/>
                </a:solidFill>
              </a:rPr>
              <a:t>như </a:t>
            </a:r>
            <a:r>
              <a:rPr lang="vi-VN" sz="2400" b="1" dirty="0">
                <a:solidFill>
                  <a:schemeClr val="bg1"/>
                </a:solidFill>
              </a:rPr>
              <a:t>sau:</a:t>
            </a:r>
          </a:p>
          <a:p>
            <a:pPr algn="just">
              <a:lnSpc>
                <a:spcPts val="4680"/>
              </a:lnSpc>
              <a:defRPr/>
            </a:pPr>
            <a:r>
              <a:rPr lang="vi-VN" sz="2400" b="1" dirty="0">
                <a:solidFill>
                  <a:schemeClr val="bg1"/>
                </a:solidFill>
              </a:rPr>
              <a:t> - Có </a:t>
            </a:r>
            <a:r>
              <a:rPr lang="en-US" sz="2400" b="1" dirty="0">
                <a:solidFill>
                  <a:schemeClr val="bg1"/>
                </a:solidFill>
              </a:rPr>
              <a:t>5</a:t>
            </a:r>
            <a:r>
              <a:rPr lang="vi-VN" sz="2400" b="1" dirty="0">
                <a:solidFill>
                  <a:schemeClr val="bg1"/>
                </a:solidFill>
              </a:rPr>
              <a:t> quả bóng, mỗi quả tương ứng với một câu hỏi. Trong đó có 1 quả bóng may mắn nếu chọn được sẽ được một phần quà.</a:t>
            </a:r>
          </a:p>
          <a:p>
            <a:pPr algn="just">
              <a:lnSpc>
                <a:spcPts val="4680"/>
              </a:lnSpc>
              <a:defRPr/>
            </a:pPr>
            <a:r>
              <a:rPr lang="vi-VN" sz="2400" b="1" dirty="0">
                <a:solidFill>
                  <a:schemeClr val="bg1"/>
                </a:solidFill>
              </a:rPr>
              <a:t> - Bạn nào giơ tay trước sẽ được quyền chọn quả bóng cho mình, sau khi chọn bóng nếu trả lời đúng người chơi sẽ nhận được một phần qùa. Sau thời gian </a:t>
            </a:r>
            <a:r>
              <a:rPr lang="en-US" sz="2400" b="1" dirty="0">
                <a:solidFill>
                  <a:schemeClr val="bg1"/>
                </a:solidFill>
              </a:rPr>
              <a:t>5</a:t>
            </a:r>
            <a:r>
              <a:rPr lang="vi-VN" sz="2400" b="1" dirty="0">
                <a:solidFill>
                  <a:schemeClr val="bg1"/>
                </a:solidFill>
              </a:rPr>
              <a:t> giây không trả lời được thì quyền trả lời sẽ thuộc về bạn khác.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7"/>
            <a:ext cx="9138107" cy="107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8065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o Duc 1 moi\Package - Lesson\Data\screenshot_15942708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16" y="77710"/>
            <a:ext cx="1706627" cy="527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3486" y="754744"/>
            <a:ext cx="3414717" cy="461665"/>
          </a:xfrm>
          <a:prstGeom prst="rect">
            <a:avLst/>
          </a:prstGeom>
          <a:noFill/>
        </p:spPr>
        <p:txBody>
          <a:bodyPr wrap="none" rtlCol="0">
            <a:spAutoFit/>
          </a:bodyPr>
          <a:lstStyle/>
          <a:p>
            <a:r>
              <a:rPr lang="en-US" sz="2400" b="1" dirty="0" err="1" smtClean="0">
                <a:latin typeface="Arial" pitchFamily="34" charset="0"/>
                <a:cs typeface="Arial" pitchFamily="34" charset="0"/>
              </a:rPr>
              <a:t>Kể</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chuyện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theo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tranh</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
        <p:nvSpPr>
          <p:cNvPr id="2" name="TextBox 1"/>
          <p:cNvSpPr txBox="1"/>
          <p:nvPr/>
        </p:nvSpPr>
        <p:spPr>
          <a:xfrm>
            <a:off x="3526970" y="1217469"/>
            <a:ext cx="2122697" cy="523220"/>
          </a:xfrm>
          <a:prstGeom prst="rect">
            <a:avLst/>
          </a:prstGeom>
          <a:noFill/>
        </p:spPr>
        <p:txBody>
          <a:bodyPr wrap="none" rtlCol="0">
            <a:spAutoFit/>
          </a:bodyPr>
          <a:lstStyle/>
          <a:p>
            <a:pPr algn="ctr"/>
            <a:r>
              <a:rPr lang="en-US" sz="2800" b="1" dirty="0" err="1" smtClean="0">
                <a:solidFill>
                  <a:srgbClr val="FF0000"/>
                </a:solidFill>
                <a:latin typeface="Arial" pitchFamily="34" charset="0"/>
                <a:cs typeface="Arial" pitchFamily="34" charset="0"/>
              </a:rPr>
              <a:t>Thỏ</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và</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Rùa</a:t>
            </a:r>
            <a:endParaRPr lang="en-US" sz="2800" b="1" dirty="0">
              <a:solidFill>
                <a:srgbClr val="FF0000"/>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 y="1846760"/>
            <a:ext cx="4221728" cy="2542884"/>
          </a:xfrm>
          <a:prstGeom prst="rect">
            <a:avLst/>
          </a:prstGeom>
          <a:effectLst>
            <a:glow rad="139700">
              <a:schemeClr val="accent5">
                <a:satMod val="175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786" y="2840695"/>
            <a:ext cx="4380633" cy="2428670"/>
          </a:xfrm>
          <a:prstGeom prst="rect">
            <a:avLst/>
          </a:prstGeom>
          <a:effectLst>
            <a:glow rad="139700">
              <a:schemeClr val="accent5">
                <a:satMod val="175000"/>
                <a:alpha val="40000"/>
              </a:schemeClr>
            </a:glow>
          </a:effectLst>
        </p:spPr>
      </p:pic>
      <p:sp>
        <p:nvSpPr>
          <p:cNvPr id="8" name="TextBox 7"/>
          <p:cNvSpPr txBox="1"/>
          <p:nvPr/>
        </p:nvSpPr>
        <p:spPr>
          <a:xfrm>
            <a:off x="-116114" y="4395658"/>
            <a:ext cx="4704432"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1. </a:t>
            </a:r>
            <a:r>
              <a:rPr lang="en-US" sz="1600" b="1" dirty="0" err="1" smtClean="0">
                <a:latin typeface="Arial" pitchFamily="34" charset="0"/>
                <a:cs typeface="Arial" pitchFamily="34" charset="0"/>
              </a:rPr>
              <a:t>Buổi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sáng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Thỏ</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và</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Rùa</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cùng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nhau</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đi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học</a:t>
            </a:r>
            <a:endParaRPr lang="en-US" sz="1600" b="1" dirty="0">
              <a:latin typeface="Arial" pitchFamily="34" charset="0"/>
              <a:cs typeface="Arial" pitchFamily="34" charset="0"/>
            </a:endParaRPr>
          </a:p>
        </p:txBody>
      </p:sp>
      <p:sp>
        <p:nvSpPr>
          <p:cNvPr id="10" name="TextBox 9"/>
          <p:cNvSpPr txBox="1"/>
          <p:nvPr/>
        </p:nvSpPr>
        <p:spPr>
          <a:xfrm>
            <a:off x="3469588" y="5269365"/>
            <a:ext cx="5836107"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2. </a:t>
            </a:r>
            <a:r>
              <a:rPr lang="en-US" sz="1600" b="1" dirty="0" err="1" smtClean="0">
                <a:latin typeface="Arial" pitchFamily="34" charset="0"/>
                <a:cs typeface="Arial" pitchFamily="34" charset="0"/>
              </a:rPr>
              <a:t>Rùa</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biết</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mình</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chậm</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chạp</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nên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đi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thẳng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đến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trường</a:t>
            </a:r>
            <a:endParaRPr lang="en-US" sz="1600" b="1" dirty="0">
              <a:latin typeface="Arial" pitchFamily="34" charset="0"/>
              <a:cs typeface="Arial" pitchFamily="34" charset="0"/>
            </a:endParaRPr>
          </a:p>
        </p:txBody>
      </p:sp>
      <p:sp>
        <p:nvSpPr>
          <p:cNvPr id="9" name="Line 12"/>
          <p:cNvSpPr>
            <a:spLocks noChangeShapeType="1"/>
          </p:cNvSpPr>
          <p:nvPr/>
        </p:nvSpPr>
        <p:spPr bwMode="auto">
          <a:xfrm>
            <a:off x="0" y="72390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5" name="TextBox 4"/>
          <p:cNvSpPr txBox="1"/>
          <p:nvPr/>
        </p:nvSpPr>
        <p:spPr>
          <a:xfrm>
            <a:off x="2923159" y="202734"/>
            <a:ext cx="3699667" cy="461665"/>
          </a:xfrm>
          <a:prstGeom prst="rect">
            <a:avLst/>
          </a:prstGeom>
          <a:noFill/>
        </p:spPr>
        <p:txBody>
          <a:bodyPr wrap="none" rtlCol="0">
            <a:spAutoFit/>
          </a:bodyPr>
          <a:lstStyle/>
          <a:p>
            <a:pPr algn="ctr"/>
            <a:r>
              <a:rPr lang="en-US" sz="2400" b="1" dirty="0" smtClean="0">
                <a:solidFill>
                  <a:srgbClr val="C00000"/>
                </a:solidFill>
                <a:latin typeface="Arial" pitchFamily="34" charset="0"/>
                <a:cs typeface="Arial" pitchFamily="34" charset="0"/>
              </a:rPr>
              <a:t>HỌAT ĐỘNG NHÓM ĐÔI</a:t>
            </a:r>
            <a:endParaRPr lang="en-US" sz="2400" b="1" dirty="0">
              <a:solidFill>
                <a:srgbClr val="C00000"/>
              </a:solidFill>
              <a:latin typeface="Arial" pitchFamily="34" charset="0"/>
              <a:cs typeface="Arial"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8749" y="48682"/>
            <a:ext cx="971082" cy="698278"/>
          </a:xfrm>
          <a:prstGeom prst="rect">
            <a:avLst/>
          </a:prstGeom>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áº¿t quáº£ hÃ¬nh áº£nh cho mÃ¢y trá»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969" y="-6568"/>
            <a:ext cx="9140032" cy="572156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4" descr="91120688555712"/>
          <p:cNvPicPr>
            <a:picLocks noChangeAspect="1" noChangeArrowheads="1"/>
          </p:cNvPicPr>
          <p:nvPr/>
        </p:nvPicPr>
        <p:blipFill>
          <a:blip r:embed="rId4">
            <a:extLst>
              <a:ext uri="{28A0092B-C50C-407E-A947-70E740481C1C}">
                <a14:useLocalDpi xmlns:a14="http://schemas.microsoft.com/office/drawing/2010/main" val="0"/>
              </a:ext>
            </a:extLst>
          </a:blip>
          <a:srcRect l="21205" t="36253"/>
          <a:stretch>
            <a:fillRect/>
          </a:stretch>
        </p:blipFill>
        <p:spPr bwMode="auto">
          <a:xfrm>
            <a:off x="7543800" y="3492503"/>
            <a:ext cx="16002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icture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782" y="1163606"/>
            <a:ext cx="715964" cy="234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icture6">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5993" y="2409991"/>
            <a:ext cx="673697" cy="260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cture4">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4200" y="1289115"/>
            <a:ext cx="677592" cy="277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Picture9">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7400" y="1680418"/>
            <a:ext cx="709506" cy="275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9"/>
          <p:cNvSpPr txBox="1">
            <a:spLocks noChangeArrowheads="1"/>
          </p:cNvSpPr>
          <p:nvPr/>
        </p:nvSpPr>
        <p:spPr bwMode="auto">
          <a:xfrm>
            <a:off x="304800" y="5016501"/>
            <a:ext cx="8382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900">
                <a:solidFill>
                  <a:schemeClr val="bg1"/>
                </a:solidFill>
                <a:cs typeface="Arial" pitchFamily="34" charset="0"/>
              </a:rPr>
              <a:t>Tom</a:t>
            </a:r>
          </a:p>
        </p:txBody>
      </p:sp>
      <p:sp>
        <p:nvSpPr>
          <p:cNvPr id="22538" name="WordArt 23"/>
          <p:cNvSpPr>
            <a:spLocks noChangeArrowheads="1" noChangeShapeType="1" noTextEdit="1"/>
          </p:cNvSpPr>
          <p:nvPr/>
        </p:nvSpPr>
        <p:spPr bwMode="auto">
          <a:xfrm rot="-1147083">
            <a:off x="102490" y="419587"/>
            <a:ext cx="3087498" cy="733933"/>
          </a:xfrm>
          <a:prstGeom prst="rect">
            <a:avLst/>
          </a:prstGeom>
        </p:spPr>
        <p:txBody>
          <a:bodyPr wrap="none" lIns="95095" tIns="47547" rIns="95095" bIns="47547" fromWordArt="1">
            <a:prstTxWarp prst="textDoubleWave1">
              <a:avLst>
                <a:gd name="adj1" fmla="val 6500"/>
                <a:gd name="adj2" fmla="val 0"/>
              </a:avLst>
            </a:prstTxWarp>
          </a:bodyPr>
          <a:lstStyle/>
          <a:p>
            <a:r>
              <a:rPr lang="en-US" sz="3700" b="1" kern="10">
                <a:ln w="31550">
                  <a:solidFill>
                    <a:srgbClr val="000000"/>
                  </a:solidFill>
                  <a:round/>
                  <a:headEnd/>
                  <a:tailEnd/>
                </a:ln>
                <a:solidFill>
                  <a:srgbClr val="FF0000"/>
                </a:solidFill>
                <a:effectLst>
                  <a:outerShdw blurRad="50800" dist="40000" dir="5400000" algn="tl" rotWithShape="0">
                    <a:srgbClr val="000000">
                      <a:alpha val="32999"/>
                    </a:srgbClr>
                  </a:outerShdw>
                </a:effectLst>
                <a:latin typeface="Arial"/>
                <a:cs typeface="Arial"/>
              </a:rPr>
              <a:t>Bắt bóng</a:t>
            </a:r>
          </a:p>
        </p:txBody>
      </p:sp>
      <p:pic>
        <p:nvPicPr>
          <p:cNvPr id="22539" name="Picture 25" descr="277673-175026-jerry_lar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4476751"/>
            <a:ext cx="1219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26"/>
          <p:cNvSpPr txBox="1">
            <a:spLocks noChangeArrowheads="1"/>
          </p:cNvSpPr>
          <p:nvPr/>
        </p:nvSpPr>
        <p:spPr bwMode="auto">
          <a:xfrm>
            <a:off x="152400" y="4127501"/>
            <a:ext cx="9144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en-US" altLang="en-US" sz="1900">
              <a:cs typeface="Arial" pitchFamily="34" charset="0"/>
            </a:endParaRPr>
          </a:p>
        </p:txBody>
      </p:sp>
      <p:sp>
        <p:nvSpPr>
          <p:cNvPr id="11298" name="Oval 34"/>
          <p:cNvSpPr>
            <a:spLocks noChangeArrowheads="1"/>
          </p:cNvSpPr>
          <p:nvPr/>
        </p:nvSpPr>
        <p:spPr bwMode="auto">
          <a:xfrm>
            <a:off x="1219200" y="4953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3" name="Oval 39"/>
          <p:cNvSpPr>
            <a:spLocks noChangeArrowheads="1"/>
          </p:cNvSpPr>
          <p:nvPr/>
        </p:nvSpPr>
        <p:spPr bwMode="auto">
          <a:xfrm>
            <a:off x="1219200" y="5207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5" name="Oval 41"/>
          <p:cNvSpPr>
            <a:spLocks noChangeArrowheads="1"/>
          </p:cNvSpPr>
          <p:nvPr/>
        </p:nvSpPr>
        <p:spPr bwMode="auto">
          <a:xfrm>
            <a:off x="1371600" y="4445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6" name="Oval 42"/>
          <p:cNvSpPr>
            <a:spLocks noChangeArrowheads="1"/>
          </p:cNvSpPr>
          <p:nvPr/>
        </p:nvSpPr>
        <p:spPr bwMode="auto">
          <a:xfrm>
            <a:off x="1219200" y="5486137"/>
            <a:ext cx="274638" cy="228864"/>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7" name="Oval 43"/>
          <p:cNvSpPr>
            <a:spLocks noChangeArrowheads="1"/>
          </p:cNvSpPr>
          <p:nvPr/>
        </p:nvSpPr>
        <p:spPr bwMode="auto">
          <a:xfrm>
            <a:off x="1295400" y="4699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8" name="Oval 44"/>
          <p:cNvSpPr>
            <a:spLocks noChangeArrowheads="1"/>
          </p:cNvSpPr>
          <p:nvPr/>
        </p:nvSpPr>
        <p:spPr bwMode="auto">
          <a:xfrm>
            <a:off x="1066800" y="4445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9" name="Oval 45"/>
          <p:cNvSpPr>
            <a:spLocks noChangeArrowheads="1"/>
          </p:cNvSpPr>
          <p:nvPr/>
        </p:nvSpPr>
        <p:spPr bwMode="auto">
          <a:xfrm flipH="1">
            <a:off x="7543804" y="4572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0" name="Oval 46"/>
          <p:cNvSpPr>
            <a:spLocks noChangeArrowheads="1"/>
          </p:cNvSpPr>
          <p:nvPr/>
        </p:nvSpPr>
        <p:spPr bwMode="auto">
          <a:xfrm flipH="1">
            <a:off x="7696204" y="4826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1" name="Oval 47"/>
          <p:cNvSpPr>
            <a:spLocks noChangeArrowheads="1"/>
          </p:cNvSpPr>
          <p:nvPr/>
        </p:nvSpPr>
        <p:spPr bwMode="auto">
          <a:xfrm flipH="1">
            <a:off x="7924803" y="5080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2" name="Oval 48"/>
          <p:cNvSpPr>
            <a:spLocks noChangeArrowheads="1"/>
          </p:cNvSpPr>
          <p:nvPr/>
        </p:nvSpPr>
        <p:spPr bwMode="auto">
          <a:xfrm flipH="1">
            <a:off x="7239002" y="3810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3" name="Oval 49"/>
          <p:cNvSpPr>
            <a:spLocks noChangeArrowheads="1"/>
          </p:cNvSpPr>
          <p:nvPr/>
        </p:nvSpPr>
        <p:spPr bwMode="auto">
          <a:xfrm flipH="1">
            <a:off x="7315204" y="4064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4" name="Oval 50"/>
          <p:cNvSpPr>
            <a:spLocks noChangeArrowheads="1"/>
          </p:cNvSpPr>
          <p:nvPr/>
        </p:nvSpPr>
        <p:spPr bwMode="auto">
          <a:xfrm flipH="1">
            <a:off x="7467604" y="4318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22553" name="Cloud"/>
          <p:cNvSpPr>
            <a:spLocks noChangeAspect="1" noEditPoints="1" noChangeArrowheads="1"/>
          </p:cNvSpPr>
          <p:nvPr/>
        </p:nvSpPr>
        <p:spPr bwMode="auto">
          <a:xfrm>
            <a:off x="3124200" y="63500"/>
            <a:ext cx="27432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4" name="Cloud"/>
          <p:cNvSpPr>
            <a:spLocks noChangeAspect="1" noEditPoints="1" noChangeArrowheads="1"/>
          </p:cNvSpPr>
          <p:nvPr/>
        </p:nvSpPr>
        <p:spPr bwMode="auto">
          <a:xfrm>
            <a:off x="5638800" y="444500"/>
            <a:ext cx="1600200" cy="25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5" name="Cloud"/>
          <p:cNvSpPr>
            <a:spLocks noChangeAspect="1" noEditPoints="1" noChangeArrowheads="1"/>
          </p:cNvSpPr>
          <p:nvPr/>
        </p:nvSpPr>
        <p:spPr bwMode="auto">
          <a:xfrm>
            <a:off x="7010400" y="127000"/>
            <a:ext cx="16002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pic>
        <p:nvPicPr>
          <p:cNvPr id="3" name="Picture 6" descr="Picture5">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96315" y="2080950"/>
            <a:ext cx="689517" cy="271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rId5" action="ppaction://hlinksldjump" highlightClick="1"/>
          </p:cNvPr>
          <p:cNvSpPr/>
          <p:nvPr/>
        </p:nvSpPr>
        <p:spPr>
          <a:xfrm>
            <a:off x="8610600" y="5181867"/>
            <a:ext cx="533400" cy="533134"/>
          </a:xfrm>
          <a:prstGeom prst="actionButtonHome">
            <a:avLst/>
          </a:prstGeom>
          <a:solidFill>
            <a:srgbClr val="CC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5095" tIns="47547" rIns="95095" bIns="47547" rtlCol="0" anchor="ctr"/>
          <a:lstStyle/>
          <a:p>
            <a:pPr algn="ctr"/>
            <a:endParaRPr lang="en-US"/>
          </a:p>
        </p:txBody>
      </p:sp>
    </p:spTree>
    <p:extLst>
      <p:ext uri="{BB962C8B-B14F-4D97-AF65-F5344CB8AC3E}">
        <p14:creationId xmlns:p14="http://schemas.microsoft.com/office/powerpoint/2010/main" val="2479355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2538"/>
                                        </p:tgtEl>
                                      </p:cBhvr>
                                    </p:animEffect>
                                    <p:animScale>
                                      <p:cBhvr>
                                        <p:cTn id="7" dur="250" autoRev="1" fill="hold"/>
                                        <p:tgtEl>
                                          <p:spTgt spid="2253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7" presetClass="entr" presetSubtype="4" repeatCount="indefinite" nodeType="withEffect">
                                  <p:stCondLst>
                                    <p:cond delay="0"/>
                                  </p:stCondLst>
                                  <p:endCondLst>
                                    <p:cond evt="onNext" delay="0">
                                      <p:tgtEl>
                                        <p:sldTgt/>
                                      </p:tgtEl>
                                    </p:cond>
                                  </p:endCondLst>
                                  <p:childTnLst>
                                    <p:set>
                                      <p:cBhvr>
                                        <p:cTn id="9" dur="1" fill="hold">
                                          <p:stCondLst>
                                            <p:cond delay="0"/>
                                          </p:stCondLst>
                                        </p:cTn>
                                        <p:tgtEl>
                                          <p:spTgt spid="11271"/>
                                        </p:tgtEl>
                                        <p:attrNameLst>
                                          <p:attrName>style.visibility</p:attrName>
                                        </p:attrNameLst>
                                      </p:cBhvr>
                                      <p:to>
                                        <p:strVal val="visible"/>
                                      </p:to>
                                    </p:set>
                                    <p:anim calcmode="lin" valueType="num">
                                      <p:cBhvr additive="base">
                                        <p:cTn id="10" dur="10000" fill="hold"/>
                                        <p:tgtEl>
                                          <p:spTgt spid="11271"/>
                                        </p:tgtEl>
                                        <p:attrNameLst>
                                          <p:attrName>ppt_x</p:attrName>
                                        </p:attrNameLst>
                                      </p:cBhvr>
                                      <p:tavLst>
                                        <p:tav tm="0">
                                          <p:val>
                                            <p:strVal val="#ppt_x"/>
                                          </p:val>
                                        </p:tav>
                                        <p:tav tm="100000">
                                          <p:val>
                                            <p:strVal val="#ppt_x"/>
                                          </p:val>
                                        </p:tav>
                                      </p:tavLst>
                                    </p:anim>
                                    <p:anim calcmode="lin" valueType="num">
                                      <p:cBhvr additive="base">
                                        <p:cTn id="11" dur="10000" fill="hold"/>
                                        <p:tgtEl>
                                          <p:spTgt spid="11271"/>
                                        </p:tgtEl>
                                        <p:attrNameLst>
                                          <p:attrName>ppt_y</p:attrName>
                                        </p:attrNameLst>
                                      </p:cBhvr>
                                      <p:tavLst>
                                        <p:tav tm="0">
                                          <p:val>
                                            <p:strVal val="1+#ppt_h/2"/>
                                          </p:val>
                                        </p:tav>
                                        <p:tav tm="100000">
                                          <p:val>
                                            <p:strVal val="#ppt_y"/>
                                          </p:val>
                                        </p:tav>
                                      </p:tavLst>
                                    </p:anim>
                                  </p:childTnLst>
                                </p:cTn>
                              </p:par>
                              <p:par>
                                <p:cTn id="12" presetID="7" presetClass="entr" presetSubtype="4" repeatCount="indefinite" nodeType="withEffect">
                                  <p:stCondLst>
                                    <p:cond delay="0"/>
                                  </p:stCondLst>
                                  <p:endCondLst>
                                    <p:cond evt="onNext" delay="0">
                                      <p:tgtEl>
                                        <p:sldTgt/>
                                      </p:tgtEl>
                                    </p:cond>
                                  </p:endCondLst>
                                  <p:childTnLst>
                                    <p:set>
                                      <p:cBhvr>
                                        <p:cTn id="13" dur="1" fill="hold">
                                          <p:stCondLst>
                                            <p:cond delay="0"/>
                                          </p:stCondLst>
                                        </p:cTn>
                                        <p:tgtEl>
                                          <p:spTgt spid="11272"/>
                                        </p:tgtEl>
                                        <p:attrNameLst>
                                          <p:attrName>style.visibility</p:attrName>
                                        </p:attrNameLst>
                                      </p:cBhvr>
                                      <p:to>
                                        <p:strVal val="visible"/>
                                      </p:to>
                                    </p:set>
                                    <p:anim calcmode="lin" valueType="num">
                                      <p:cBhvr additive="base">
                                        <p:cTn id="14" dur="9000" fill="hold"/>
                                        <p:tgtEl>
                                          <p:spTgt spid="11272"/>
                                        </p:tgtEl>
                                        <p:attrNameLst>
                                          <p:attrName>ppt_x</p:attrName>
                                        </p:attrNameLst>
                                      </p:cBhvr>
                                      <p:tavLst>
                                        <p:tav tm="0">
                                          <p:val>
                                            <p:strVal val="#ppt_x"/>
                                          </p:val>
                                        </p:tav>
                                        <p:tav tm="100000">
                                          <p:val>
                                            <p:strVal val="#ppt_x"/>
                                          </p:val>
                                        </p:tav>
                                      </p:tavLst>
                                    </p:anim>
                                    <p:anim calcmode="lin" valueType="num">
                                      <p:cBhvr additive="base">
                                        <p:cTn id="15" dur="9000" fill="hold"/>
                                        <p:tgtEl>
                                          <p:spTgt spid="11272"/>
                                        </p:tgtEl>
                                        <p:attrNameLst>
                                          <p:attrName>ppt_y</p:attrName>
                                        </p:attrNameLst>
                                      </p:cBhvr>
                                      <p:tavLst>
                                        <p:tav tm="0">
                                          <p:val>
                                            <p:strVal val="1+#ppt_h/2"/>
                                          </p:val>
                                        </p:tav>
                                        <p:tav tm="100000">
                                          <p:val>
                                            <p:strVal val="#ppt_y"/>
                                          </p:val>
                                        </p:tav>
                                      </p:tavLst>
                                    </p:anim>
                                  </p:childTnLst>
                                </p:cTn>
                              </p:par>
                              <p:par>
                                <p:cTn id="16" presetID="7" presetClass="entr" presetSubtype="4" repeatCount="indefinite" nodeType="withEffect">
                                  <p:stCondLst>
                                    <p:cond delay="0"/>
                                  </p:stCondLst>
                                  <p:endCondLst>
                                    <p:cond evt="onNext" delay="0">
                                      <p:tgtEl>
                                        <p:sldTgt/>
                                      </p:tgtEl>
                                    </p:cond>
                                  </p:end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0" fill="hold"/>
                                        <p:tgtEl>
                                          <p:spTgt spid="11269"/>
                                        </p:tgtEl>
                                        <p:attrNameLst>
                                          <p:attrName>ppt_x</p:attrName>
                                        </p:attrNameLst>
                                      </p:cBhvr>
                                      <p:tavLst>
                                        <p:tav tm="0">
                                          <p:val>
                                            <p:strVal val="#ppt_x"/>
                                          </p:val>
                                        </p:tav>
                                        <p:tav tm="100000">
                                          <p:val>
                                            <p:strVal val="#ppt_x"/>
                                          </p:val>
                                        </p:tav>
                                      </p:tavLst>
                                    </p:anim>
                                    <p:anim calcmode="lin" valueType="num">
                                      <p:cBhvr additive="base">
                                        <p:cTn id="19" dur="5000" fill="hold"/>
                                        <p:tgtEl>
                                          <p:spTgt spid="11269"/>
                                        </p:tgtEl>
                                        <p:attrNameLst>
                                          <p:attrName>ppt_y</p:attrName>
                                        </p:attrNameLst>
                                      </p:cBhvr>
                                      <p:tavLst>
                                        <p:tav tm="0">
                                          <p:val>
                                            <p:strVal val="1+#ppt_h/2"/>
                                          </p:val>
                                        </p:tav>
                                        <p:tav tm="100000">
                                          <p:val>
                                            <p:strVal val="#ppt_y"/>
                                          </p:val>
                                        </p:tav>
                                      </p:tavLst>
                                    </p:anim>
                                  </p:childTnLst>
                                </p:cTn>
                              </p:par>
                              <p:par>
                                <p:cTn id="20" presetID="7" presetClass="entr" presetSubtype="4" repeatCount="indefinite" fill="hold" nodeType="withEffect">
                                  <p:stCondLst>
                                    <p:cond delay="0"/>
                                  </p:stCondLst>
                                  <p:endCondLst>
                                    <p:cond evt="onNext" delay="0">
                                      <p:tgtEl>
                                        <p:sldTgt/>
                                      </p:tgtEl>
                                    </p:cond>
                                  </p:endCondLst>
                                  <p:childTnLst>
                                    <p:set>
                                      <p:cBhvr>
                                        <p:cTn id="21" dur="1" fill="hold">
                                          <p:stCondLst>
                                            <p:cond delay="0"/>
                                          </p:stCondLst>
                                        </p:cTn>
                                        <p:tgtEl>
                                          <p:spTgt spid="11273"/>
                                        </p:tgtEl>
                                        <p:attrNameLst>
                                          <p:attrName>style.visibility</p:attrName>
                                        </p:attrNameLst>
                                      </p:cBhvr>
                                      <p:to>
                                        <p:strVal val="visible"/>
                                      </p:to>
                                    </p:set>
                                    <p:anim calcmode="lin" valueType="num">
                                      <p:cBhvr additive="base">
                                        <p:cTn id="22" dur="5000" fill="hold"/>
                                        <p:tgtEl>
                                          <p:spTgt spid="11273"/>
                                        </p:tgtEl>
                                        <p:attrNameLst>
                                          <p:attrName>ppt_x</p:attrName>
                                        </p:attrNameLst>
                                      </p:cBhvr>
                                      <p:tavLst>
                                        <p:tav tm="0">
                                          <p:val>
                                            <p:strVal val="#ppt_x"/>
                                          </p:val>
                                        </p:tav>
                                        <p:tav tm="100000">
                                          <p:val>
                                            <p:strVal val="#ppt_x"/>
                                          </p:val>
                                        </p:tav>
                                      </p:tavLst>
                                    </p:anim>
                                    <p:anim calcmode="lin" valueType="num">
                                      <p:cBhvr additive="base">
                                        <p:cTn id="23" dur="5000" fill="hold"/>
                                        <p:tgtEl>
                                          <p:spTgt spid="11273"/>
                                        </p:tgtEl>
                                        <p:attrNameLst>
                                          <p:attrName>ppt_y</p:attrName>
                                        </p:attrNameLst>
                                      </p:cBhvr>
                                      <p:tavLst>
                                        <p:tav tm="0">
                                          <p:val>
                                            <p:strVal val="1+#ppt_h/2"/>
                                          </p:val>
                                        </p:tav>
                                        <p:tav tm="100000">
                                          <p:val>
                                            <p:strVal val="#ppt_y"/>
                                          </p:val>
                                        </p:tav>
                                      </p:tavLst>
                                    </p:anim>
                                  </p:childTnLst>
                                </p:cTn>
                              </p:par>
                              <p:par>
                                <p:cTn id="24" presetID="7" presetClass="entr" presetSubtype="4" repeatCount="indefinite" fill="hold" nodeType="withEffect">
                                  <p:stCondLst>
                                    <p:cond delay="0"/>
                                  </p:stCondLst>
                                  <p:endCondLst>
                                    <p:cond evt="onNext" delay="0">
                                      <p:tgtEl>
                                        <p:sldTgt/>
                                      </p:tgtEl>
                                    </p:cond>
                                  </p:end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0" fill="hold"/>
                                        <p:tgtEl>
                                          <p:spTgt spid="3"/>
                                        </p:tgtEl>
                                        <p:attrNameLst>
                                          <p:attrName>ppt_x</p:attrName>
                                        </p:attrNameLst>
                                      </p:cBhvr>
                                      <p:tavLst>
                                        <p:tav tm="0">
                                          <p:val>
                                            <p:strVal val="#ppt_x"/>
                                          </p:val>
                                        </p:tav>
                                        <p:tav tm="100000">
                                          <p:val>
                                            <p:strVal val="#ppt_x"/>
                                          </p:val>
                                        </p:tav>
                                      </p:tavLst>
                                    </p:anim>
                                    <p:anim calcmode="lin" valueType="num">
                                      <p:cBhvr additive="base">
                                        <p:cTn id="27"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311"/>
                                        </p:tgtEl>
                                        <p:attrNameLst>
                                          <p:attrName>style.visibility</p:attrName>
                                        </p:attrNameLst>
                                      </p:cBhvr>
                                      <p:to>
                                        <p:strVal val="visible"/>
                                      </p:to>
                                    </p:set>
                                    <p:animEffect transition="in" filter="blinds(horizontal)">
                                      <p:cBhvr>
                                        <p:cTn id="32" dur="500"/>
                                        <p:tgtEl>
                                          <p:spTgt spid="113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310"/>
                                        </p:tgtEl>
                                        <p:attrNameLst>
                                          <p:attrName>style.visibility</p:attrName>
                                        </p:attrNameLst>
                                      </p:cBhvr>
                                      <p:to>
                                        <p:strVal val="visible"/>
                                      </p:to>
                                    </p:set>
                                    <p:animEffect transition="in" filter="blinds(horizontal)">
                                      <p:cBhvr>
                                        <p:cTn id="37" dur="500"/>
                                        <p:tgtEl>
                                          <p:spTgt spid="113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309"/>
                                        </p:tgtEl>
                                        <p:attrNameLst>
                                          <p:attrName>style.visibility</p:attrName>
                                        </p:attrNameLst>
                                      </p:cBhvr>
                                      <p:to>
                                        <p:strVal val="visible"/>
                                      </p:to>
                                    </p:set>
                                    <p:animEffect transition="in" filter="blinds(horizontal)">
                                      <p:cBhvr>
                                        <p:cTn id="42" dur="500"/>
                                        <p:tgtEl>
                                          <p:spTgt spid="113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blinds(horizontal)">
                                      <p:cBhvr>
                                        <p:cTn id="47" dur="500"/>
                                        <p:tgtEl>
                                          <p:spTgt spid="11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313"/>
                                        </p:tgtEl>
                                        <p:attrNameLst>
                                          <p:attrName>style.visibility</p:attrName>
                                        </p:attrNameLst>
                                      </p:cBhvr>
                                      <p:to>
                                        <p:strVal val="visible"/>
                                      </p:to>
                                    </p:set>
                                    <p:animEffect transition="in" filter="blinds(horizontal)">
                                      <p:cBhvr>
                                        <p:cTn id="52" dur="500"/>
                                        <p:tgtEl>
                                          <p:spTgt spid="113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12"/>
                                        </p:tgtEl>
                                        <p:attrNameLst>
                                          <p:attrName>style.visibility</p:attrName>
                                        </p:attrNameLst>
                                      </p:cBhvr>
                                      <p:to>
                                        <p:strVal val="visible"/>
                                      </p:to>
                                    </p:set>
                                    <p:animEffect transition="in" filter="blinds(horizontal)">
                                      <p:cBhvr>
                                        <p:cTn id="57" dur="500"/>
                                        <p:tgtEl>
                                          <p:spTgt spid="113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298"/>
                                        </p:tgtEl>
                                        <p:attrNameLst>
                                          <p:attrName>style.visibility</p:attrName>
                                        </p:attrNameLst>
                                      </p:cBhvr>
                                      <p:to>
                                        <p:strVal val="visible"/>
                                      </p:to>
                                    </p:set>
                                    <p:animEffect transition="in" filter="blinds(horizontal)">
                                      <p:cBhvr>
                                        <p:cTn id="62" dur="500"/>
                                        <p:tgtEl>
                                          <p:spTgt spid="112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303"/>
                                        </p:tgtEl>
                                        <p:attrNameLst>
                                          <p:attrName>style.visibility</p:attrName>
                                        </p:attrNameLst>
                                      </p:cBhvr>
                                      <p:to>
                                        <p:strVal val="visible"/>
                                      </p:to>
                                    </p:set>
                                    <p:animEffect transition="in" filter="blinds(horizontal)">
                                      <p:cBhvr>
                                        <p:cTn id="67" dur="500"/>
                                        <p:tgtEl>
                                          <p:spTgt spid="1130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305"/>
                                        </p:tgtEl>
                                        <p:attrNameLst>
                                          <p:attrName>style.visibility</p:attrName>
                                        </p:attrNameLst>
                                      </p:cBhvr>
                                      <p:to>
                                        <p:strVal val="visible"/>
                                      </p:to>
                                    </p:set>
                                    <p:animEffect transition="in" filter="blinds(horizontal)">
                                      <p:cBhvr>
                                        <p:cTn id="72" dur="500"/>
                                        <p:tgtEl>
                                          <p:spTgt spid="113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306"/>
                                        </p:tgtEl>
                                        <p:attrNameLst>
                                          <p:attrName>style.visibility</p:attrName>
                                        </p:attrNameLst>
                                      </p:cBhvr>
                                      <p:to>
                                        <p:strVal val="visible"/>
                                      </p:to>
                                    </p:set>
                                    <p:animEffect transition="in" filter="blinds(horizontal)">
                                      <p:cBhvr>
                                        <p:cTn id="77" dur="500"/>
                                        <p:tgtEl>
                                          <p:spTgt spid="1130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1307"/>
                                        </p:tgtEl>
                                        <p:attrNameLst>
                                          <p:attrName>style.visibility</p:attrName>
                                        </p:attrNameLst>
                                      </p:cBhvr>
                                      <p:to>
                                        <p:strVal val="visible"/>
                                      </p:to>
                                    </p:set>
                                    <p:animEffect transition="in" filter="blinds(horizontal)">
                                      <p:cBhvr>
                                        <p:cTn id="82" dur="500"/>
                                        <p:tgtEl>
                                          <p:spTgt spid="113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1308"/>
                                        </p:tgtEl>
                                        <p:attrNameLst>
                                          <p:attrName>style.visibility</p:attrName>
                                        </p:attrNameLst>
                                      </p:cBhvr>
                                      <p:to>
                                        <p:strVal val="visible"/>
                                      </p:to>
                                    </p:set>
                                    <p:animEffect transition="in" filter="blinds(horizontal)">
                                      <p:cBhvr>
                                        <p:cTn id="8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27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1273"/>
                                        </p:tgtEl>
                                      </p:cBhvr>
                                    </p:animEffect>
                                    <p:set>
                                      <p:cBhvr>
                                        <p:cTn id="93" dur="1" fill="hold">
                                          <p:stCondLst>
                                            <p:cond delay="499"/>
                                          </p:stCondLst>
                                        </p:cTn>
                                        <p:tgtEl>
                                          <p:spTgt spid="11273"/>
                                        </p:tgtEl>
                                        <p:attrNameLst>
                                          <p:attrName>style.visibility</p:attrName>
                                        </p:attrNameLst>
                                      </p:cBhvr>
                                      <p:to>
                                        <p:strVal val="hidden"/>
                                      </p:to>
                                    </p:set>
                                  </p:childTnLst>
                                </p:cTn>
                              </p:par>
                            </p:childTnLst>
                          </p:cTn>
                        </p:par>
                      </p:childTnLst>
                    </p:cTn>
                  </p:par>
                </p:childTnLst>
              </p:cTn>
              <p:nextCondLst>
                <p:cond evt="onClick" delay="0">
                  <p:tgtEl>
                    <p:spTgt spid="11273"/>
                  </p:tgtEl>
                </p:cond>
              </p:nextCondLst>
            </p:seq>
            <p:seq concurrent="1" nextAc="seek">
              <p:cTn id="94" restart="whenNotActive" fill="hold" evtFilter="cancelBubble" nodeType="interactiveSeq">
                <p:stCondLst>
                  <p:cond evt="onClick" delay="0">
                    <p:tgtEl>
                      <p:spTgt spid="1126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xit" presetSubtype="10" fill="hold" nodeType="clickEffect">
                                  <p:stCondLst>
                                    <p:cond delay="0"/>
                                  </p:stCondLst>
                                  <p:childTnLst>
                                    <p:animEffect transition="out" filter="blinds(horizontal)">
                                      <p:cBhvr>
                                        <p:cTn id="98" dur="500"/>
                                        <p:tgtEl>
                                          <p:spTgt spid="11269"/>
                                        </p:tgtEl>
                                      </p:cBhvr>
                                    </p:animEffect>
                                    <p:set>
                                      <p:cBhvr>
                                        <p:cTn id="99" dur="1" fill="hold">
                                          <p:stCondLst>
                                            <p:cond delay="499"/>
                                          </p:stCondLst>
                                        </p:cTn>
                                        <p:tgtEl>
                                          <p:spTgt spid="11269"/>
                                        </p:tgtEl>
                                        <p:attrNameLst>
                                          <p:attrName>style.visibility</p:attrName>
                                        </p:attrNameLst>
                                      </p:cBhvr>
                                      <p:to>
                                        <p:strVal val="hidden"/>
                                      </p:to>
                                    </p:set>
                                  </p:childTnLst>
                                </p:cTn>
                              </p:par>
                            </p:childTnLst>
                          </p:cTn>
                        </p:par>
                      </p:childTnLst>
                    </p:cTn>
                  </p:par>
                </p:childTnLst>
              </p:cTn>
              <p:nextCondLst>
                <p:cond evt="onClick" delay="0">
                  <p:tgtEl>
                    <p:spTgt spid="11269"/>
                  </p:tgtEl>
                </p:cond>
              </p:nextCondLst>
            </p:seq>
            <p:seq concurrent="1" nextAc="seek">
              <p:cTn id="100" restart="whenNotActive" fill="hold" evtFilter="cancelBubble" nodeType="interactiveSeq">
                <p:stCondLst>
                  <p:cond evt="onClick" delay="0">
                    <p:tgtEl>
                      <p:spTgt spid="11272"/>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11272"/>
                                        </p:tgtEl>
                                      </p:cBhvr>
                                    </p:animEffect>
                                    <p:set>
                                      <p:cBhvr>
                                        <p:cTn id="105"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106" restart="whenNotActive" fill="hold" evtFilter="cancelBubble" nodeType="interactiveSeq">
                <p:stCondLst>
                  <p:cond evt="onClick" delay="0">
                    <p:tgtEl>
                      <p:spTgt spid="11271"/>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11271"/>
                                        </p:tgtEl>
                                      </p:cBhvr>
                                    </p:animEffect>
                                    <p:set>
                                      <p:cBhvr>
                                        <p:cTn id="111" dur="1" fill="hold">
                                          <p:stCondLst>
                                            <p:cond delay="499"/>
                                          </p:stCondLst>
                                        </p:cTn>
                                        <p:tgtEl>
                                          <p:spTgt spid="11271"/>
                                        </p:tgtEl>
                                        <p:attrNameLst>
                                          <p:attrName>style.visibility</p:attrName>
                                        </p:attrNameLst>
                                      </p:cBhvr>
                                      <p:to>
                                        <p:strVal val="hidden"/>
                                      </p:to>
                                    </p:set>
                                  </p:childTnLst>
                                </p:cTn>
                              </p:par>
                            </p:childTnLst>
                          </p:cTn>
                        </p:par>
                      </p:childTnLst>
                    </p:cTn>
                  </p:par>
                </p:childTnLst>
              </p:cTn>
              <p:nextCondLst>
                <p:cond evt="onClick" delay="0">
                  <p:tgtEl>
                    <p:spTgt spid="11271"/>
                  </p:tgtEl>
                </p:cond>
              </p:nextCondLst>
            </p:seq>
            <p:seq concurrent="1" nextAc="seek">
              <p:cTn id="112" restart="whenNotActive" fill="hold" evtFilter="cancelBubble" nodeType="interactiveSeq">
                <p:stCondLst>
                  <p:cond evt="onClick" delay="0">
                    <p:tgtEl>
                      <p:spTgt spid="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xit" presetSubtype="10" fill="hold" nodeType="clickEffect">
                                  <p:stCondLst>
                                    <p:cond delay="0"/>
                                  </p:stCondLst>
                                  <p:childTnLst>
                                    <p:animEffect transition="out" filter="blinds(horizontal)">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2538" grpId="0"/>
      <p:bldP spid="11298" grpId="0" animBg="1"/>
      <p:bldP spid="11303" grpId="0" animBg="1"/>
      <p:bldP spid="11305" grpId="0" animBg="1"/>
      <p:bldP spid="11306" grpId="0" animBg="1"/>
      <p:bldP spid="11307" grpId="0" animBg="1"/>
      <p:bldP spid="11308" grpId="0" animBg="1"/>
      <p:bldP spid="11309" grpId="0" animBg="1"/>
      <p:bldP spid="11310" grpId="0" animBg="1"/>
      <p:bldP spid="11311" grpId="0" animBg="1"/>
      <p:bldP spid="11312" grpId="0" animBg="1"/>
      <p:bldP spid="11313" grpId="0" animBg="1"/>
      <p:bldP spid="113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016000"/>
            <a:ext cx="9144000" cy="4699000"/>
          </a:xfrm>
          <a:prstGeom prst="rect">
            <a:avLst/>
          </a:prstGeom>
        </p:spPr>
      </p:pic>
      <p:pic>
        <p:nvPicPr>
          <p:cNvPr id="9" name="Picture 8">
            <a:hlinkClick r:id="rId12" action="ppaction://hlinksldjump"/>
            <a:extLst>
              <a:ext uri="{FF2B5EF4-FFF2-40B4-BE49-F238E27FC236}">
                <a16:creationId xmlns=""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4" name="Flowchart: Terminator 3"/>
          <p:cNvSpPr/>
          <p:nvPr>
            <p:custDataLst>
              <p:tags r:id="rId1"/>
            </p:custDataLst>
          </p:nvPr>
        </p:nvSpPr>
        <p:spPr>
          <a:xfrm>
            <a:off x="377431" y="1882666"/>
            <a:ext cx="2514600"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Nội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quy</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6340298" y="1882666"/>
            <a:ext cx="2662192"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Kỉ</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luật</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3483232" y="1882666"/>
            <a:ext cx="2476067"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Luật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pháp</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0097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1" y="63500"/>
            <a:ext cx="8850089" cy="8890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err="1" smtClean="0">
                <a:latin typeface="Arial" pitchFamily="34" charset="0"/>
                <a:cs typeface="Arial" pitchFamily="34" charset="0"/>
              </a:rPr>
              <a:t>Câu</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hỏi</a:t>
            </a:r>
            <a:r>
              <a:rPr lang="en-US" sz="2800" b="1" dirty="0" smtClean="0">
                <a:latin typeface="Arial" pitchFamily="34" charset="0"/>
                <a:cs typeface="Arial" pitchFamily="34" charset="0"/>
              </a:rPr>
              <a:t> 1: </a:t>
            </a:r>
          </a:p>
          <a:p>
            <a:pPr algn="ctr"/>
            <a:r>
              <a:rPr lang="en-US" sz="2800" b="1" dirty="0" err="1" smtClean="0">
                <a:latin typeface="Arial" pitchFamily="34" charset="0"/>
                <a:cs typeface="Arial" pitchFamily="34" charset="0"/>
              </a:rPr>
              <a:t>Khi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đến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trường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học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sinh</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cần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thực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hiện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gì</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284646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19" name="Picture 18">
            <a:hlinkClick r:id="rId12" action="ppaction://hlinksldjump"/>
            <a:extLst>
              <a:ext uri="{FF2B5EF4-FFF2-40B4-BE49-F238E27FC236}">
                <a16:creationId xmlns=""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4" name="Flowchart: Terminator 3"/>
          <p:cNvSpPr/>
          <p:nvPr>
            <p:custDataLst>
              <p:tags r:id="rId1"/>
            </p:custDataLst>
          </p:nvPr>
        </p:nvSpPr>
        <p:spPr>
          <a:xfrm>
            <a:off x="182842" y="1927336"/>
            <a:ext cx="2895600" cy="7335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Để</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nguyên</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3307042" y="1918576"/>
            <a:ext cx="2850076" cy="74229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smtClean="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Coi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như</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không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thấy</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6381750" y="1892300"/>
            <a:ext cx="2558667" cy="74229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Nhặt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thùng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rác</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0097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 y="63500"/>
            <a:ext cx="8991600" cy="8890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latin typeface="Arial" pitchFamily="34" charset="0"/>
                <a:cs typeface="Arial" pitchFamily="34" charset="0"/>
              </a:rPr>
              <a:t>Câu</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hỏi</a:t>
            </a:r>
            <a:r>
              <a:rPr lang="en-US" sz="2400" b="1" dirty="0" smtClean="0">
                <a:latin typeface="Arial" pitchFamily="34" charset="0"/>
                <a:cs typeface="Arial" pitchFamily="34" charset="0"/>
              </a:rPr>
              <a:t> 2: </a:t>
            </a:r>
          </a:p>
          <a:p>
            <a:pPr algn="ctr"/>
            <a:r>
              <a:rPr lang="en-US" sz="2400" b="1" dirty="0" err="1" smtClean="0">
                <a:latin typeface="Arial" pitchFamily="34" charset="0"/>
                <a:cs typeface="Arial" pitchFamily="34" charset="0"/>
              </a:rPr>
              <a:t>Khi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sân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trường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có</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giấy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rác</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em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sẽ</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làm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gì</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291868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603250" y="108039"/>
            <a:ext cx="3587750" cy="3229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kern="10">
                <a:solidFill>
                  <a:srgbClr val="FFFF00"/>
                </a:solidFill>
                <a:latin typeface="+mj-lt"/>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AutoShape 48"/>
          <p:cNvSpPr>
            <a:spLocks noChangeArrowheads="1"/>
          </p:cNvSpPr>
          <p:nvPr/>
        </p:nvSpPr>
        <p:spPr bwMode="auto">
          <a:xfrm>
            <a:off x="6128545" y="4539134"/>
            <a:ext cx="665162" cy="494998"/>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a:extLst/>
        </p:spPr>
        <p:txBody>
          <a:bodyPr wrap="none" lIns="71323" tIns="35662" rIns="71323" bIns="35662" anchor="ctr"/>
          <a:lstStyle/>
          <a:p>
            <a:pPr algn="ctr">
              <a:defRPr/>
            </a:pPr>
            <a:endParaRPr lang="en-US" b="1" dirty="0">
              <a:solidFill>
                <a:srgbClr val="FF0000"/>
              </a:solidFill>
              <a:latin typeface="+mj-lt"/>
              <a:cs typeface="Calibri" pitchFamily="34" charset="0"/>
            </a:endParaRPr>
          </a:p>
        </p:txBody>
      </p:sp>
      <p:sp>
        <p:nvSpPr>
          <p:cNvPr id="47" name="Rectangle 3"/>
          <p:cNvSpPr>
            <a:spLocks noChangeArrowheads="1"/>
          </p:cNvSpPr>
          <p:nvPr/>
        </p:nvSpPr>
        <p:spPr bwMode="auto">
          <a:xfrm>
            <a:off x="3124200" y="1750531"/>
            <a:ext cx="2286000" cy="1614984"/>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8" name="Text Box 4"/>
          <p:cNvSpPr txBox="1">
            <a:spLocks noChangeArrowheads="1"/>
          </p:cNvSpPr>
          <p:nvPr/>
        </p:nvSpPr>
        <p:spPr bwMode="auto">
          <a:xfrm>
            <a:off x="3200401" y="2031651"/>
            <a:ext cx="2387600" cy="108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19" tIns="35660" rIns="71319" bIns="35660">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2200" b="1">
                <a:solidFill>
                  <a:srgbClr val="FF0000"/>
                </a:solidFill>
              </a:rPr>
              <a:t>BẠN NHẬN ĐƯỢC MỘT PHẦN QUÀ</a:t>
            </a:r>
          </a:p>
        </p:txBody>
      </p:sp>
      <p:sp>
        <p:nvSpPr>
          <p:cNvPr id="49" name="Rectangle 5"/>
          <p:cNvSpPr>
            <a:spLocks noChangeArrowheads="1"/>
          </p:cNvSpPr>
          <p:nvPr/>
        </p:nvSpPr>
        <p:spPr bwMode="auto">
          <a:xfrm>
            <a:off x="3217478" y="1661233"/>
            <a:ext cx="762000" cy="19537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0" name="Rectangle 6"/>
          <p:cNvSpPr>
            <a:spLocks noChangeArrowheads="1"/>
          </p:cNvSpPr>
          <p:nvPr/>
        </p:nvSpPr>
        <p:spPr bwMode="auto">
          <a:xfrm>
            <a:off x="3422102" y="1661233"/>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1" name="Rectangle 7"/>
          <p:cNvSpPr>
            <a:spLocks noChangeArrowheads="1"/>
          </p:cNvSpPr>
          <p:nvPr/>
        </p:nvSpPr>
        <p:spPr bwMode="auto">
          <a:xfrm>
            <a:off x="3586326" y="1661233"/>
            <a:ext cx="762000" cy="1953737"/>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2" name="Rectangle 8"/>
          <p:cNvSpPr>
            <a:spLocks noChangeArrowheads="1"/>
          </p:cNvSpPr>
          <p:nvPr/>
        </p:nvSpPr>
        <p:spPr bwMode="auto">
          <a:xfrm>
            <a:off x="3762375" y="1661233"/>
            <a:ext cx="762000" cy="1953737"/>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3" name="Rectangle 9"/>
          <p:cNvSpPr>
            <a:spLocks noChangeArrowheads="1"/>
          </p:cNvSpPr>
          <p:nvPr/>
        </p:nvSpPr>
        <p:spPr bwMode="auto">
          <a:xfrm>
            <a:off x="3914775" y="1661233"/>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4" name="Rectangle 10"/>
          <p:cNvSpPr>
            <a:spLocks noChangeArrowheads="1"/>
          </p:cNvSpPr>
          <p:nvPr/>
        </p:nvSpPr>
        <p:spPr bwMode="auto">
          <a:xfrm>
            <a:off x="4067175" y="1661233"/>
            <a:ext cx="762000" cy="1953737"/>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5" name="Rectangle 11"/>
          <p:cNvSpPr>
            <a:spLocks noChangeArrowheads="1"/>
          </p:cNvSpPr>
          <p:nvPr/>
        </p:nvSpPr>
        <p:spPr bwMode="auto">
          <a:xfrm>
            <a:off x="4191000" y="1661233"/>
            <a:ext cx="762000" cy="1953737"/>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6" name="Rectangle 12"/>
          <p:cNvSpPr>
            <a:spLocks noChangeArrowheads="1"/>
          </p:cNvSpPr>
          <p:nvPr/>
        </p:nvSpPr>
        <p:spPr bwMode="auto">
          <a:xfrm>
            <a:off x="4419600" y="1661233"/>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7" name="Rectangle 13"/>
          <p:cNvSpPr>
            <a:spLocks noChangeArrowheads="1"/>
          </p:cNvSpPr>
          <p:nvPr/>
        </p:nvSpPr>
        <p:spPr bwMode="auto">
          <a:xfrm>
            <a:off x="4648200" y="1661233"/>
            <a:ext cx="762000" cy="1953737"/>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8" name="Rectangle 14"/>
          <p:cNvSpPr>
            <a:spLocks noChangeArrowheads="1"/>
          </p:cNvSpPr>
          <p:nvPr/>
        </p:nvSpPr>
        <p:spPr bwMode="auto">
          <a:xfrm>
            <a:off x="4876800" y="1661233"/>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60" name="Picture 59">
            <a:hlinkClick r:id="rId7" action="ppaction://hlinksldjump"/>
            <a:extLst>
              <a:ext uri="{FF2B5EF4-FFF2-40B4-BE49-F238E27FC236}">
                <a16:creationId xmlns="" xmlns:a16="http://schemas.microsoft.com/office/drawing/2014/main" id="{2752541A-CCD0-44E9-A966-4E4DB58C943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29156" y="3614971"/>
            <a:ext cx="2514845" cy="1791349"/>
          </a:xfrm>
          <a:prstGeom prst="rect">
            <a:avLst/>
          </a:prstGeom>
        </p:spPr>
      </p:pic>
    </p:spTree>
    <p:extLst>
      <p:ext uri="{BB962C8B-B14F-4D97-AF65-F5344CB8AC3E}">
        <p14:creationId xmlns:p14="http://schemas.microsoft.com/office/powerpoint/2010/main" val="1690092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9" name="Picture 8">
            <a:hlinkClick r:id="rId9" action="ppaction://hlinksldjump"/>
            <a:extLst>
              <a:ext uri="{FF2B5EF4-FFF2-40B4-BE49-F238E27FC236}">
                <a16:creationId xmlns="" xmlns:a16="http://schemas.microsoft.com/office/drawing/2014/main"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2002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63500"/>
            <a:ext cx="9002488" cy="10795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mj-lt"/>
                <a:cs typeface="Arial" pitchFamily="34" charset="0"/>
              </a:rPr>
              <a:t>Câu</a:t>
            </a:r>
            <a:r>
              <a:rPr lang="en-US" sz="2400" b="1" dirty="0">
                <a:solidFill>
                  <a:srgbClr val="FFFF00"/>
                </a:solidFill>
                <a:latin typeface="+mj-lt"/>
                <a:cs typeface="Arial" pitchFamily="34" charset="0"/>
              </a:rPr>
              <a:t> </a:t>
            </a:r>
            <a:r>
              <a:rPr lang="en-US" sz="2400" b="1" dirty="0" err="1">
                <a:solidFill>
                  <a:srgbClr val="FFFF00"/>
                </a:solidFill>
                <a:latin typeface="+mj-lt"/>
                <a:cs typeface="Arial" pitchFamily="34" charset="0"/>
              </a:rPr>
              <a:t>hỏi</a:t>
            </a:r>
            <a:r>
              <a:rPr lang="en-US" sz="2400" b="1" dirty="0">
                <a:solidFill>
                  <a:srgbClr val="FFFF00"/>
                </a:solidFill>
                <a:latin typeface="+mj-lt"/>
                <a:cs typeface="Arial" pitchFamily="34" charset="0"/>
              </a:rPr>
              <a:t> </a:t>
            </a:r>
            <a:r>
              <a:rPr lang="en-US" sz="2400" b="1" dirty="0" smtClean="0">
                <a:solidFill>
                  <a:srgbClr val="FFFF00"/>
                </a:solidFill>
                <a:latin typeface="+mj-lt"/>
                <a:cs typeface="Arial" pitchFamily="34" charset="0"/>
              </a:rPr>
              <a:t>4: </a:t>
            </a:r>
          </a:p>
          <a:p>
            <a:pPr algn="ctr"/>
            <a:r>
              <a:rPr lang="en-US" sz="2400" b="1" dirty="0">
                <a:solidFill>
                  <a:srgbClr val="FFFF00"/>
                </a:solidFill>
                <a:latin typeface="Arial" pitchFamily="34" charset="0"/>
                <a:cs typeface="Arial" pitchFamily="34" charset="0"/>
              </a:rPr>
              <a:t>G</a:t>
            </a:r>
            <a:r>
              <a:rPr lang="vi-VN" sz="2400" b="1" dirty="0">
                <a:solidFill>
                  <a:srgbClr val="FFFF00"/>
                </a:solidFill>
                <a:latin typeface="Arial" pitchFamily="34" charset="0"/>
                <a:cs typeface="Arial" pitchFamily="34" charset="0"/>
              </a:rPr>
              <a:t>iúp</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học</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sinh</a:t>
            </a:r>
            <a:r>
              <a:rPr lang="vi-VN" sz="2400" b="1" dirty="0">
                <a:solidFill>
                  <a:srgbClr val="FFFF00"/>
                </a:solidFill>
                <a:latin typeface="Arial" pitchFamily="34" charset="0"/>
                <a:cs typeface="Arial" pitchFamily="34" charset="0"/>
              </a:rPr>
              <a:t> học tập, sinh hoạt được thuận lợi, giúp các em mau tiến </a:t>
            </a:r>
            <a:r>
              <a:rPr lang="vi-VN" sz="2400" b="1" dirty="0" smtClean="0">
                <a:solidFill>
                  <a:srgbClr val="FFFF00"/>
                </a:solidFill>
                <a:latin typeface="Arial" pitchFamily="34" charset="0"/>
                <a:cs typeface="Arial" pitchFamily="34" charset="0"/>
              </a:rPr>
              <a:t>bộ</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en-US" sz="2400" b="1" dirty="0">
              <a:solidFill>
                <a:srgbClr val="FFFF00"/>
              </a:solidFill>
              <a:latin typeface="Arial" pitchFamily="34" charset="0"/>
              <a:cs typeface="Arial" pitchFamily="34" charset="0"/>
            </a:endParaRPr>
          </a:p>
        </p:txBody>
      </p:sp>
      <p:grpSp>
        <p:nvGrpSpPr>
          <p:cNvPr id="19" name="Group 18"/>
          <p:cNvGrpSpPr/>
          <p:nvPr/>
        </p:nvGrpSpPr>
        <p:grpSpPr>
          <a:xfrm>
            <a:off x="1855673" y="2290802"/>
            <a:ext cx="2710883" cy="523156"/>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2" y="2284653"/>
            <a:ext cx="2753713" cy="52930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4057064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9" name="Picture 8">
            <a:hlinkClick r:id="rId9" action="ppaction://hlinksldjump"/>
            <a:extLst>
              <a:ext uri="{FF2B5EF4-FFF2-40B4-BE49-F238E27FC236}">
                <a16:creationId xmlns="" xmlns:a16="http://schemas.microsoft.com/office/drawing/2014/main"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2002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63500"/>
            <a:ext cx="9002488" cy="10795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Arial" pitchFamily="34" charset="0"/>
                <a:cs typeface="Arial" pitchFamily="34" charset="0"/>
              </a:rPr>
              <a:t>Câu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hỏi</a:t>
            </a:r>
            <a:r>
              <a:rPr lang="en-US" sz="2400" b="1" dirty="0">
                <a:solidFill>
                  <a:srgbClr val="FFFF00"/>
                </a:solidFill>
                <a:latin typeface="Arial" pitchFamily="34" charset="0"/>
                <a:cs typeface="Arial" pitchFamily="34" charset="0"/>
              </a:rPr>
              <a:t> 5</a:t>
            </a:r>
            <a:r>
              <a:rPr lang="en-US" sz="2400" b="1" dirty="0" smtClean="0">
                <a:solidFill>
                  <a:srgbClr val="FFFF00"/>
                </a:solidFill>
                <a:latin typeface="Arial" pitchFamily="34" charset="0"/>
                <a:cs typeface="Arial" pitchFamily="34" charset="0"/>
              </a:rPr>
              <a:t>: </a:t>
            </a:r>
          </a:p>
          <a:p>
            <a:pPr algn="ctr"/>
            <a:r>
              <a:rPr lang="vi-VN" sz="2400" b="1" dirty="0">
                <a:solidFill>
                  <a:srgbClr val="FFFF00"/>
                </a:solidFill>
                <a:latin typeface="Arial" pitchFamily="34" charset="0"/>
                <a:cs typeface="Arial" pitchFamily="34" charset="0"/>
              </a:rPr>
              <a:t>Em nên nhắc nhở khi thấy bạn chưa thực hiện nội quy</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vi-VN" sz="2400" b="1" dirty="0">
              <a:solidFill>
                <a:srgbClr val="FFFF00"/>
              </a:solidFill>
              <a:latin typeface="Arial" pitchFamily="34" charset="0"/>
              <a:cs typeface="Arial" pitchFamily="34" charset="0"/>
            </a:endParaRPr>
          </a:p>
        </p:txBody>
      </p:sp>
      <p:grpSp>
        <p:nvGrpSpPr>
          <p:cNvPr id="19" name="Group 18"/>
          <p:cNvGrpSpPr/>
          <p:nvPr/>
        </p:nvGrpSpPr>
        <p:grpSpPr>
          <a:xfrm>
            <a:off x="1855673" y="2290802"/>
            <a:ext cx="2710883" cy="523156"/>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2" y="2284653"/>
            <a:ext cx="2753713" cy="52930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1063095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Dao Duc 1 moi\Package - Lesson\Data\image_paste_200710100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590"/>
            <a:ext cx="2133600" cy="619336"/>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2"/>
          <p:cNvSpPr>
            <a:spLocks noChangeShapeType="1"/>
          </p:cNvSpPr>
          <p:nvPr/>
        </p:nvSpPr>
        <p:spPr bwMode="auto">
          <a:xfrm>
            <a:off x="0" y="68036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Rectangle 2"/>
          <p:cNvSpPr/>
          <p:nvPr/>
        </p:nvSpPr>
        <p:spPr>
          <a:xfrm>
            <a:off x="101600" y="942321"/>
            <a:ext cx="5529943" cy="1881990"/>
          </a:xfrm>
          <a:prstGeom prst="rect">
            <a:avLst/>
          </a:prstGeom>
        </p:spPr>
        <p:txBody>
          <a:bodyPr wrap="square">
            <a:spAutoFit/>
          </a:bodyPr>
          <a:lstStyle/>
          <a:p>
            <a:pPr marL="285750" indent="-285750" algn="just">
              <a:lnSpc>
                <a:spcPct val="150000"/>
              </a:lnSpc>
              <a:buFontTx/>
              <a:buChar char="-"/>
            </a:pPr>
            <a:r>
              <a:rPr lang="en-US" sz="2000" dirty="0" err="1" smtClean="0">
                <a:solidFill>
                  <a:srgbClr val="006600"/>
                </a:solidFill>
                <a:latin typeface="Arial" pitchFamily="34" charset="0"/>
                <a:cs typeface="Arial" pitchFamily="34" charset="0"/>
              </a:rPr>
              <a:t>Cùng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bạn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tập</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làm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phiếu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nhắc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việc</a:t>
            </a:r>
            <a:r>
              <a:rPr lang="en-US" sz="2000" dirty="0" smtClean="0">
                <a:solidFill>
                  <a:srgbClr val="006600"/>
                </a:solidFill>
                <a:latin typeface="Arial" pitchFamily="34" charset="0"/>
                <a:cs typeface="Arial" pitchFamily="34" charset="0"/>
              </a:rPr>
              <a:t> ở </a:t>
            </a:r>
            <a:r>
              <a:rPr lang="en-US" sz="2000" dirty="0" err="1" smtClean="0">
                <a:solidFill>
                  <a:srgbClr val="006600"/>
                </a:solidFill>
                <a:latin typeface="Arial" pitchFamily="34" charset="0"/>
                <a:cs typeface="Arial" pitchFamily="34" charset="0"/>
              </a:rPr>
              <a:t>lớp</a:t>
            </a:r>
            <a:r>
              <a:rPr lang="en-US" sz="2000" dirty="0" smtClean="0">
                <a:solidFill>
                  <a:srgbClr val="006600"/>
                </a:solidFill>
                <a:latin typeface="Arial" pitchFamily="34" charset="0"/>
                <a:cs typeface="Arial" pitchFamily="34" charset="0"/>
              </a:rPr>
              <a:t>.</a:t>
            </a:r>
          </a:p>
          <a:p>
            <a:pPr marL="285750" indent="-285750" algn="just">
              <a:lnSpc>
                <a:spcPct val="150000"/>
              </a:lnSpc>
              <a:buFontTx/>
              <a:buChar char="-"/>
            </a:pPr>
            <a:r>
              <a:rPr lang="en-US" sz="2000" dirty="0" err="1" smtClean="0">
                <a:solidFill>
                  <a:srgbClr val="006600"/>
                </a:solidFill>
                <a:latin typeface="Arial" pitchFamily="34" charset="0"/>
                <a:cs typeface="Arial" pitchFamily="34" charset="0"/>
              </a:rPr>
              <a:t>Nhờ</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bố</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mẹ</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hướng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dẫn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cách</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đặt</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chuông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đồng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hồ</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báo</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thức</a:t>
            </a:r>
            <a:r>
              <a:rPr lang="en-US" sz="2000" dirty="0" smtClean="0">
                <a:solidFill>
                  <a:srgbClr val="006600"/>
                </a:solidFill>
                <a:latin typeface="Arial" pitchFamily="34" charset="0"/>
                <a:cs typeface="Arial" pitchFamily="34" charset="0"/>
              </a:rPr>
              <a:t>.</a:t>
            </a:r>
          </a:p>
          <a:p>
            <a:pPr marL="285750" indent="-285750" algn="just">
              <a:lnSpc>
                <a:spcPct val="150000"/>
              </a:lnSpc>
              <a:buFontTx/>
              <a:buChar char="-"/>
            </a:pPr>
            <a:r>
              <a:rPr lang="en-US" sz="2000" dirty="0" err="1" smtClean="0">
                <a:solidFill>
                  <a:srgbClr val="006600"/>
                </a:solidFill>
                <a:latin typeface="Arial" pitchFamily="34" charset="0"/>
                <a:cs typeface="Arial" pitchFamily="34" charset="0"/>
              </a:rPr>
              <a:t>Cùng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bố</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mẹ</a:t>
            </a:r>
            <a:r>
              <a:rPr lang="en-US" sz="2000" dirty="0" smtClean="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a:t>
            </a:r>
            <a:r>
              <a:rPr lang="en-US" sz="2000" dirty="0" err="1" smtClean="0">
                <a:solidFill>
                  <a:srgbClr val="006600"/>
                </a:solidFill>
                <a:latin typeface="Arial" pitchFamily="34" charset="0"/>
                <a:cs typeface="Arial" pitchFamily="34" charset="0"/>
              </a:rPr>
              <a:t>àm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phiếu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nhắc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việc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một</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tuần</a:t>
            </a:r>
            <a:r>
              <a:rPr lang="en-US" sz="2000" dirty="0" smtClean="0">
                <a:solidFill>
                  <a:srgbClr val="006600"/>
                </a:solidFill>
                <a:latin typeface="Arial" pitchFamily="34" charset="0"/>
                <a:cs typeface="Arial" pitchFamily="34" charset="0"/>
              </a:rPr>
              <a:t>.</a:t>
            </a:r>
            <a:endParaRPr lang="en-US" sz="2000" dirty="0">
              <a:solidFill>
                <a:srgbClr val="006600"/>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543" y="1015395"/>
            <a:ext cx="3381829" cy="1735842"/>
          </a:xfrm>
          <a:prstGeom prst="rect">
            <a:avLst/>
          </a:prstGeom>
        </p:spPr>
      </p:pic>
      <p:sp>
        <p:nvSpPr>
          <p:cNvPr id="6" name="TextBox 5"/>
          <p:cNvSpPr txBox="1"/>
          <p:nvPr/>
        </p:nvSpPr>
        <p:spPr>
          <a:xfrm>
            <a:off x="222690" y="3458949"/>
            <a:ext cx="5408853" cy="400110"/>
          </a:xfrm>
          <a:prstGeom prst="rect">
            <a:avLst/>
          </a:prstGeom>
          <a:noFill/>
        </p:spPr>
        <p:txBody>
          <a:bodyPr wrap="none" rtlCol="0">
            <a:spAutoFit/>
          </a:bodyPr>
          <a:lstStyle/>
          <a:p>
            <a:r>
              <a:rPr lang="en-US" sz="2000" dirty="0" err="1" smtClean="0">
                <a:solidFill>
                  <a:srgbClr val="006600"/>
                </a:solidFill>
                <a:latin typeface="Arial" pitchFamily="34" charset="0"/>
                <a:cs typeface="Arial" pitchFamily="34" charset="0"/>
              </a:rPr>
              <a:t>Dán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phiếu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nhắc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việc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vào</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nơi</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em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dễ</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quan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sát</a:t>
            </a:r>
            <a:r>
              <a:rPr lang="en-US" sz="2000" dirty="0" smtClean="0">
                <a:solidFill>
                  <a:srgbClr val="006600"/>
                </a:solidFill>
                <a:latin typeface="Arial" pitchFamily="34" charset="0"/>
                <a:cs typeface="Arial" pitchFamily="34" charset="0"/>
              </a:rPr>
              <a:t>.</a:t>
            </a:r>
            <a:endParaRPr lang="en-US" sz="2000" dirty="0">
              <a:solidFill>
                <a:srgbClr val="006600"/>
              </a:solidFill>
              <a:latin typeface="Arial"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5889" y="2859315"/>
            <a:ext cx="2993136" cy="1999488"/>
          </a:xfrm>
          <a:prstGeom prst="rect">
            <a:avLst/>
          </a:prstGeom>
        </p:spPr>
      </p:pic>
      <p:sp>
        <p:nvSpPr>
          <p:cNvPr id="19" name="TextBox 18"/>
          <p:cNvSpPr txBox="1"/>
          <p:nvPr/>
        </p:nvSpPr>
        <p:spPr>
          <a:xfrm>
            <a:off x="769257" y="4852781"/>
            <a:ext cx="7277954" cy="707886"/>
          </a:xfrm>
          <a:prstGeom prst="rect">
            <a:avLst/>
          </a:prstGeom>
          <a:noFill/>
        </p:spPr>
        <p:txBody>
          <a:bodyPr wrap="none" rtlCol="0">
            <a:spAutoFit/>
          </a:bodyPr>
          <a:lstStyle/>
          <a:p>
            <a:pPr marL="342900" indent="-342900" algn="just">
              <a:buFontTx/>
              <a:buChar char="-"/>
            </a:pPr>
            <a:r>
              <a:rPr lang="en-US" sz="2000" dirty="0" err="1" smtClean="0">
                <a:solidFill>
                  <a:srgbClr val="0000CC"/>
                </a:solidFill>
                <a:latin typeface="Arial" pitchFamily="34" charset="0"/>
                <a:cs typeface="Arial" pitchFamily="34" charset="0"/>
              </a:rPr>
              <a:t>Lựa</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chọn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và</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thực</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hiện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cách</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làm</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phù</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hợp</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để</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luôn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đúng</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giờ</a:t>
            </a:r>
            <a:r>
              <a:rPr lang="en-US" sz="2000" dirty="0" smtClean="0">
                <a:solidFill>
                  <a:srgbClr val="0000CC"/>
                </a:solidFill>
                <a:latin typeface="Arial" pitchFamily="34" charset="0"/>
                <a:cs typeface="Arial" pitchFamily="34" charset="0"/>
              </a:rPr>
              <a:t>.</a:t>
            </a:r>
          </a:p>
          <a:p>
            <a:pPr marL="342900" indent="-342900" algn="just">
              <a:buFontTx/>
              <a:buChar char="-"/>
            </a:pPr>
            <a:r>
              <a:rPr lang="en-US" sz="2000" dirty="0" err="1" smtClean="0">
                <a:solidFill>
                  <a:srgbClr val="0000CC"/>
                </a:solidFill>
                <a:latin typeface="Arial" pitchFamily="34" charset="0"/>
                <a:cs typeface="Arial" pitchFamily="34" charset="0"/>
              </a:rPr>
              <a:t>Nhắc</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nhở</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khi</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bạn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chưa</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đúng</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giờ</a:t>
            </a:r>
            <a:endParaRPr lang="en-US" sz="20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2206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891" y="3154891"/>
            <a:ext cx="2560109" cy="2560109"/>
          </a:xfrm>
          <a:prstGeom prst="rect">
            <a:avLst/>
          </a:prstGeom>
        </p:spPr>
      </p:pic>
      <p:grpSp>
        <p:nvGrpSpPr>
          <p:cNvPr id="5" name="Group 4"/>
          <p:cNvGrpSpPr/>
          <p:nvPr/>
        </p:nvGrpSpPr>
        <p:grpSpPr>
          <a:xfrm>
            <a:off x="163741" y="253547"/>
            <a:ext cx="8540137" cy="2475140"/>
            <a:chOff x="163741" y="253547"/>
            <a:chExt cx="8540137" cy="2475140"/>
          </a:xfrm>
        </p:grpSpPr>
        <p:grpSp>
          <p:nvGrpSpPr>
            <p:cNvPr id="3" name="Group 2"/>
            <p:cNvGrpSpPr/>
            <p:nvPr/>
          </p:nvGrpSpPr>
          <p:grpSpPr>
            <a:xfrm>
              <a:off x="163741" y="253547"/>
              <a:ext cx="8540137" cy="2475140"/>
              <a:chOff x="163741" y="253547"/>
              <a:chExt cx="8540137" cy="2475140"/>
            </a:xfrm>
          </p:grpSpPr>
          <p:pic>
            <p:nvPicPr>
              <p:cNvPr id="10242" name="Picture 2" descr="D:\Dao Duc 1 moi\Package - Lesson\Data\image_paste_200710101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1" y="253547"/>
                <a:ext cx="8540137" cy="24751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8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155" y="1253217"/>
                <a:ext cx="1661886" cy="46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0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012" y="167163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590" y="1780495"/>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236" y="1797501"/>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065" y="1756229"/>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1563605" y="1230294"/>
              <a:ext cx="6393097" cy="1077218"/>
            </a:xfrm>
            <a:prstGeom prst="rect">
              <a:avLst/>
            </a:prstGeom>
            <a:noFill/>
          </p:spPr>
          <p:txBody>
            <a:bodyPr wrap="none" rtlCol="0">
              <a:spAutoFit/>
            </a:bodyPr>
            <a:lstStyle/>
            <a:p>
              <a:pPr algn="ctr"/>
              <a:r>
                <a:rPr lang="en-US" sz="3200" dirty="0" err="1" smtClean="0">
                  <a:latin typeface="Arial" pitchFamily="34" charset="0"/>
                  <a:cs typeface="Arial" pitchFamily="34" charset="0"/>
                </a:rPr>
                <a:t>Gọn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gàng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ngăn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nắp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giúp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em</a:t>
              </a:r>
              <a:endParaRPr lang="en-US" sz="3200" dirty="0" smtClean="0">
                <a:latin typeface="Arial" pitchFamily="34" charset="0"/>
                <a:cs typeface="Arial" pitchFamily="34" charset="0"/>
              </a:endParaRPr>
            </a:p>
            <a:p>
              <a:pPr algn="ctr"/>
              <a:r>
                <a:rPr lang="en-US" sz="3200" dirty="0" err="1" smtClean="0">
                  <a:latin typeface="Arial" pitchFamily="34" charset="0"/>
                  <a:cs typeface="Arial" pitchFamily="34" charset="0"/>
                </a:rPr>
                <a:t>Đồ</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dùng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bện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đẹp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khi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tìm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có</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ngay</a:t>
              </a:r>
              <a:r>
                <a:rPr lang="en-US" sz="3200" dirty="0" smtClean="0">
                  <a:latin typeface="Arial" pitchFamily="34" charset="0"/>
                  <a:cs typeface="Arial" pitchFamily="34" charset="0"/>
                </a:rPr>
                <a:t>.</a:t>
              </a:r>
              <a:endParaRPr lang="en-US" sz="3200" dirty="0">
                <a:latin typeface="Arial" pitchFamily="34" charset="0"/>
                <a:cs typeface="Arial" pitchFamily="34" charset="0"/>
              </a:endParaRPr>
            </a:p>
          </p:txBody>
        </p:sp>
      </p:grpSp>
    </p:spTree>
    <p:extLst>
      <p:ext uri="{BB962C8B-B14F-4D97-AF65-F5344CB8AC3E}">
        <p14:creationId xmlns:p14="http://schemas.microsoft.com/office/powerpoint/2010/main" val="3828948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44000" cy="569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0184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o Duc 1 moi\Package - Lesson\Data\screenshot_15942708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30" y="92224"/>
            <a:ext cx="1706627" cy="527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3486" y="754744"/>
            <a:ext cx="3414717" cy="461665"/>
          </a:xfrm>
          <a:prstGeom prst="rect">
            <a:avLst/>
          </a:prstGeom>
          <a:noFill/>
        </p:spPr>
        <p:txBody>
          <a:bodyPr wrap="none" rtlCol="0">
            <a:spAutoFit/>
          </a:bodyPr>
          <a:lstStyle/>
          <a:p>
            <a:r>
              <a:rPr lang="en-US" sz="2400" b="1" dirty="0" err="1" smtClean="0">
                <a:latin typeface="Arial" pitchFamily="34" charset="0"/>
                <a:cs typeface="Arial" pitchFamily="34" charset="0"/>
              </a:rPr>
              <a:t>Kể</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chuyện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theo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tranh</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
        <p:nvSpPr>
          <p:cNvPr id="2" name="TextBox 1"/>
          <p:cNvSpPr txBox="1"/>
          <p:nvPr/>
        </p:nvSpPr>
        <p:spPr>
          <a:xfrm>
            <a:off x="3526970" y="1217469"/>
            <a:ext cx="2122697" cy="523220"/>
          </a:xfrm>
          <a:prstGeom prst="rect">
            <a:avLst/>
          </a:prstGeom>
          <a:noFill/>
        </p:spPr>
        <p:txBody>
          <a:bodyPr wrap="none" rtlCol="0">
            <a:spAutoFit/>
          </a:bodyPr>
          <a:lstStyle/>
          <a:p>
            <a:pPr algn="ctr"/>
            <a:r>
              <a:rPr lang="en-US" sz="2800" b="1" dirty="0" err="1" smtClean="0">
                <a:solidFill>
                  <a:srgbClr val="FF0000"/>
                </a:solidFill>
                <a:latin typeface="Arial" pitchFamily="34" charset="0"/>
                <a:cs typeface="Arial" pitchFamily="34" charset="0"/>
              </a:rPr>
              <a:t>Thỏ</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và</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Rùa</a:t>
            </a:r>
            <a:endParaRPr lang="en-US" sz="2800" b="1" dirty="0">
              <a:solidFill>
                <a:srgbClr val="FF0000"/>
              </a:solidFill>
              <a:latin typeface="Arial" pitchFamily="34" charset="0"/>
              <a:cs typeface="Arial" pitchFamily="34" charset="0"/>
            </a:endParaRPr>
          </a:p>
        </p:txBody>
      </p:sp>
      <p:sp>
        <p:nvSpPr>
          <p:cNvPr id="8" name="TextBox 7"/>
          <p:cNvSpPr txBox="1"/>
          <p:nvPr/>
        </p:nvSpPr>
        <p:spPr>
          <a:xfrm>
            <a:off x="-67627" y="4089909"/>
            <a:ext cx="4536941" cy="584775"/>
          </a:xfrm>
          <a:prstGeom prst="rect">
            <a:avLst/>
          </a:prstGeom>
          <a:noFill/>
        </p:spPr>
        <p:txBody>
          <a:bodyPr wrap="square" rtlCol="0">
            <a:spAutoFit/>
          </a:bodyPr>
          <a:lstStyle/>
          <a:p>
            <a:pPr algn="ctr"/>
            <a:r>
              <a:rPr lang="en-US" sz="1600" b="1" dirty="0" smtClean="0">
                <a:latin typeface="Arial" pitchFamily="34" charset="0"/>
                <a:cs typeface="Arial" pitchFamily="34" charset="0"/>
              </a:rPr>
              <a:t>3. </a:t>
            </a:r>
            <a:r>
              <a:rPr lang="en-US" sz="1600" b="1" dirty="0" err="1" smtClean="0">
                <a:latin typeface="Arial" pitchFamily="34" charset="0"/>
                <a:cs typeface="Arial" pitchFamily="34" charset="0"/>
              </a:rPr>
              <a:t>Còn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Thỏ</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cậy</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mình</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nhanh</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nhẹn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nên</a:t>
            </a:r>
            <a:r>
              <a:rPr lang="en-US" sz="1600" b="1" dirty="0" smtClean="0">
                <a:latin typeface="Arial" pitchFamily="34" charset="0"/>
                <a:cs typeface="Arial" pitchFamily="34" charset="0"/>
              </a:rPr>
              <a:t> la </a:t>
            </a:r>
            <a:r>
              <a:rPr lang="en-US" sz="1600" b="1" dirty="0" err="1" smtClean="0">
                <a:latin typeface="Arial" pitchFamily="34" charset="0"/>
                <a:cs typeface="Arial" pitchFamily="34" charset="0"/>
              </a:rPr>
              <a:t>cà</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dọc</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đường</a:t>
            </a:r>
            <a:endParaRPr lang="en-US" sz="1600" b="1" dirty="0">
              <a:latin typeface="Arial" pitchFamily="34" charset="0"/>
              <a:cs typeface="Arial" pitchFamily="34" charset="0"/>
            </a:endParaRPr>
          </a:p>
        </p:txBody>
      </p:sp>
      <p:sp>
        <p:nvSpPr>
          <p:cNvPr id="10" name="TextBox 9"/>
          <p:cNvSpPr txBox="1"/>
          <p:nvPr/>
        </p:nvSpPr>
        <p:spPr>
          <a:xfrm>
            <a:off x="3672788" y="5289284"/>
            <a:ext cx="5836107"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4. </a:t>
            </a:r>
            <a:r>
              <a:rPr lang="en-US" sz="1600" b="1" dirty="0" err="1" smtClean="0">
                <a:latin typeface="Arial" pitchFamily="34" charset="0"/>
                <a:cs typeface="Arial" pitchFamily="34" charset="0"/>
              </a:rPr>
              <a:t>Nghe</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tiếng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trống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trường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Thỏ</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chạy</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cuống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cuồng</a:t>
            </a:r>
            <a:endParaRPr lang="en-US" sz="1600" b="1" dirty="0">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4222"/>
            <a:ext cx="4363201" cy="2420112"/>
          </a:xfrm>
          <a:prstGeom prst="rect">
            <a:avLst/>
          </a:prstGeom>
          <a:effectLst>
            <a:glow rad="139700">
              <a:schemeClr val="accent5">
                <a:satMod val="175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0827" y="3189293"/>
            <a:ext cx="4592542" cy="2078736"/>
          </a:xfrm>
          <a:prstGeom prst="rect">
            <a:avLst/>
          </a:prstGeom>
          <a:effectLst>
            <a:glow rad="139700">
              <a:schemeClr val="accent5">
                <a:satMod val="175000"/>
                <a:alpha val="40000"/>
              </a:schemeClr>
            </a:glow>
          </a:effectLst>
        </p:spPr>
      </p:pic>
      <p:sp>
        <p:nvSpPr>
          <p:cNvPr id="9" name="Line 12"/>
          <p:cNvSpPr>
            <a:spLocks noChangeShapeType="1"/>
          </p:cNvSpPr>
          <p:nvPr/>
        </p:nvSpPr>
        <p:spPr bwMode="auto">
          <a:xfrm>
            <a:off x="0" y="72390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8749" y="48682"/>
            <a:ext cx="971082" cy="698278"/>
          </a:xfrm>
          <a:prstGeom prst="rect">
            <a:avLst/>
          </a:prstGeom>
        </p:spPr>
      </p:pic>
    </p:spTree>
    <p:extLst>
      <p:ext uri="{BB962C8B-B14F-4D97-AF65-F5344CB8AC3E}">
        <p14:creationId xmlns:p14="http://schemas.microsoft.com/office/powerpoint/2010/main" val="20464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o Duc 1 moi\Package - Lesson\Data\screenshot_15942708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30" y="92224"/>
            <a:ext cx="1706627" cy="527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3486" y="754744"/>
            <a:ext cx="3414717" cy="461665"/>
          </a:xfrm>
          <a:prstGeom prst="rect">
            <a:avLst/>
          </a:prstGeom>
          <a:noFill/>
        </p:spPr>
        <p:txBody>
          <a:bodyPr wrap="none" rtlCol="0">
            <a:spAutoFit/>
          </a:bodyPr>
          <a:lstStyle/>
          <a:p>
            <a:r>
              <a:rPr lang="en-US" sz="2400" b="1" dirty="0" err="1" smtClean="0">
                <a:latin typeface="Arial" pitchFamily="34" charset="0"/>
                <a:cs typeface="Arial" pitchFamily="34" charset="0"/>
              </a:rPr>
              <a:t>Kể</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chuyện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theo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tranh</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
        <p:nvSpPr>
          <p:cNvPr id="2" name="TextBox 1"/>
          <p:cNvSpPr txBox="1"/>
          <p:nvPr/>
        </p:nvSpPr>
        <p:spPr>
          <a:xfrm>
            <a:off x="3526970" y="1159413"/>
            <a:ext cx="2122697" cy="523220"/>
          </a:xfrm>
          <a:prstGeom prst="rect">
            <a:avLst/>
          </a:prstGeom>
          <a:noFill/>
        </p:spPr>
        <p:txBody>
          <a:bodyPr wrap="none" rtlCol="0">
            <a:spAutoFit/>
          </a:bodyPr>
          <a:lstStyle/>
          <a:p>
            <a:pPr algn="ctr"/>
            <a:r>
              <a:rPr lang="en-US" sz="2800" b="1" dirty="0" err="1" smtClean="0">
                <a:solidFill>
                  <a:srgbClr val="FF0000"/>
                </a:solidFill>
                <a:latin typeface="Arial" pitchFamily="34" charset="0"/>
                <a:cs typeface="Arial" pitchFamily="34" charset="0"/>
              </a:rPr>
              <a:t>Thỏ</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và</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Rùa</a:t>
            </a:r>
            <a:endParaRPr lang="en-US" sz="2800" b="1" dirty="0">
              <a:solidFill>
                <a:srgbClr val="FF0000"/>
              </a:solidFill>
              <a:latin typeface="Arial" pitchFamily="34" charset="0"/>
              <a:cs typeface="Arial" pitchFamily="34" charset="0"/>
            </a:endParaRPr>
          </a:p>
        </p:txBody>
      </p:sp>
      <p:sp>
        <p:nvSpPr>
          <p:cNvPr id="8" name="TextBox 7"/>
          <p:cNvSpPr txBox="1"/>
          <p:nvPr/>
        </p:nvSpPr>
        <p:spPr>
          <a:xfrm>
            <a:off x="2460355" y="4616190"/>
            <a:ext cx="4536941"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5. </a:t>
            </a:r>
            <a:r>
              <a:rPr lang="en-US" sz="1600" b="1" dirty="0" err="1" smtClean="0">
                <a:latin typeface="Arial" pitchFamily="34" charset="0"/>
                <a:cs typeface="Arial" pitchFamily="34" charset="0"/>
              </a:rPr>
              <a:t>Nhưng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Thỏ</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đến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lớp</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vẫn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bị</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muộn</a:t>
            </a:r>
            <a:endParaRPr lang="en-US" sz="1600" b="1" dirty="0">
              <a:latin typeface="Arial" pitchFamily="34" charset="0"/>
              <a:cs typeface="Arial"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118" y="1834387"/>
            <a:ext cx="5486400" cy="2632080"/>
          </a:xfrm>
          <a:prstGeom prst="rect">
            <a:avLst/>
          </a:prstGeom>
          <a:effectLst>
            <a:glow rad="139700">
              <a:schemeClr val="accent5">
                <a:satMod val="175000"/>
                <a:alpha val="40000"/>
              </a:schemeClr>
            </a:glo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8749" y="48682"/>
            <a:ext cx="971082" cy="698278"/>
          </a:xfrm>
          <a:prstGeom prst="rect">
            <a:avLst/>
          </a:prstGeom>
        </p:spPr>
      </p:pic>
      <p:sp>
        <p:nvSpPr>
          <p:cNvPr id="11" name="Line 12"/>
          <p:cNvSpPr>
            <a:spLocks noChangeShapeType="1"/>
          </p:cNvSpPr>
          <p:nvPr/>
        </p:nvSpPr>
        <p:spPr bwMode="auto">
          <a:xfrm>
            <a:off x="0" y="72390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84013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o Duc 1 moi\Package - Lesson\Data\screenshot_15942708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30" y="92224"/>
            <a:ext cx="1706627" cy="527653"/>
          </a:xfrm>
          <a:prstGeom prst="rect">
            <a:avLst/>
          </a:prstGeom>
          <a:noFill/>
          <a:extLst>
            <a:ext uri="{909E8E84-426E-40DD-AFC4-6F175D3DCCD1}">
              <a14:hiddenFill xmlns:a14="http://schemas.microsoft.com/office/drawing/2010/main">
                <a:solidFill>
                  <a:srgbClr val="FFFFFF"/>
                </a:solidFill>
              </a14:hiddenFill>
            </a:ext>
          </a:extLst>
        </p:spPr>
      </p:pic>
      <p:sp>
        <p:nvSpPr>
          <p:cNvPr id="10" name="Line 12"/>
          <p:cNvSpPr>
            <a:spLocks noChangeShapeType="1"/>
          </p:cNvSpPr>
          <p:nvPr/>
        </p:nvSpPr>
        <p:spPr bwMode="auto">
          <a:xfrm>
            <a:off x="0" y="72390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8749" y="48682"/>
            <a:ext cx="971082" cy="698278"/>
          </a:xfrm>
          <a:prstGeom prst="rect">
            <a:avLst/>
          </a:prstGeom>
        </p:spPr>
      </p:pic>
      <p:sp>
        <p:nvSpPr>
          <p:cNvPr id="13" name="Rounded Rectangle 12"/>
          <p:cNvSpPr/>
          <p:nvPr>
            <p:custDataLst>
              <p:tags r:id="rId1"/>
            </p:custDataLst>
          </p:nvPr>
        </p:nvSpPr>
        <p:spPr>
          <a:xfrm>
            <a:off x="1556655" y="1010801"/>
            <a:ext cx="6281059" cy="2559713"/>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200000"/>
              </a:lnSpc>
            </a:pPr>
            <a:r>
              <a:rPr lang="en-US" sz="2800" b="1" dirty="0">
                <a:solidFill>
                  <a:srgbClr val="FFFF00"/>
                </a:solidFill>
                <a:latin typeface="Arial" pitchFamily="34" charset="0"/>
                <a:cs typeface="Arial" pitchFamily="34" charset="0"/>
              </a:rPr>
              <a:t>b. </a:t>
            </a:r>
            <a:r>
              <a:rPr lang="en-US" sz="2800" b="1" dirty="0" err="1">
                <a:solidFill>
                  <a:srgbClr val="FFFF00"/>
                </a:solidFill>
                <a:latin typeface="Arial" pitchFamily="34" charset="0"/>
                <a:cs typeface="Arial" pitchFamily="34" charset="0"/>
              </a:rPr>
              <a:t>Trả</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lời</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câu</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hỏi</a:t>
            </a:r>
            <a:r>
              <a:rPr lang="en-US" sz="2800" b="1" dirty="0">
                <a:solidFill>
                  <a:srgbClr val="FFFF00"/>
                </a:solidFill>
                <a:latin typeface="Arial" pitchFamily="34" charset="0"/>
                <a:cs typeface="Arial" pitchFamily="34" charset="0"/>
              </a:rPr>
              <a:t>?</a:t>
            </a:r>
          </a:p>
          <a:p>
            <a:pPr algn="just">
              <a:lnSpc>
                <a:spcPct val="200000"/>
              </a:lnSpc>
            </a:pPr>
            <a:r>
              <a:rPr lang="en-US" sz="2800" b="1" dirty="0" err="1">
                <a:solidFill>
                  <a:srgbClr val="FFFF00"/>
                </a:solidFill>
                <a:latin typeface="Arial" pitchFamily="34" charset="0"/>
                <a:cs typeface="Arial" pitchFamily="34" charset="0"/>
              </a:rPr>
              <a:t>Thỏ</a:t>
            </a:r>
            <a:r>
              <a:rPr lang="en-US" sz="2800" b="1" dirty="0">
                <a:solidFill>
                  <a:srgbClr val="FFFF00"/>
                </a:solidFill>
                <a:latin typeface="Arial" pitchFamily="34" charset="0"/>
                <a:cs typeface="Arial" pitchFamily="34" charset="0"/>
              </a:rPr>
              <a:t> hay </a:t>
            </a:r>
            <a:r>
              <a:rPr lang="en-US" sz="2800" b="1" dirty="0" err="1">
                <a:solidFill>
                  <a:srgbClr val="FFFF00"/>
                </a:solidFill>
                <a:latin typeface="Arial" pitchFamily="34" charset="0"/>
                <a:cs typeface="Arial" pitchFamily="34" charset="0"/>
              </a:rPr>
              <a:t>Rùa</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đến</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lớp</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đúng</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giờ</a:t>
            </a:r>
            <a:r>
              <a:rPr lang="en-US" sz="2800" b="1" dirty="0">
                <a:solidFill>
                  <a:srgbClr val="FFFF00"/>
                </a:solidFill>
                <a:latin typeface="Arial" pitchFamily="34" charset="0"/>
                <a:cs typeface="Arial" pitchFamily="34" charset="0"/>
              </a:rPr>
              <a:t>? </a:t>
            </a:r>
          </a:p>
          <a:p>
            <a:pPr algn="just">
              <a:lnSpc>
                <a:spcPct val="200000"/>
              </a:lnSpc>
            </a:pPr>
            <a:r>
              <a:rPr lang="en-US" sz="2800" b="1" dirty="0" err="1">
                <a:solidFill>
                  <a:srgbClr val="FFFF00"/>
                </a:solidFill>
                <a:latin typeface="Arial" pitchFamily="34" charset="0"/>
                <a:cs typeface="Arial" pitchFamily="34" charset="0"/>
              </a:rPr>
              <a:t>Vì</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sao</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bạn</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đến</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lớp</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đúng</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giờ</a:t>
            </a:r>
            <a:r>
              <a:rPr lang="en-US" sz="2800" b="1" dirty="0">
                <a:solidFill>
                  <a:srgbClr val="FFFF00"/>
                </a:solidFill>
                <a:latin typeface="Arial" pitchFamily="34" charset="0"/>
                <a:cs typeface="Arial" pitchFamily="34" charset="0"/>
              </a:rPr>
              <a:t>? </a:t>
            </a:r>
          </a:p>
        </p:txBody>
      </p:sp>
    </p:spTree>
    <p:extLst>
      <p:ext uri="{BB962C8B-B14F-4D97-AF65-F5344CB8AC3E}">
        <p14:creationId xmlns:p14="http://schemas.microsoft.com/office/powerpoint/2010/main" val="1564533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o Duc 1 moi\Package - Lesson\Data\screenshot_15942708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30" y="92224"/>
            <a:ext cx="1706627" cy="527653"/>
          </a:xfrm>
          <a:prstGeom prst="rect">
            <a:avLst/>
          </a:prstGeom>
          <a:noFill/>
          <a:extLst>
            <a:ext uri="{909E8E84-426E-40DD-AFC4-6F175D3DCCD1}">
              <a14:hiddenFill xmlns:a14="http://schemas.microsoft.com/office/drawing/2010/main">
                <a:solidFill>
                  <a:srgbClr val="FFFFFF"/>
                </a:solidFill>
              </a14:hiddenFill>
            </a:ext>
          </a:extLst>
        </p:spPr>
      </p:pic>
      <p:sp>
        <p:nvSpPr>
          <p:cNvPr id="10" name="Line 12"/>
          <p:cNvSpPr>
            <a:spLocks noChangeShapeType="1"/>
          </p:cNvSpPr>
          <p:nvPr/>
        </p:nvSpPr>
        <p:spPr bwMode="auto">
          <a:xfrm>
            <a:off x="0" y="72390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8749" y="48682"/>
            <a:ext cx="971082" cy="698278"/>
          </a:xfrm>
          <a:prstGeom prst="rect">
            <a:avLst/>
          </a:prstGeom>
        </p:spPr>
      </p:pic>
      <p:sp>
        <p:nvSpPr>
          <p:cNvPr id="13" name="Rounded Rectangle 12"/>
          <p:cNvSpPr/>
          <p:nvPr>
            <p:custDataLst>
              <p:tags r:id="rId1"/>
            </p:custDataLst>
          </p:nvPr>
        </p:nvSpPr>
        <p:spPr>
          <a:xfrm>
            <a:off x="1278472" y="1083371"/>
            <a:ext cx="6587055" cy="2472628"/>
          </a:xfrm>
          <a:prstGeom prst="roundRect">
            <a:avLst/>
          </a:prstGeom>
          <a:solidFill>
            <a:srgbClr val="006600"/>
          </a:solidFill>
          <a:ln>
            <a:solidFill>
              <a:srgbClr val="FF5050"/>
            </a:solidFill>
            <a:prstDash val="sysDot"/>
          </a:ln>
          <a:effectLst>
            <a:glow rad="101600">
              <a:schemeClr val="accent6">
                <a:satMod val="175000"/>
                <a:alpha val="40000"/>
              </a:schemeClr>
            </a:glow>
            <a:outerShdw blurRad="40000" dist="20000" dir="5400000" rotWithShape="0">
              <a:srgbClr val="000000">
                <a:alpha val="38000"/>
              </a:srgbClr>
            </a:outerShdw>
          </a:effectLst>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marL="457200" indent="-457200" algn="just">
              <a:lnSpc>
                <a:spcPct val="200000"/>
              </a:lnSpc>
              <a:buFontTx/>
              <a:buChar char="-"/>
            </a:pPr>
            <a:r>
              <a:rPr lang="en-US" sz="2800" b="1" dirty="0" err="1" smtClean="0">
                <a:solidFill>
                  <a:srgbClr val="FFFF00"/>
                </a:solidFill>
                <a:latin typeface="Arial" pitchFamily="34" charset="0"/>
                <a:cs typeface="Arial" pitchFamily="34" charset="0"/>
              </a:rPr>
              <a:t>Rùa</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tuy</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chậm</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chạp</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nhưng</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đến</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lớp</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trước</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Thỏ</a:t>
            </a:r>
            <a:r>
              <a:rPr lang="en-US" sz="2800" b="1" dirty="0" smtClean="0">
                <a:solidFill>
                  <a:srgbClr val="FFFF00"/>
                </a:solidFill>
                <a:latin typeface="Arial" pitchFamily="34" charset="0"/>
                <a:cs typeface="Arial" pitchFamily="34" charset="0"/>
              </a:rPr>
              <a:t>.</a:t>
            </a:r>
          </a:p>
          <a:p>
            <a:pPr marL="457200" indent="-457200" algn="just">
              <a:lnSpc>
                <a:spcPct val="200000"/>
              </a:lnSpc>
              <a:buFontTx/>
              <a:buChar char="-"/>
            </a:pPr>
            <a:r>
              <a:rPr lang="en-US" sz="2800" b="1" dirty="0" err="1" smtClean="0">
                <a:solidFill>
                  <a:srgbClr val="FFFF00"/>
                </a:solidFill>
                <a:latin typeface="Arial" pitchFamily="34" charset="0"/>
                <a:cs typeface="Arial" pitchFamily="34" charset="0"/>
              </a:rPr>
              <a:t>Vì</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Rùa</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không</a:t>
            </a:r>
            <a:r>
              <a:rPr lang="en-US" sz="2800" b="1" dirty="0" smtClean="0">
                <a:solidFill>
                  <a:srgbClr val="FFFF00"/>
                </a:solidFill>
                <a:latin typeface="Arial" pitchFamily="34" charset="0"/>
                <a:cs typeface="Arial" pitchFamily="34" charset="0"/>
              </a:rPr>
              <a:t> la </a:t>
            </a:r>
            <a:r>
              <a:rPr lang="en-US" sz="2800" b="1" dirty="0" err="1" smtClean="0">
                <a:solidFill>
                  <a:srgbClr val="FFFF00"/>
                </a:solidFill>
                <a:latin typeface="Arial" pitchFamily="34" charset="0"/>
                <a:cs typeface="Arial" pitchFamily="34" charset="0"/>
              </a:rPr>
              <a:t>cà</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như</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Thỏ</a:t>
            </a:r>
            <a:r>
              <a:rPr lang="en-US" sz="2800" b="1" dirty="0" smtClean="0">
                <a:solidFill>
                  <a:srgbClr val="FFFF00"/>
                </a:solidFill>
                <a:latin typeface="Arial" pitchFamily="34" charset="0"/>
                <a:cs typeface="Arial" pitchFamily="34" charset="0"/>
              </a:rPr>
              <a:t>.</a:t>
            </a:r>
            <a:endParaRPr lang="en-US" sz="2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061867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66" y="22339"/>
            <a:ext cx="2166243" cy="6598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1888" y="121422"/>
            <a:ext cx="2321469" cy="461665"/>
          </a:xfrm>
          <a:prstGeom prst="rect">
            <a:avLst/>
          </a:prstGeom>
          <a:noFill/>
        </p:spPr>
        <p:txBody>
          <a:bodyPr wrap="none" rtlCol="0">
            <a:spAutoFit/>
          </a:bodyPr>
          <a:lstStyle/>
          <a:p>
            <a:r>
              <a:rPr lang="en-US" sz="2400" b="1" dirty="0" smtClean="0">
                <a:solidFill>
                  <a:srgbClr val="FF0000"/>
                </a:solidFill>
                <a:latin typeface="Arial" pitchFamily="34" charset="0"/>
                <a:cs typeface="Arial" pitchFamily="34" charset="0"/>
              </a:rPr>
              <a:t>HOẠT ĐỘNG 1</a:t>
            </a:r>
            <a:endParaRPr lang="en-US" sz="2400" b="1" dirty="0">
              <a:solidFill>
                <a:srgbClr val="FF0000"/>
              </a:solidFill>
              <a:latin typeface="Arial" pitchFamily="34" charset="0"/>
              <a:cs typeface="Arial" pitchFamily="34" charset="0"/>
            </a:endParaRPr>
          </a:p>
        </p:txBody>
      </p:sp>
      <p:sp>
        <p:nvSpPr>
          <p:cNvPr id="7" name="TextBox 6"/>
          <p:cNvSpPr txBox="1"/>
          <p:nvPr/>
        </p:nvSpPr>
        <p:spPr>
          <a:xfrm>
            <a:off x="49638" y="640024"/>
            <a:ext cx="6380192" cy="830997"/>
          </a:xfrm>
          <a:prstGeom prst="rect">
            <a:avLst/>
          </a:prstGeom>
          <a:noFill/>
        </p:spPr>
        <p:txBody>
          <a:bodyPr wrap="square" rtlCol="0">
            <a:spAutoFit/>
          </a:bodyPr>
          <a:lstStyle/>
          <a:p>
            <a:pPr marL="457200" indent="-457200">
              <a:buAutoNum type="alphaLcPeriod"/>
            </a:pPr>
            <a:r>
              <a:rPr lang="en-US" sz="2400" dirty="0" err="1" smtClean="0">
                <a:solidFill>
                  <a:srgbClr val="FF0000"/>
                </a:solidFill>
                <a:latin typeface="Arial" pitchFamily="34" charset="0"/>
                <a:cs typeface="Arial" pitchFamily="34" charset="0"/>
              </a:rPr>
              <a:t>Bạn</a:t>
            </a:r>
            <a:r>
              <a:rPr lang="en-US" sz="2400" dirty="0" smtClean="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trong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mỗi</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tranh</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đang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làm</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gì</a:t>
            </a:r>
            <a:r>
              <a:rPr lang="en-US" sz="2400" dirty="0" smtClean="0">
                <a:solidFill>
                  <a:srgbClr val="FF0000"/>
                </a:solidFill>
                <a:latin typeface="Arial" pitchFamily="34" charset="0"/>
                <a:cs typeface="Arial" pitchFamily="34" charset="0"/>
              </a:rPr>
              <a:t>?</a:t>
            </a:r>
            <a:r>
              <a:rPr lang="en-US" sz="2400" dirty="0">
                <a:solidFill>
                  <a:srgbClr val="FF0000"/>
                </a:solidFill>
                <a:latin typeface="Arial" pitchFamily="34" charset="0"/>
                <a:cs typeface="Arial" pitchFamily="34" charset="0"/>
              </a:rPr>
              <a:t> </a:t>
            </a:r>
            <a:endParaRPr lang="en-US" sz="2400" dirty="0" smtClean="0">
              <a:solidFill>
                <a:srgbClr val="FF0000"/>
              </a:solidFill>
              <a:latin typeface="Arial" pitchFamily="34" charset="0"/>
              <a:cs typeface="Arial" pitchFamily="34" charset="0"/>
            </a:endParaRPr>
          </a:p>
          <a:p>
            <a:r>
              <a:rPr lang="en-US" sz="2400" dirty="0">
                <a:solidFill>
                  <a:srgbClr val="FF0000"/>
                </a:solidFill>
                <a:latin typeface="Arial" pitchFamily="34" charset="0"/>
                <a:cs typeface="Arial" pitchFamily="34" charset="0"/>
              </a:rPr>
              <a:t> </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Việc</a:t>
            </a:r>
            <a:r>
              <a:rPr lang="en-US" sz="2400" dirty="0" smtClean="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làm</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lúc</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đó</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có</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phù</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hợp</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không</a:t>
            </a:r>
            <a:r>
              <a:rPr lang="en-US" sz="2400" dirty="0">
                <a:solidFill>
                  <a:srgbClr val="FF0000"/>
                </a:solidFill>
                <a:latin typeface="Arial" pitchFamily="34" charset="0"/>
                <a:cs typeface="Arial" pitchFamily="34" charset="0"/>
              </a:rPr>
              <a:t>?</a:t>
            </a:r>
            <a:endParaRPr lang="en-US" sz="2400" b="1" dirty="0">
              <a:solidFill>
                <a:srgbClr val="FF0000"/>
              </a:solidFill>
              <a:latin typeface="Arial" pitchFamily="34" charset="0"/>
              <a:cs typeface="Arial"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787" y="1627212"/>
            <a:ext cx="3029523" cy="1906393"/>
          </a:xfrm>
          <a:prstGeom prst="rect">
            <a:avLst/>
          </a:prstGeom>
          <a:effectLst>
            <a:glow rad="139700">
              <a:schemeClr val="accent6">
                <a:satMod val="175000"/>
                <a:alpha val="40000"/>
              </a:schemeClr>
            </a:glo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830" y="1666452"/>
            <a:ext cx="3048000" cy="1827912"/>
          </a:xfrm>
          <a:prstGeom prst="rect">
            <a:avLst/>
          </a:prstGeom>
          <a:effectLst>
            <a:glow rad="139700">
              <a:schemeClr val="accent6">
                <a:satMod val="175000"/>
                <a:alpha val="40000"/>
              </a:schemeClr>
            </a:glo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787" y="3838416"/>
            <a:ext cx="3029523" cy="1876584"/>
          </a:xfrm>
          <a:prstGeom prst="rect">
            <a:avLst/>
          </a:prstGeom>
          <a:effectLst>
            <a:glow rad="139700">
              <a:schemeClr val="accent6">
                <a:satMod val="175000"/>
                <a:alpha val="40000"/>
              </a:schemeClr>
            </a:glo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830" y="3796381"/>
            <a:ext cx="3048000" cy="1876584"/>
          </a:xfrm>
          <a:prstGeom prst="rect">
            <a:avLst/>
          </a:prstGeom>
          <a:effectLst>
            <a:glow rad="139700">
              <a:schemeClr val="accent6">
                <a:satMod val="175000"/>
                <a:alpha val="40000"/>
              </a:schemeClr>
            </a:glow>
          </a:effectLst>
        </p:spPr>
      </p:pic>
      <p:sp>
        <p:nvSpPr>
          <p:cNvPr id="9" name="Line 12"/>
          <p:cNvSpPr>
            <a:spLocks noChangeShapeType="1"/>
          </p:cNvSpPr>
          <p:nvPr/>
        </p:nvSpPr>
        <p:spPr bwMode="auto">
          <a:xfrm>
            <a:off x="0" y="68036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3082221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p:cNvGrpSpPr>
            <a:grpSpLocks/>
          </p:cNvGrpSpPr>
          <p:nvPr/>
        </p:nvGrpSpPr>
        <p:grpSpPr bwMode="auto">
          <a:xfrm rot="5400000">
            <a:off x="7923672" y="434386"/>
            <a:ext cx="611858" cy="609600"/>
            <a:chOff x="2928" y="144"/>
            <a:chExt cx="1392" cy="288"/>
          </a:xfrm>
        </p:grpSpPr>
        <p:sp>
          <p:nvSpPr>
            <p:cNvPr id="6"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7"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8" name="Group 5"/>
          <p:cNvGrpSpPr>
            <a:grpSpLocks/>
          </p:cNvGrpSpPr>
          <p:nvPr/>
        </p:nvGrpSpPr>
        <p:grpSpPr bwMode="auto">
          <a:xfrm rot="5400000">
            <a:off x="1008522" y="542379"/>
            <a:ext cx="611858" cy="342900"/>
            <a:chOff x="2928" y="144"/>
            <a:chExt cx="1392" cy="288"/>
          </a:xfrm>
        </p:grpSpPr>
        <p:sp>
          <p:nvSpPr>
            <p:cNvPr id="9"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0"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1" name="Group 8"/>
          <p:cNvGrpSpPr>
            <a:grpSpLocks/>
          </p:cNvGrpSpPr>
          <p:nvPr/>
        </p:nvGrpSpPr>
        <p:grpSpPr bwMode="auto">
          <a:xfrm rot="5400000">
            <a:off x="352885" y="505778"/>
            <a:ext cx="611856" cy="358775"/>
            <a:chOff x="2928" y="144"/>
            <a:chExt cx="1392" cy="288"/>
          </a:xfrm>
        </p:grpSpPr>
        <p:sp>
          <p:nvSpPr>
            <p:cNvPr id="12"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3"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4" name="Group 11"/>
          <p:cNvGrpSpPr>
            <a:grpSpLocks/>
          </p:cNvGrpSpPr>
          <p:nvPr/>
        </p:nvGrpSpPr>
        <p:grpSpPr bwMode="auto">
          <a:xfrm>
            <a:off x="1214439" y="136702"/>
            <a:ext cx="7700962" cy="1139680"/>
            <a:chOff x="766" y="149"/>
            <a:chExt cx="4851" cy="868"/>
          </a:xfrm>
        </p:grpSpPr>
        <p:pic>
          <p:nvPicPr>
            <p:cNvPr id="15"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19" name="Group 19"/>
          <p:cNvGrpSpPr>
            <a:grpSpLocks/>
          </p:cNvGrpSpPr>
          <p:nvPr/>
        </p:nvGrpSpPr>
        <p:grpSpPr bwMode="auto">
          <a:xfrm>
            <a:off x="4641850" y="108040"/>
            <a:ext cx="4273550" cy="387334"/>
            <a:chOff x="2928" y="144"/>
            <a:chExt cx="1392" cy="288"/>
          </a:xfrm>
        </p:grpSpPr>
        <p:sp>
          <p:nvSpPr>
            <p:cNvPr id="20"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1"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2"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3"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24"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6" name="Rectangle 25"/>
          <p:cNvSpPr/>
          <p:nvPr/>
        </p:nvSpPr>
        <p:spPr>
          <a:xfrm>
            <a:off x="199572" y="4377523"/>
            <a:ext cx="8699499" cy="492443"/>
          </a:xfrm>
          <a:prstGeom prst="rect">
            <a:avLst/>
          </a:prstGeom>
        </p:spPr>
        <p:txBody>
          <a:bodyPr wrap="square">
            <a:spAutoFit/>
          </a:bodyPr>
          <a:lstStyle/>
          <a:p>
            <a:pPr algn="ctr"/>
            <a:r>
              <a:rPr lang="vi-VN" sz="2600" b="1" dirty="0" smtClean="0">
                <a:solidFill>
                  <a:srgbClr val="FF0000"/>
                </a:solidFill>
                <a:latin typeface="Arial" pitchFamily="34" charset="0"/>
                <a:cs typeface="Arial" pitchFamily="34" charset="0"/>
              </a:rPr>
              <a:t>Bạn </a:t>
            </a:r>
            <a:r>
              <a:rPr lang="en-US" sz="2600" b="1" dirty="0" err="1" smtClean="0">
                <a:solidFill>
                  <a:srgbClr val="FF0000"/>
                </a:solidFill>
                <a:latin typeface="Arial" pitchFamily="34" charset="0"/>
                <a:cs typeface="Arial" pitchFamily="34" charset="0"/>
              </a:rPr>
              <a:t>trai</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ngồi</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vẽ</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tranh</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trong</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giờ</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học</a:t>
            </a:r>
            <a:r>
              <a:rPr lang="en-US" sz="2600" b="1" dirty="0" smtClean="0">
                <a:solidFill>
                  <a:srgbClr val="FF0000"/>
                </a:solidFill>
                <a:latin typeface="Arial" pitchFamily="34" charset="0"/>
                <a:cs typeface="Arial" pitchFamily="34" charset="0"/>
              </a:rPr>
              <a:t> </a:t>
            </a:r>
            <a:r>
              <a:rPr lang="en-US" sz="2600" b="1" dirty="0" err="1" smtClean="0">
                <a:solidFill>
                  <a:srgbClr val="FF0000"/>
                </a:solidFill>
                <a:latin typeface="Arial" pitchFamily="34" charset="0"/>
                <a:cs typeface="Arial" pitchFamily="34" charset="0"/>
              </a:rPr>
              <a:t>toán</a:t>
            </a:r>
            <a:endParaRPr lang="vi-VN" sz="2600" b="1" dirty="0">
              <a:solidFill>
                <a:srgbClr val="FF0000"/>
              </a:solidFill>
              <a:latin typeface="Arial" pitchFamily="34" charset="0"/>
              <a:cs typeface="Arial" pitchFamily="34" charset="0"/>
            </a:endParaRP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326" y="891878"/>
            <a:ext cx="6219283" cy="3365729"/>
          </a:xfrm>
          <a:prstGeom prst="rect">
            <a:avLst/>
          </a:prstGeom>
          <a:effectLst>
            <a:glow rad="228600">
              <a:schemeClr val="accent2">
                <a:satMod val="175000"/>
                <a:alpha val="40000"/>
              </a:schemeClr>
            </a:glow>
          </a:effectLst>
        </p:spPr>
      </p:pic>
      <p:sp>
        <p:nvSpPr>
          <p:cNvPr id="2" name="Rectangle 1"/>
          <p:cNvSpPr/>
          <p:nvPr/>
        </p:nvSpPr>
        <p:spPr>
          <a:xfrm>
            <a:off x="2332812" y="4909783"/>
            <a:ext cx="4563301" cy="461665"/>
          </a:xfrm>
          <a:prstGeom prst="rect">
            <a:avLst/>
          </a:prstGeom>
        </p:spPr>
        <p:txBody>
          <a:bodyPr wrap="none">
            <a:spAutoFit/>
          </a:bodyPr>
          <a:lstStyle/>
          <a:p>
            <a:r>
              <a:rPr lang="vi-VN" sz="2400" b="1" dirty="0">
                <a:solidFill>
                  <a:srgbClr val="006600"/>
                </a:solidFill>
              </a:rPr>
              <a:t>Việc làm đó là không phù hợp</a:t>
            </a:r>
            <a:endParaRPr lang="en-US" sz="2400" b="1" dirty="0">
              <a:solidFill>
                <a:srgbClr val="006600"/>
              </a:solidFill>
            </a:endParaRPr>
          </a:p>
        </p:txBody>
      </p:sp>
    </p:spTree>
    <p:extLst>
      <p:ext uri="{BB962C8B-B14F-4D97-AF65-F5344CB8AC3E}">
        <p14:creationId xmlns:p14="http://schemas.microsoft.com/office/powerpoint/2010/main" val="24393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94&quot;/&gt;&lt;/object&gt;&lt;object type=&quot;3&quot; unique_id=&quot;10005&quot;&gt;&lt;property id=&quot;20148&quot; value=&quot;5&quot;/&gt;&lt;property id=&quot;20300&quot; value=&quot;Slide 2&quot;/&gt;&lt;property id=&quot;20307&quot; value=&quot;323&quot;/&gt;&lt;/object&gt;&lt;object type=&quot;3&quot; unique_id=&quot;10006&quot;&gt;&lt;property id=&quot;20148&quot; value=&quot;5&quot;/&gt;&lt;property id=&quot;20300&quot; value=&quot;Slide 3&quot;/&gt;&lt;property id=&quot;20307&quot; value=&quot;257&quot;/&gt;&lt;/object&gt;&lt;object type=&quot;3&quot; unique_id=&quot;10007&quot;&gt;&lt;property id=&quot;20148&quot; value=&quot;5&quot;/&gt;&lt;property id=&quot;20300&quot; value=&quot;Slide 4&quot;/&gt;&lt;property id=&quot;20307&quot; value=&quot;288&quot;/&gt;&lt;/object&gt;&lt;object type=&quot;3&quot; unique_id=&quot;10008&quot;&gt;&lt;property id=&quot;20148&quot; value=&quot;5&quot;/&gt;&lt;property id=&quot;20300&quot; value=&quot;Slide 5&quot;/&gt;&lt;property id=&quot;20307&quot; value=&quot;287&quot;/&gt;&lt;/object&gt;&lt;object type=&quot;3&quot; unique_id=&quot;10009&quot;&gt;&lt;property id=&quot;20148&quot; value=&quot;5&quot;/&gt;&lt;property id=&quot;20300&quot; value=&quot;Slide 6&quot;/&gt;&lt;property id=&quot;20307&quot; value=&quot;295&quot;/&gt;&lt;/object&gt;&lt;object type=&quot;3&quot; unique_id=&quot;10010&quot;&gt;&lt;property id=&quot;20148&quot; value=&quot;5&quot;/&gt;&lt;property id=&quot;20300&quot; value=&quot;Slide 7&quot;/&gt;&lt;property id=&quot;20307&quot; value=&quot;296&quot;/&gt;&lt;/object&gt;&lt;object type=&quot;3&quot; unique_id=&quot;10011&quot;&gt;&lt;property id=&quot;20148&quot; value=&quot;5&quot;/&gt;&lt;property id=&quot;20300&quot; value=&quot;Slide 8&quot;/&gt;&lt;property id=&quot;20307&quot; value=&quot;281&quot;/&gt;&lt;/object&gt;&lt;object type=&quot;3&quot; unique_id=&quot;10012&quot;&gt;&lt;property id=&quot;20148&quot; value=&quot;5&quot;/&gt;&lt;property id=&quot;20300&quot; value=&quot;Slide 9&quot;/&gt;&lt;property id=&quot;20307&quot; value=&quot;297&quot;/&gt;&lt;/object&gt;&lt;object type=&quot;3&quot; unique_id=&quot;10013&quot;&gt;&lt;property id=&quot;20148&quot; value=&quot;5&quot;/&gt;&lt;property id=&quot;20300&quot; value=&quot;Slide 10&quot;/&gt;&lt;property id=&quot;20307&quot; value=&quot;298&quot;/&gt;&lt;/object&gt;&lt;object type=&quot;3&quot; unique_id=&quot;10014&quot;&gt;&lt;property id=&quot;20148&quot; value=&quot;5&quot;/&gt;&lt;property id=&quot;20300&quot; value=&quot;Slide 11&quot;/&gt;&lt;property id=&quot;20307&quot; value=&quot;299&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quot;/&gt;&lt;property id=&quot;20307&quot; value=&quot;301&quot;/&gt;&lt;/object&gt;&lt;object type=&quot;3&quot; unique_id=&quot;10017&quot;&gt;&lt;property id=&quot;20148&quot; value=&quot;5&quot;/&gt;&lt;property id=&quot;20300&quot; value=&quot;Slide 14&quot;/&gt;&lt;property id=&quot;20307&quot; value=&quot;302&quot;/&gt;&lt;/object&gt;&lt;object type=&quot;3&quot; unique_id=&quot;10018&quot;&gt;&lt;property id=&quot;20148&quot; value=&quot;5&quot;/&gt;&lt;property id=&quot;20300&quot; value=&quot;Slide 15&quot;/&gt;&lt;property id=&quot;20307&quot; value=&quot;303&quot;/&gt;&lt;/object&gt;&lt;object type=&quot;3&quot; unique_id=&quot;10019&quot;&gt;&lt;property id=&quot;20148&quot; value=&quot;5&quot;/&gt;&lt;property id=&quot;20300&quot; value=&quot;Slide 16&quot;/&gt;&lt;property id=&quot;20307&quot; value=&quot;304&quot;/&gt;&lt;/object&gt;&lt;object type=&quot;3&quot; unique_id=&quot;10020&quot;&gt;&lt;property id=&quot;20148&quot; value=&quot;5&quot;/&gt;&lt;property id=&quot;20300&quot; value=&quot;Slide 17&quot;/&gt;&lt;property id=&quot;20307&quot; value=&quot;305&quot;/&gt;&lt;/object&gt;&lt;object type=&quot;3&quot; unique_id=&quot;10021&quot;&gt;&lt;property id=&quot;20148&quot; value=&quot;5&quot;/&gt;&lt;property id=&quot;20300&quot; value=&quot;Slide 18&quot;/&gt;&lt;property id=&quot;20307&quot; value=&quot;306&quot;/&gt;&lt;/object&gt;&lt;object type=&quot;3&quot; unique_id=&quot;10022&quot;&gt;&lt;property id=&quot;20148&quot; value=&quot;5&quot;/&gt;&lt;property id=&quot;20300&quot; value=&quot;Slide 19&quot;/&gt;&lt;property id=&quot;20307&quot; value=&quot;307&quot;/&gt;&lt;/object&gt;&lt;object type=&quot;3&quot; unique_id=&quot;10023&quot;&gt;&lt;property id=&quot;20148&quot; value=&quot;5&quot;/&gt;&lt;property id=&quot;20300&quot; value=&quot;Slide 20&quot;/&gt;&lt;property id=&quot;20307&quot; value=&quot;308&quot;/&gt;&lt;/object&gt;&lt;object type=&quot;3&quot; unique_id=&quot;10024&quot;&gt;&lt;property id=&quot;20148&quot; value=&quot;5&quot;/&gt;&lt;property id=&quot;20300&quot; value=&quot;Slide 21&quot;/&gt;&lt;property id=&quot;20307&quot; value=&quot;310&quot;/&gt;&lt;/object&gt;&lt;object type=&quot;3&quot; unique_id=&quot;10025&quot;&gt;&lt;property id=&quot;20148&quot; value=&quot;5&quot;/&gt;&lt;property id=&quot;20300&quot; value=&quot;Slide 22&quot;/&gt;&lt;property id=&quot;20307&quot; value=&quot;311&quot;/&gt;&lt;/object&gt;&lt;object type=&quot;3&quot; unique_id=&quot;10026&quot;&gt;&lt;property id=&quot;20148&quot; value=&quot;5&quot;/&gt;&lt;property id=&quot;20300&quot; value=&quot;Slide 23&quot;/&gt;&lt;property id=&quot;20307&quot; value=&quot;312&quot;/&gt;&lt;/object&gt;&lt;object type=&quot;3&quot; unique_id=&quot;10027&quot;&gt;&lt;property id=&quot;20148&quot; value=&quot;5&quot;/&gt;&lt;property id=&quot;20300&quot; value=&quot;Slide 24&quot;/&gt;&lt;property id=&quot;20307&quot; value=&quot;315&quot;/&gt;&lt;/object&gt;&lt;object type=&quot;3&quot; unique_id=&quot;10028&quot;&gt;&lt;property id=&quot;20148&quot; value=&quot;5&quot;/&gt;&lt;property id=&quot;20300&quot; value=&quot;Slide 25&quot;/&gt;&lt;property id=&quot;20307&quot; value=&quot;314&quot;/&gt;&lt;/object&gt;&lt;object type=&quot;3&quot; unique_id=&quot;10029&quot;&gt;&lt;property id=&quot;20148&quot; value=&quot;5&quot;/&gt;&lt;property id=&quot;20300&quot; value=&quot;Slide 26&quot;/&gt;&lt;property id=&quot;20307&quot; value=&quot;317&quot;/&gt;&lt;/object&gt;&lt;object type=&quot;3&quot; unique_id=&quot;10030&quot;&gt;&lt;property id=&quot;20148&quot; value=&quot;5&quot;/&gt;&lt;property id=&quot;20300&quot; value=&quot;Slide 27&quot;/&gt;&lt;property id=&quot;20307&quot; value=&quot;318&quot;/&gt;&lt;/object&gt;&lt;object type=&quot;3&quot; unique_id=&quot;10031&quot;&gt;&lt;property id=&quot;20148&quot; value=&quot;5&quot;/&gt;&lt;property id=&quot;20300&quot; value=&quot;Slide 28&quot;/&gt;&lt;property id=&quot;20307&quot; value=&quot;332&quot;/&gt;&lt;/object&gt;&lt;object type=&quot;3&quot; unique_id=&quot;10032&quot;&gt;&lt;property id=&quot;20148&quot; value=&quot;5&quot;/&gt;&lt;property id=&quot;20300&quot; value=&quot;Slide 29&quot;/&gt;&lt;property id=&quot;20307&quot; value=&quot;325&quot;/&gt;&lt;/object&gt;&lt;object type=&quot;3&quot; unique_id=&quot;10033&quot;&gt;&lt;property id=&quot;20148&quot; value=&quot;5&quot;/&gt;&lt;property id=&quot;20300&quot; value=&quot;Slide 30&quot;/&gt;&lt;property id=&quot;20307&quot; value=&quot;326&quot;/&gt;&lt;/object&gt;&lt;object type=&quot;3&quot; unique_id=&quot;10034&quot;&gt;&lt;property id=&quot;20148&quot; value=&quot;5&quot;/&gt;&lt;property id=&quot;20300&quot; value=&quot;Slide 31&quot;/&gt;&lt;property id=&quot;20307&quot; value=&quot;327&quot;/&gt;&lt;/object&gt;&lt;object type=&quot;3&quot; unique_id=&quot;10035&quot;&gt;&lt;property id=&quot;20148&quot; value=&quot;5&quot;/&gt;&lt;property id=&quot;20300&quot; value=&quot;Slide 32&quot;/&gt;&lt;property id=&quot;20307&quot; value=&quot;328&quot;/&gt;&lt;/object&gt;&lt;object type=&quot;3&quot; unique_id=&quot;10036&quot;&gt;&lt;property id=&quot;20148&quot; value=&quot;5&quot;/&gt;&lt;property id=&quot;20300&quot; value=&quot;Slide 33&quot;/&gt;&lt;property id=&quot;20307&quot; value=&quot;329&quot;/&gt;&lt;/object&gt;&lt;object type=&quot;3&quot; unique_id=&quot;10037&quot;&gt;&lt;property id=&quot;20148&quot; value=&quot;5&quot;/&gt;&lt;property id=&quot;20300&quot; value=&quot;Slide 34&quot;/&gt;&lt;property id=&quot;20307&quot; value=&quot;330&quot;/&gt;&lt;/object&gt;&lt;object type=&quot;3&quot; unique_id=&quot;10038&quot;&gt;&lt;property id=&quot;20148&quot; value=&quot;5&quot;/&gt;&lt;property id=&quot;20300&quot; value=&quot;Slide 35&quot;/&gt;&lt;property id=&quot;20307&quot; value=&quot;331&quot;/&gt;&lt;/object&gt;&lt;object type=&quot;3&quot; unique_id=&quot;10039&quot;&gt;&lt;property id=&quot;20148&quot; value=&quot;5&quot;/&gt;&lt;property id=&quot;20300&quot; value=&quot;Slide 36&quot;/&gt;&lt;property id=&quot;20307&quot; value=&quot;320&quot;/&gt;&lt;/object&gt;&lt;object type=&quot;3&quot; unique_id=&quot;10040&quot;&gt;&lt;property id=&quot;20148&quot; value=&quot;5&quot;/&gt;&lt;property id=&quot;20300&quot; value=&quot;Slide 37&quot;/&gt;&lt;property id=&quot;20307&quot; value=&quot;322&quot;/&gt;&lt;/object&gt;&lt;object type=&quot;3&quot; unique_id=&quot;10041&quot;&gt;&lt;property id=&quot;20148&quot; value=&quot;5&quot;/&gt;&lt;property id=&quot;20300&quot; value=&quot;Slide 38&quot;/&gt;&lt;property id=&quot;20307&quot; value=&quot;279&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929</TotalTime>
  <Words>955</Words>
  <Application>Microsoft Office PowerPoint</Application>
  <PresentationFormat>On-screen Show (16:10)</PresentationFormat>
  <Paragraphs>128</Paragraphs>
  <Slides>38</Slides>
  <Notes>0</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MTC</cp:lastModifiedBy>
  <cp:revision>95</cp:revision>
  <dcterms:created xsi:type="dcterms:W3CDTF">2020-02-10T09:35:50Z</dcterms:created>
  <dcterms:modified xsi:type="dcterms:W3CDTF">2020-10-12T04:11:10Z</dcterms:modified>
</cp:coreProperties>
</file>