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33" r:id="rId4"/>
    <p:sldId id="337" r:id="rId5"/>
    <p:sldId id="344" r:id="rId6"/>
    <p:sldId id="336" r:id="rId7"/>
    <p:sldId id="341" r:id="rId8"/>
    <p:sldId id="323" r:id="rId9"/>
    <p:sldId id="342" r:id="rId10"/>
    <p:sldId id="309" r:id="rId11"/>
    <p:sldId id="310" r:id="rId12"/>
    <p:sldId id="324" r:id="rId13"/>
    <p:sldId id="325" r:id="rId14"/>
    <p:sldId id="326" r:id="rId15"/>
    <p:sldId id="328" r:id="rId16"/>
    <p:sldId id="329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 pitchFamily="34" charset="0"/>
      <p:regular r:id="rId23"/>
      <p:bold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宋体" panose="02010600030101010101" pitchFamily="2" charset="-122"/>
      <p:regular r:id="rId28"/>
    </p:embeddedFont>
    <p:embeddedFont>
      <p:font typeface="Arial Black" panose="020B0A04020102020204" pitchFamily="34" charset="0"/>
      <p:bold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.VnTifani HeavyH" panose="020B7200000000000000" pitchFamily="34" charset="0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FFCC"/>
    <a:srgbClr val="99FFCC"/>
    <a:srgbClr val="FF99CC"/>
    <a:srgbClr val="FF66FF"/>
    <a:srgbClr val="0066CC"/>
    <a:srgbClr val="FFCCFF"/>
    <a:srgbClr val="00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image" Target="../media/image19.pn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19" Type="http://schemas.openxmlformats.org/officeDocument/2006/relationships/image" Target="../media/image30.gif"/><Relationship Id="rId4" Type="http://schemas.openxmlformats.org/officeDocument/2006/relationships/slide" Target="slide15.xml"/><Relationship Id="rId9" Type="http://schemas.openxmlformats.org/officeDocument/2006/relationships/image" Target="../media/image22.jpe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2.gif"/><Relationship Id="rId18" Type="http://schemas.openxmlformats.org/officeDocument/2006/relationships/image" Target="../media/image37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4.wav"/><Relationship Id="rId12" Type="http://schemas.openxmlformats.org/officeDocument/2006/relationships/image" Target="../media/image31.gif"/><Relationship Id="rId17" Type="http://schemas.openxmlformats.org/officeDocument/2006/relationships/image" Target="../media/image36.gif"/><Relationship Id="rId2" Type="http://schemas.openxmlformats.org/officeDocument/2006/relationships/tags" Target="../tags/tag2.xml"/><Relationship Id="rId16" Type="http://schemas.openxmlformats.org/officeDocument/2006/relationships/image" Target="../media/image35.gif"/><Relationship Id="rId20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34.gif"/><Relationship Id="rId10" Type="http://schemas.openxmlformats.org/officeDocument/2006/relationships/audio" Target="../media/audio7.wav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6.wav"/><Relationship Id="rId1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4.wav"/><Relationship Id="rId18" Type="http://schemas.openxmlformats.org/officeDocument/2006/relationships/image" Target="../media/image31.gif"/><Relationship Id="rId26" Type="http://schemas.openxmlformats.org/officeDocument/2006/relationships/image" Target="../media/image41.gif"/><Relationship Id="rId3" Type="http://schemas.openxmlformats.org/officeDocument/2006/relationships/tags" Target="../tags/tag5.xml"/><Relationship Id="rId21" Type="http://schemas.openxmlformats.org/officeDocument/2006/relationships/image" Target="../media/image34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0.gif"/><Relationship Id="rId2" Type="http://schemas.openxmlformats.org/officeDocument/2006/relationships/tags" Target="../tags/tag4.xml"/><Relationship Id="rId16" Type="http://schemas.openxmlformats.org/officeDocument/2006/relationships/audio" Target="../media/audio9.wav"/><Relationship Id="rId20" Type="http://schemas.openxmlformats.org/officeDocument/2006/relationships/image" Target="../media/image33.gif"/><Relationship Id="rId29" Type="http://schemas.openxmlformats.org/officeDocument/2006/relationships/image" Target="../media/image43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8.wav"/><Relationship Id="rId24" Type="http://schemas.openxmlformats.org/officeDocument/2006/relationships/image" Target="../media/image37.gif"/><Relationship Id="rId5" Type="http://schemas.openxmlformats.org/officeDocument/2006/relationships/tags" Target="../tags/tag7.xml"/><Relationship Id="rId15" Type="http://schemas.openxmlformats.org/officeDocument/2006/relationships/audio" Target="../media/audio7.wav"/><Relationship Id="rId23" Type="http://schemas.openxmlformats.org/officeDocument/2006/relationships/image" Target="../media/image36.gif"/><Relationship Id="rId28" Type="http://schemas.openxmlformats.org/officeDocument/2006/relationships/image" Target="../media/image42.jpe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2.gif"/><Relationship Id="rId31" Type="http://schemas.openxmlformats.org/officeDocument/2006/relationships/image" Target="../media/image45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5.gif"/><Relationship Id="rId27" Type="http://schemas.openxmlformats.org/officeDocument/2006/relationships/slide" Target="slide12.xml"/><Relationship Id="rId30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6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slide" Target="slide12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4.wav"/><Relationship Id="rId18" Type="http://schemas.openxmlformats.org/officeDocument/2006/relationships/image" Target="../media/image31.gif"/><Relationship Id="rId26" Type="http://schemas.openxmlformats.org/officeDocument/2006/relationships/image" Target="../media/image41.gif"/><Relationship Id="rId3" Type="http://schemas.openxmlformats.org/officeDocument/2006/relationships/tags" Target="../tags/tag13.xml"/><Relationship Id="rId21" Type="http://schemas.openxmlformats.org/officeDocument/2006/relationships/image" Target="../media/image34.gif"/><Relationship Id="rId7" Type="http://schemas.openxmlformats.org/officeDocument/2006/relationships/tags" Target="../tags/tag1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0.gif"/><Relationship Id="rId2" Type="http://schemas.openxmlformats.org/officeDocument/2006/relationships/tags" Target="../tags/tag12.xml"/><Relationship Id="rId16" Type="http://schemas.openxmlformats.org/officeDocument/2006/relationships/audio" Target="../media/audio9.wav"/><Relationship Id="rId20" Type="http://schemas.openxmlformats.org/officeDocument/2006/relationships/image" Target="../media/image33.gif"/><Relationship Id="rId29" Type="http://schemas.openxmlformats.org/officeDocument/2006/relationships/image" Target="../media/image49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8.wav"/><Relationship Id="rId24" Type="http://schemas.openxmlformats.org/officeDocument/2006/relationships/image" Target="../media/image37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6.gif"/><Relationship Id="rId28" Type="http://schemas.openxmlformats.org/officeDocument/2006/relationships/image" Target="../media/image44.jpe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2.gif"/><Relationship Id="rId31" Type="http://schemas.openxmlformats.org/officeDocument/2006/relationships/image" Target="../media/image51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5.gif"/><Relationship Id="rId27" Type="http://schemas.openxmlformats.org/officeDocument/2006/relationships/slide" Target="slide12.xml"/><Relationship Id="rId30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29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tr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5" y="2325914"/>
            <a:ext cx="24479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2119312"/>
            <a:ext cx="2030524" cy="74877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 smtClean="0">
                <a:latin typeface=".VnAvant" pitchFamily="34" charset="0"/>
              </a:rPr>
              <a:t>tranh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2119312"/>
            <a:ext cx="2030524" cy="74877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 smtClean="0">
                <a:latin typeface=".VnAvant" pitchFamily="34" charset="0"/>
              </a:rPr>
              <a:t>Ch¸o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38454" y="500431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38454" y="2859636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852187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Chã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hỏ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3397039"/>
            <a:ext cx="2543464" cy="16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431763"/>
            <a:ext cx="2543464" cy="13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2300" y="65430"/>
            <a:ext cx="336767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29: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tr</a:t>
            </a:r>
            <a:r>
              <a:rPr lang="en-US" sz="6000" b="1" dirty="0" err="1" smtClean="0">
                <a:latin typeface=".VnAvant" pitchFamily="34" charset="0"/>
              </a:rPr>
              <a:t>e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9" y="1319393"/>
            <a:ext cx="2447925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18" y="1576568"/>
            <a:ext cx="2771775" cy="2000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7408" y="396171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latin typeface=".VnAvant" pitchFamily="34" charset="0"/>
              </a:rPr>
              <a:t>ã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32224" y="535220"/>
            <a:ext cx="782320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1" y="2426322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µ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5158" y="2426323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châ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6527" y="2426324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" y="765762"/>
            <a:ext cx="1558648" cy="17467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82" y="743662"/>
            <a:ext cx="1959675" cy="176212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27" y="749366"/>
            <a:ext cx="2087390" cy="17262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0123" y="2439736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latin typeface=".VnAvant" pitchFamily="34" charset="0"/>
              </a:rPr>
              <a:t>µ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5183" y="2426327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 smtClean="0">
                <a:latin typeface=".VnAvant" pitchFamily="34" charset="0"/>
              </a:rPr>
              <a:t>â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3187" y="2426325"/>
            <a:ext cx="208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 smtClean="0">
                <a:latin typeface=".VnAvant" pitchFamily="34" charset="0"/>
              </a:rPr>
              <a:t>Þ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3352" y="4820795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7389" y="4806789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trÜ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269" y="4777254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Ø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5" y="3270733"/>
            <a:ext cx="2005717" cy="14953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27" y="3272168"/>
            <a:ext cx="2096599" cy="149387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99" y="3245253"/>
            <a:ext cx="1999037" cy="15207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-96092" y="4813541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latin typeface=".VnAvant" pitchFamily="34" charset="0"/>
              </a:rPr>
              <a:t>ª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4649" y="4799535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err="1" smtClean="0">
                <a:latin typeface=".VnAvant" pitchFamily="34" charset="0"/>
              </a:rPr>
              <a:t>Ü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4529" y="4770000"/>
            <a:ext cx="216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>
                <a:latin typeface=".VnAvant" pitchFamily="34" charset="0"/>
              </a:rPr>
              <a:t>Ø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3" y="785132"/>
            <a:ext cx="3457575" cy="46672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70639" y="1170893"/>
            <a:ext cx="4751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  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Chi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Qua </a:t>
            </a:r>
            <a:r>
              <a:rPr lang="en-US" sz="2800" dirty="0" err="1" smtClean="0">
                <a:latin typeface=".VnAvant" pitchFamily="34" charset="0"/>
              </a:rPr>
              <a:t>chî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c¸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ª, c¸ </a:t>
            </a:r>
            <a:r>
              <a:rPr lang="en-US" sz="2800" dirty="0" err="1" smtClean="0">
                <a:latin typeface=".VnAvant" pitchFamily="34" charset="0"/>
              </a:rPr>
              <a:t>mÌ</a:t>
            </a:r>
            <a:r>
              <a:rPr lang="en-US" sz="2800" dirty="0" smtClean="0">
                <a:latin typeface=".VnAvant" pitchFamily="34" charset="0"/>
              </a:rPr>
              <a:t>…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   Ở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Chi </a:t>
            </a:r>
            <a:r>
              <a:rPr lang="en-US" sz="2800" dirty="0" err="1" smtClean="0">
                <a:latin typeface=".VnAvant" pitchFamily="34" charset="0"/>
              </a:rPr>
              <a:t>nhí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, “BÐ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 lµ c« </a:t>
            </a:r>
            <a:r>
              <a:rPr lang="en-US" sz="2800" dirty="0" err="1" smtClean="0">
                <a:latin typeface=".VnAvant" pitchFamily="34" charset="0"/>
              </a:rPr>
              <a:t>ch</a:t>
            </a:r>
            <a:r>
              <a:rPr lang="en-US" sz="2800" dirty="0" smtClean="0">
                <a:latin typeface=".VnAvant" pitchFamily="34" charset="0"/>
              </a:rPr>
              <a:t>ª ®ã”. BÐ </a:t>
            </a:r>
            <a:r>
              <a:rPr lang="en-US" sz="2800" dirty="0" err="1" smtClean="0">
                <a:latin typeface=".VnAvant" pitchFamily="34" charset="0"/>
              </a:rPr>
              <a:t>nghe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trÎ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Chi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qua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chî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tr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99045" y="4368766"/>
            <a:ext cx="2329541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nhí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43288" y="4390539"/>
            <a:ext cx="2329541" cy="81280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nhÌ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7054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8" y="827314"/>
            <a:ext cx="8702796" cy="27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7054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8" y="827314"/>
            <a:ext cx="8702796" cy="2764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58" y="3700588"/>
            <a:ext cx="2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nhí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015" y="3591378"/>
            <a:ext cx="2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Chi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6744" y="1698172"/>
            <a:ext cx="2177143" cy="7837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79490" y="2590786"/>
            <a:ext cx="2177143" cy="7837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6" y="1314903"/>
            <a:ext cx="8227333" cy="19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pic>
        <p:nvPicPr>
          <p:cNvPr id="5" name="tr - c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024" b="19485"/>
          <a:stretch/>
        </p:blipFill>
        <p:spPr>
          <a:xfrm>
            <a:off x="609600" y="943430"/>
            <a:ext cx="8168636" cy="4107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859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393</Words>
  <Application>Microsoft Office PowerPoint</Application>
  <PresentationFormat>On-screen Show (16:10)</PresentationFormat>
  <Paragraphs>77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宋体</vt:lpstr>
      <vt:lpstr>Arial Black</vt:lpstr>
      <vt:lpstr>Comic Sans MS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210</cp:revision>
  <dcterms:created xsi:type="dcterms:W3CDTF">2020-02-10T09:35:50Z</dcterms:created>
  <dcterms:modified xsi:type="dcterms:W3CDTF">2020-10-11T06:10:13Z</dcterms:modified>
</cp:coreProperties>
</file>