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1" r:id="rId2"/>
    <p:sldId id="282" r:id="rId3"/>
    <p:sldId id="283" r:id="rId4"/>
    <p:sldId id="284" r:id="rId5"/>
    <p:sldId id="285" r:id="rId6"/>
    <p:sldId id="286" r:id="rId7"/>
    <p:sldId id="302" r:id="rId8"/>
    <p:sldId id="303" r:id="rId9"/>
    <p:sldId id="304" r:id="rId10"/>
    <p:sldId id="290" r:id="rId11"/>
    <p:sldId id="291" r:id="rId12"/>
    <p:sldId id="293" r:id="rId13"/>
    <p:sldId id="294" r:id="rId14"/>
    <p:sldId id="295" r:id="rId15"/>
    <p:sldId id="296" r:id="rId16"/>
    <p:sldId id="297" r:id="rId17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9"/>
      <p:bold r:id="rId20"/>
      <p:italic r:id="rId21"/>
    </p:embeddedFont>
    <p:embeddedFont>
      <p:font typeface="宋体" panose="02010600030101010101" pitchFamily="2" charset="-122"/>
      <p:regular r:id="rId22"/>
    </p:embeddedFont>
    <p:embeddedFont>
      <p:font typeface="VNI-Juni" pitchFamily="2" charset="0"/>
      <p:regular r:id="rId23"/>
    </p:embeddedFont>
    <p:embeddedFont>
      <p:font typeface=".VnTifani Heavy" panose="020B7200000000000000" pitchFamily="34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FF0066"/>
    <a:srgbClr val="FF66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500" y="-27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3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jp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32585" y="643540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  <a:latin typeface=".VnAvant" pitchFamily="34" charset="0"/>
              </a:rPr>
              <a:t>BÀI 26</a:t>
            </a:r>
            <a:endParaRPr lang="en-US" sz="6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4" y="1787771"/>
            <a:ext cx="7651750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43326" y="36402"/>
            <a:ext cx="29028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03563" y="703947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6579" y="36402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Kien va bo c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1865"/>
          <a:stretch/>
        </p:blipFill>
        <p:spPr>
          <a:xfrm>
            <a:off x="493486" y="986972"/>
            <a:ext cx="8142514" cy="44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2047212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458" y="1275796"/>
            <a:ext cx="7141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smtClean="0">
                <a:solidFill>
                  <a:srgbClr val="0000CC"/>
                </a:solidFill>
                <a:latin typeface="UTM Avo" panose="02040603050506020204" pitchFamily="18" charset="0"/>
              </a:rPr>
              <a:t>Phải giúp đỡ nhau khi hoạn nạn, khó khăn. Mình biết giúp đỡ mọi  người sẽ nhận được sự giúp đỡ từ người khác.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8972" y="67640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CC"/>
                </a:solidFill>
                <a:latin typeface="UTM Avo" panose="02040603050506020204" pitchFamily="18" charset="0"/>
              </a:rPr>
              <a:t>Bài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sz="3600" smtClean="0">
                <a:solidFill>
                  <a:srgbClr val="0000CC"/>
                </a:solidFill>
                <a:latin typeface="UTM Avo" panose="02040603050506020204" pitchFamily="18" charset="0"/>
              </a:rPr>
              <a:t>học: </a:t>
            </a:r>
            <a:endParaRPr lang="en-US" sz="360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6" y="1538515"/>
            <a:ext cx="7903721" cy="220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1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872642" y="620419"/>
            <a:ext cx="224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err="1" smtClean="0">
                <a:solidFill>
                  <a:srgbClr val="0000CC"/>
                </a:solidFill>
                <a:latin typeface=".VnAvant" pitchFamily="34" charset="0"/>
              </a:rPr>
              <a:t>D.KiÕn</a:t>
            </a:r>
            <a:r>
              <a:rPr lang="es-ES_tradnl" sz="1800" b="1" dirty="0" smtClean="0">
                <a:solidFill>
                  <a:srgbClr val="0000CC"/>
                </a:solidFill>
                <a:latin typeface=".VnAvant" pitchFamily="34" charset="0"/>
              </a:rPr>
              <a:t> vµ </a:t>
            </a:r>
            <a:r>
              <a:rPr lang="es-ES_tradnl" sz="1800" b="1" dirty="0" err="1" smtClean="0">
                <a:solidFill>
                  <a:srgbClr val="0000CC"/>
                </a:solidFill>
                <a:latin typeface=".VnAvant" pitchFamily="34" charset="0"/>
              </a:rPr>
              <a:t>bå</a:t>
            </a:r>
            <a:r>
              <a:rPr lang="es-ES_tradnl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s-ES_tradnl" sz="1800" b="1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endParaRPr lang="es-E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  <a:latin typeface=".VnAvant" pitchFamily="34" charset="0"/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  <a:latin typeface=".VnAvant" pitchFamily="34" charset="0"/>
              </a:rPr>
              <a:t>KiÕn</a:t>
            </a:r>
            <a:endParaRPr lang="es-E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  <a:latin typeface=".VnAvant" pitchFamily="34" charset="0"/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  <a:latin typeface=".VnAvant" pitchFamily="34" charset="0"/>
              </a:rPr>
              <a:t>B¸c</a:t>
            </a:r>
            <a:r>
              <a:rPr lang="es-ES_tradnl" sz="20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  <a:latin typeface=".VnAvant" pitchFamily="34" charset="0"/>
              </a:rPr>
              <a:t>thî</a:t>
            </a:r>
            <a:r>
              <a:rPr lang="es-ES_tradnl" sz="20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  <a:latin typeface=".VnAvant" pitchFamily="34" charset="0"/>
              </a:rPr>
              <a:t>s¨n</a:t>
            </a:r>
            <a:endParaRPr lang="es-ES" sz="2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1: </a:t>
              </a:r>
              <a:r>
                <a:rPr lang="en-US" sz="2800" b="1" dirty="0" err="1" smtClean="0"/>
                <a:t>Nhân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vật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chính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trong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chuyện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em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vừa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nghe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là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ai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2"/>
          <a:stretch/>
        </p:blipFill>
        <p:spPr>
          <a:xfrm>
            <a:off x="3590183" y="3536162"/>
            <a:ext cx="1631791" cy="140656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585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thỏ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Kiến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có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ai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hỏi</a:t>
              </a:r>
              <a:r>
                <a:rPr lang="en-US" sz="2800" b="1" dirty="0" smtClean="0"/>
                <a:t> 2: Ai </a:t>
              </a:r>
              <a:r>
                <a:rPr lang="en-US" sz="2800" b="1" dirty="0" err="1" smtClean="0"/>
                <a:t>đã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cứu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bồ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khỏi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bác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thợ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săn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>
          <a:xfrm>
            <a:off x="3669292" y="3520422"/>
            <a:ext cx="2038233" cy="14678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32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8292" y="172139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44" y="941614"/>
            <a:ext cx="8333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Quan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éi 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dung </a:t>
            </a:r>
            <a:r>
              <a:rPr lang="en-US" sz="2400" b="1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1"/>
          <a:stretch/>
        </p:blipFill>
        <p:spPr>
          <a:xfrm>
            <a:off x="130629" y="1901220"/>
            <a:ext cx="2007671" cy="17414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2"/>
          <a:stretch/>
        </p:blipFill>
        <p:spPr>
          <a:xfrm>
            <a:off x="2402930" y="1908095"/>
            <a:ext cx="2012287" cy="173453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>
          <a:xfrm>
            <a:off x="4694698" y="1907360"/>
            <a:ext cx="2030748" cy="173527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8"/>
          <a:stretch/>
        </p:blipFill>
        <p:spPr>
          <a:xfrm>
            <a:off x="6981954" y="1908095"/>
            <a:ext cx="2016903" cy="17166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8292" y="172139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62" y="1116419"/>
            <a:ext cx="2299573" cy="212035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08" y="1059543"/>
            <a:ext cx="2207330" cy="212035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90" y="3469857"/>
            <a:ext cx="2207331" cy="209972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86" y="3454400"/>
            <a:ext cx="2221052" cy="213665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001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38292" y="172139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1"/>
          <a:stretch/>
        </p:blipFill>
        <p:spPr>
          <a:xfrm>
            <a:off x="438803" y="941614"/>
            <a:ext cx="2007671" cy="17414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2"/>
          <a:stretch/>
        </p:blipFill>
        <p:spPr>
          <a:xfrm>
            <a:off x="2504530" y="1937123"/>
            <a:ext cx="2012287" cy="173453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>
          <a:xfrm>
            <a:off x="4560359" y="3089057"/>
            <a:ext cx="2030748" cy="173527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8"/>
          <a:stretch/>
        </p:blipFill>
        <p:spPr>
          <a:xfrm>
            <a:off x="6649423" y="3956693"/>
            <a:ext cx="2016903" cy="17166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8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3640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3378" y="-16547"/>
            <a:ext cx="3209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Kien va bo c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79" b="12500"/>
          <a:stretch/>
        </p:blipFill>
        <p:spPr>
          <a:xfrm>
            <a:off x="464454" y="928914"/>
            <a:ext cx="8142516" cy="442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628" y="4342328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suèi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n­ưíc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cuèn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395" y="1116416"/>
            <a:ext cx="3310409" cy="305240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628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Nhê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l¸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suèi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bß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l¸ d¹t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tho¸t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chÕt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61" y="1155700"/>
            <a:ext cx="3067262" cy="29464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gi­ư¬ng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sóng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nh¾m b¾n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63" y="1191114"/>
            <a:ext cx="3106057" cy="295464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èt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giËt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la to,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éng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vôt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bay ®i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7664" y="13077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KiÕn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bå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74" y="1219200"/>
            <a:ext cx="3141394" cy="302202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1371</TotalTime>
  <Words>442</Words>
  <Application>Microsoft Office PowerPoint</Application>
  <PresentationFormat>On-screen Show (16:10)</PresentationFormat>
  <Paragraphs>77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Times New Roman</vt:lpstr>
      <vt:lpstr>.VnAvant</vt:lpstr>
      <vt:lpstr>宋体</vt:lpstr>
      <vt:lpstr>VNI-Juni</vt:lpstr>
      <vt:lpstr>.VnTifani Heavy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Carcassonno</cp:lastModifiedBy>
  <cp:revision>191</cp:revision>
  <dcterms:created xsi:type="dcterms:W3CDTF">2020-02-10T09:35:50Z</dcterms:created>
  <dcterms:modified xsi:type="dcterms:W3CDTF">2020-10-11T04:07:51Z</dcterms:modified>
</cp:coreProperties>
</file>