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80" r:id="rId2"/>
    <p:sldId id="339" r:id="rId3"/>
    <p:sldId id="256" r:id="rId4"/>
    <p:sldId id="257" r:id="rId5"/>
    <p:sldId id="333" r:id="rId6"/>
    <p:sldId id="335" r:id="rId7"/>
    <p:sldId id="337" r:id="rId8"/>
    <p:sldId id="340" r:id="rId9"/>
    <p:sldId id="336" r:id="rId10"/>
    <p:sldId id="323" r:id="rId11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3"/>
      <p:bold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宋体" panose="02010600030101010101" pitchFamily="2" charset="-122"/>
      <p:regular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00CC"/>
    <a:srgbClr val="000066"/>
    <a:srgbClr val="006600"/>
    <a:srgbClr val="0066CC"/>
    <a:srgbClr val="99FFCC"/>
    <a:srgbClr val="FF99CC"/>
    <a:srgbClr val="FFFF99"/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500" y="-27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" y="1504950"/>
            <a:ext cx="84296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825500"/>
            <a:chExt cx="9141569" cy="48895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825500"/>
              <a:ext cx="9141569" cy="488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1014184"/>
              <a:ext cx="8868228" cy="4559302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_ Karaoke HD _ Lop Chung Ta Doan Ket _ Am Nhac Lop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667656" y="595085"/>
            <a:ext cx="8069943" cy="45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23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 -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ph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66" y="2320243"/>
            <a:ext cx="27527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7069" y="65430"/>
            <a:ext cx="339813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23: p -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5" y="3951148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P</a:t>
            </a:r>
            <a:r>
              <a:rPr lang="en-US" sz="6000" b="1" dirty="0" smtClean="0">
                <a:latin typeface=".VnAvant" pitchFamily="34" charset="0"/>
              </a:rPr>
              <a:t>i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a n«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3" y="1468751"/>
            <a:ext cx="2752725" cy="24098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56" y="1468749"/>
            <a:ext cx="3404519" cy="24098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4817582" y="3896353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ph</a:t>
            </a:r>
            <a:r>
              <a:rPr lang="en-US" sz="6000" b="1" dirty="0" err="1" smtClean="0">
                <a:latin typeface=".VnAvant" pitchFamily="34" charset="0"/>
              </a:rPr>
              <a:t>è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cæ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714" y="354020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pa n«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3851" y="353029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ph</a:t>
            </a:r>
            <a:r>
              <a:rPr lang="en-US" sz="4800" b="1" dirty="0" smtClean="0">
                <a:latin typeface=".VnAvant" pitchFamily="34" charset="0"/>
              </a:rPr>
              <a:t>µ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714" y="3517685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a n«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3851" y="350777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µ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" y="857128"/>
            <a:ext cx="3658572" cy="25064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128"/>
            <a:ext cx="4201417" cy="25064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712" y="3677778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phë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4841" y="369229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phi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2113" y="37059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.VnAvant" pitchFamily="34" charset="0"/>
              </a:rPr>
              <a:t>cµ </a:t>
            </a:r>
            <a:r>
              <a:rPr lang="en-US" sz="4800" b="1" dirty="0" err="1" smtClean="0">
                <a:latin typeface=".VnAvant" pitchFamily="34" charset="0"/>
              </a:rPr>
              <a:t>ph</a:t>
            </a:r>
            <a:r>
              <a:rPr lang="en-US" sz="4800" b="1" dirty="0" smtClean="0">
                <a:latin typeface=".VnAvant" pitchFamily="34" charset="0"/>
              </a:rPr>
              <a:t>ª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4514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9452" y="368503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ë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7581" y="3699546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i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5" y="877221"/>
            <a:ext cx="2661331" cy="26931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20" y="906249"/>
            <a:ext cx="2733675" cy="26574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2" y="1284330"/>
            <a:ext cx="2774176" cy="224964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6174853" y="371317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cµ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µ d×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6" y="2641600"/>
            <a:ext cx="5409817" cy="287807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26030" y="810156"/>
            <a:ext cx="84080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latin typeface=".VnAvant" pitchFamily="34" charset="0"/>
              </a:rPr>
              <a:t>Nh</a:t>
            </a:r>
            <a:r>
              <a:rPr lang="en-US" sz="2600" dirty="0" smtClean="0">
                <a:latin typeface=".VnAvant" pitchFamily="34" charset="0"/>
              </a:rPr>
              <a:t>µ d× </a:t>
            </a:r>
            <a:r>
              <a:rPr lang="en-US" sz="2600" dirty="0" err="1" smtClean="0">
                <a:latin typeface=".VnAvant" pitchFamily="34" charset="0"/>
              </a:rPr>
              <a:t>Nga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cã</a:t>
            </a:r>
            <a:r>
              <a:rPr lang="en-US" sz="2600" dirty="0" smtClean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600" dirty="0" smtClean="0">
                <a:latin typeface=".VnAvant" pitchFamily="34" charset="0"/>
              </a:rPr>
              <a:t>C¶ </a:t>
            </a:r>
            <a:r>
              <a:rPr lang="en-US" sz="2600" dirty="0" err="1" smtClean="0">
                <a:latin typeface=".VnAvant" pitchFamily="34" charset="0"/>
              </a:rPr>
              <a:t>nh</a:t>
            </a:r>
            <a:r>
              <a:rPr lang="en-US" sz="2600" dirty="0" smtClean="0">
                <a:latin typeface=".VnAvant" pitchFamily="34" charset="0"/>
              </a:rPr>
              <a:t>µ Bi ®i </a:t>
            </a:r>
            <a:r>
              <a:rPr lang="en-US" sz="2600" dirty="0" err="1" smtClean="0">
                <a:latin typeface=".VnAvant" pitchFamily="34" charset="0"/>
              </a:rPr>
              <a:t>phè</a:t>
            </a:r>
            <a:r>
              <a:rPr lang="en-US" sz="2600" dirty="0" smtClean="0">
                <a:latin typeface=".VnAvant" pitchFamily="34" charset="0"/>
              </a:rPr>
              <a:t>, </a:t>
            </a:r>
            <a:r>
              <a:rPr lang="en-US" sz="2600" dirty="0" err="1" smtClean="0">
                <a:latin typeface=".VnAvant" pitchFamily="34" charset="0"/>
              </a:rPr>
              <a:t>ghÐ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nh</a:t>
            </a:r>
            <a:r>
              <a:rPr lang="en-US" sz="2600" dirty="0" smtClean="0">
                <a:latin typeface=".VnAvant" pitchFamily="34" charset="0"/>
              </a:rPr>
              <a:t>µ d×, </a:t>
            </a:r>
            <a:r>
              <a:rPr lang="en-US" sz="2600" dirty="0" err="1" smtClean="0">
                <a:latin typeface=".VnAvant" pitchFamily="34" charset="0"/>
              </a:rPr>
              <a:t>nghe</a:t>
            </a:r>
            <a:r>
              <a:rPr lang="en-US" sz="2600" dirty="0" smtClean="0">
                <a:latin typeface=".VnAvant" pitchFamily="34" charset="0"/>
              </a:rPr>
              <a:t> pi a n«.</a:t>
            </a:r>
          </a:p>
          <a:p>
            <a:pPr algn="just"/>
            <a:r>
              <a:rPr lang="en-US" sz="2400">
                <a:latin typeface=".VnAvant" pitchFamily="34" charset="0"/>
              </a:rPr>
              <a:t>D×</a:t>
            </a:r>
            <a:r>
              <a:rPr lang="en-US" sz="260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Nga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pha</a:t>
            </a:r>
            <a:r>
              <a:rPr lang="en-US" sz="2600" dirty="0" smtClean="0">
                <a:latin typeface=".VnAvant" pitchFamily="34" charset="0"/>
              </a:rPr>
              <a:t> cµ </a:t>
            </a:r>
            <a:r>
              <a:rPr lang="en-US" sz="2600" dirty="0" err="1" smtClean="0">
                <a:latin typeface=".VnAvant" pitchFamily="34" charset="0"/>
              </a:rPr>
              <a:t>ph</a:t>
            </a:r>
            <a:r>
              <a:rPr lang="en-US" sz="2600" dirty="0" smtClean="0">
                <a:latin typeface=".VnAvant" pitchFamily="34" charset="0"/>
              </a:rPr>
              <a:t>ª. </a:t>
            </a:r>
            <a:r>
              <a:rPr lang="en-US" sz="2600" dirty="0" err="1" smtClean="0">
                <a:latin typeface=".VnAvant" pitchFamily="34" charset="0"/>
              </a:rPr>
              <a:t>Bè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mÑ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cã</a:t>
            </a:r>
            <a:r>
              <a:rPr lang="en-US" sz="2600" dirty="0" smtClean="0">
                <a:latin typeface=".VnAvant" pitchFamily="34" charset="0"/>
              </a:rPr>
              <a:t> cµ </a:t>
            </a:r>
            <a:r>
              <a:rPr lang="en-US" sz="2600" dirty="0" err="1" smtClean="0">
                <a:latin typeface=".VnAvant" pitchFamily="34" charset="0"/>
              </a:rPr>
              <a:t>ph</a:t>
            </a:r>
            <a:r>
              <a:rPr lang="en-US" sz="2600" dirty="0" smtClean="0">
                <a:latin typeface=".VnAvant" pitchFamily="34" charset="0"/>
              </a:rPr>
              <a:t>ª. Bi </a:t>
            </a:r>
            <a:r>
              <a:rPr lang="en-US" sz="2600" dirty="0" err="1" smtClean="0">
                <a:latin typeface=".VnAvant" pitchFamily="34" charset="0"/>
              </a:rPr>
              <a:t>cã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phë</a:t>
            </a:r>
            <a:r>
              <a:rPr lang="en-US" sz="2600" dirty="0" smtClean="0">
                <a:latin typeface=".VnAvant" pitchFamily="34" charset="0"/>
              </a:rPr>
              <a:t>. BÐ Li </a:t>
            </a:r>
            <a:r>
              <a:rPr lang="en-US" sz="2600" dirty="0" err="1" smtClean="0">
                <a:latin typeface=".VnAvant" pitchFamily="34" charset="0"/>
              </a:rPr>
              <a:t>cã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na.</a:t>
            </a:r>
            <a:endParaRPr lang="en-US" sz="2600" dirty="0"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72003" y="1219200"/>
            <a:ext cx="11518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48403" y="1219200"/>
            <a:ext cx="11518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64229" y="1605741"/>
            <a:ext cx="9361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54803" y="1605741"/>
            <a:ext cx="17397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15289" y="2019398"/>
            <a:ext cx="20309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964225" y="2019398"/>
            <a:ext cx="729832" cy="19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96976" y="548546"/>
            <a:ext cx="44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CC"/>
                </a:solidFill>
                <a:latin typeface=".VnAvant" pitchFamily="34" charset="0"/>
              </a:rPr>
              <a:t>LuyÖn </a:t>
            </a:r>
            <a:r>
              <a:rPr lang="en-US" sz="3600" dirty="0" smtClean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3600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3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3600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6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719" y="1456042"/>
            <a:ext cx="8739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 d× </a:t>
            </a:r>
            <a:r>
              <a:rPr lang="en-US" sz="2800" dirty="0" err="1" smtClean="0">
                <a:latin typeface=".VnAvant" pitchFamily="34" charset="0"/>
              </a:rPr>
              <a:t>Nga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pi a n«.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.VnAvant" pitchFamily="34" charset="0"/>
              </a:rPr>
              <a:t>C¶ </a:t>
            </a: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 Bi ®i </a:t>
            </a:r>
            <a:r>
              <a:rPr lang="en-US" sz="2800" dirty="0" err="1" smtClean="0">
                <a:latin typeface=".VnAvant" pitchFamily="34" charset="0"/>
              </a:rPr>
              <a:t>phè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ghÐ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 d×, </a:t>
            </a:r>
            <a:r>
              <a:rPr lang="en-US" sz="2800" dirty="0" err="1" smtClean="0">
                <a:latin typeface=".VnAvant" pitchFamily="34" charset="0"/>
              </a:rPr>
              <a:t>nghe</a:t>
            </a:r>
            <a:r>
              <a:rPr lang="en-US" sz="2800" dirty="0" smtClean="0">
                <a:latin typeface=".VnAvant" pitchFamily="34" charset="0"/>
              </a:rPr>
              <a:t> pi a n«.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.VnAvant" pitchFamily="34" charset="0"/>
              </a:rPr>
              <a:t>D× Nga </a:t>
            </a:r>
            <a:r>
              <a:rPr lang="en-US" sz="2800" dirty="0" err="1" smtClean="0">
                <a:latin typeface=".VnAvant" pitchFamily="34" charset="0"/>
              </a:rPr>
              <a:t>pha</a:t>
            </a:r>
            <a:r>
              <a:rPr lang="en-US" sz="2800" dirty="0" smtClean="0">
                <a:latin typeface=".VnAvant" pitchFamily="34" charset="0"/>
              </a:rPr>
              <a:t> cµ </a:t>
            </a:r>
            <a:r>
              <a:rPr lang="en-US" sz="2800" dirty="0" err="1" smtClean="0">
                <a:latin typeface=".VnAvant" pitchFamily="34" charset="0"/>
              </a:rPr>
              <a:t>ph</a:t>
            </a:r>
            <a:r>
              <a:rPr lang="en-US" sz="2800" dirty="0" smtClean="0">
                <a:latin typeface=".VnAvant" pitchFamily="34" charset="0"/>
              </a:rPr>
              <a:t>ª. </a:t>
            </a:r>
            <a:r>
              <a:rPr lang="en-US" sz="2800" dirty="0" err="1" smtClean="0">
                <a:latin typeface=".VnAvant" pitchFamily="34" charset="0"/>
              </a:rPr>
              <a:t>Bè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mÑ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cµ </a:t>
            </a:r>
            <a:r>
              <a:rPr lang="en-US" sz="2800" dirty="0" err="1" smtClean="0">
                <a:latin typeface=".VnAvant" pitchFamily="34" charset="0"/>
              </a:rPr>
              <a:t>ph</a:t>
            </a:r>
            <a:r>
              <a:rPr lang="en-US" sz="2800" dirty="0" smtClean="0">
                <a:latin typeface=".VnAvant" pitchFamily="34" charset="0"/>
              </a:rPr>
              <a:t>ª. Bi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phë</a:t>
            </a:r>
            <a:r>
              <a:rPr lang="en-US" sz="2800" dirty="0" smtClean="0">
                <a:latin typeface=".VnAvant" pitchFamily="34" charset="0"/>
              </a:rPr>
              <a:t>. BÐ Li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na.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28" y="1452646"/>
            <a:ext cx="8408051" cy="65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µ d×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Nga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pi a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n«.</a:t>
            </a:r>
            <a:endParaRPr lang="en-US" sz="2800" dirty="0" smtClean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720" y="2081378"/>
            <a:ext cx="8408051" cy="65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r>
              <a:rPr lang="en-US" sz="2800" dirty="0" smtClean="0">
                <a:solidFill>
                  <a:srgbClr val="0066CC"/>
                </a:solidFill>
                <a:latin typeface=".VnAvant" pitchFamily="34" charset="0"/>
              </a:rPr>
              <a:t>¶ </a:t>
            </a:r>
            <a:r>
              <a:rPr lang="en-US" sz="2800" dirty="0" err="1" smtClean="0">
                <a:solidFill>
                  <a:srgbClr val="0066CC"/>
                </a:solidFill>
                <a:latin typeface=".VnAvant" pitchFamily="34" charset="0"/>
              </a:rPr>
              <a:t>nh</a:t>
            </a:r>
            <a:r>
              <a:rPr lang="en-US" sz="2800" dirty="0" smtClean="0">
                <a:solidFill>
                  <a:srgbClr val="0066CC"/>
                </a:solidFill>
                <a:latin typeface=".VnAvant" pitchFamily="34" charset="0"/>
              </a:rPr>
              <a:t>µ Bi ®i </a:t>
            </a:r>
            <a:r>
              <a:rPr lang="en-US" sz="2800" dirty="0" err="1" smtClean="0">
                <a:solidFill>
                  <a:srgbClr val="0066CC"/>
                </a:solidFill>
                <a:latin typeface=".VnAvant" pitchFamily="34" charset="0"/>
              </a:rPr>
              <a:t>phè</a:t>
            </a:r>
            <a:r>
              <a:rPr lang="en-US" sz="2800" dirty="0" smtClean="0">
                <a:solidFill>
                  <a:srgbClr val="0066CC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0066CC"/>
                </a:solidFill>
                <a:latin typeface=".VnAvant" pitchFamily="34" charset="0"/>
              </a:rPr>
              <a:t>ghÐ</a:t>
            </a:r>
            <a:r>
              <a:rPr lang="en-US" sz="2800" dirty="0" smtClean="0">
                <a:solidFill>
                  <a:srgbClr val="0066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CC"/>
                </a:solidFill>
                <a:latin typeface=".VnAvant" pitchFamily="34" charset="0"/>
              </a:rPr>
              <a:t>nh</a:t>
            </a:r>
            <a:r>
              <a:rPr lang="en-US" sz="2800" dirty="0" smtClean="0">
                <a:solidFill>
                  <a:srgbClr val="0066CC"/>
                </a:solidFill>
                <a:latin typeface=".VnAvant" pitchFamily="34" charset="0"/>
              </a:rPr>
              <a:t>µ d×, </a:t>
            </a:r>
            <a:r>
              <a:rPr lang="en-US" sz="2800" dirty="0" err="1" smtClean="0">
                <a:solidFill>
                  <a:srgbClr val="0066CC"/>
                </a:solidFill>
                <a:latin typeface=".VnAvant" pitchFamily="34" charset="0"/>
              </a:rPr>
              <a:t>nghe</a:t>
            </a:r>
            <a:r>
              <a:rPr lang="en-US" sz="2800" dirty="0" smtClean="0">
                <a:solidFill>
                  <a:srgbClr val="0066CC"/>
                </a:solidFill>
                <a:latin typeface=".VnAvant" pitchFamily="34" charset="0"/>
              </a:rPr>
              <a:t> pi a </a:t>
            </a:r>
            <a:r>
              <a:rPr lang="en-US" sz="2800" smtClean="0">
                <a:solidFill>
                  <a:srgbClr val="0066CC"/>
                </a:solidFill>
                <a:latin typeface=".VnAvant" pitchFamily="34" charset="0"/>
              </a:rPr>
              <a:t>n«.</a:t>
            </a:r>
            <a:endParaRPr lang="en-US" sz="2800" dirty="0" smtClean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328" y="2722300"/>
            <a:ext cx="3746827" cy="65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6600"/>
                </a:solidFill>
                <a:latin typeface=".VnAvant" pitchFamily="34" charset="0"/>
              </a:rPr>
              <a:t>D×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Nga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pha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cµ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ph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4949" y="2722300"/>
            <a:ext cx="8408051" cy="65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Bè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cµ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4371" y="2721676"/>
            <a:ext cx="2919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00CC"/>
                </a:solidFill>
                <a:latin typeface=".VnAvant" pitchFamily="34" charset="0"/>
              </a:rPr>
              <a:t>Bi </a:t>
            </a:r>
            <a:r>
              <a:rPr lang="en-US" sz="280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smtClean="0">
                <a:solidFill>
                  <a:srgbClr val="0000CC"/>
                </a:solidFill>
                <a:latin typeface=".VnAvant" pitchFamily="34" charset="0"/>
              </a:rPr>
              <a:t> phë</a:t>
            </a:r>
            <a:r>
              <a:rPr lang="en-US" sz="2800" smtClean="0">
                <a:latin typeface=".VnAvant" pitchFamily="34" charset="0"/>
              </a:rPr>
              <a:t>.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385" y="3359277"/>
            <a:ext cx="2283857" cy="65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CC0099"/>
                </a:solidFill>
                <a:latin typeface=".VnAvant" pitchFamily="34" charset="0"/>
              </a:rPr>
              <a:t>BÐ </a:t>
            </a:r>
            <a:r>
              <a:rPr lang="en-US" sz="2800" dirty="0" smtClean="0">
                <a:solidFill>
                  <a:srgbClr val="CC0099"/>
                </a:solidFill>
                <a:latin typeface=".VnAvant" pitchFamily="34" charset="0"/>
              </a:rPr>
              <a:t>Li </a:t>
            </a:r>
            <a:r>
              <a:rPr lang="en-US" sz="2800" dirty="0" err="1" smtClean="0">
                <a:solidFill>
                  <a:srgbClr val="CC0099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CC0099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.VnAvant" pitchFamily="34" charset="0"/>
              </a:rPr>
              <a:t>na.</a:t>
            </a:r>
            <a:endParaRPr lang="en-US" sz="2800" dirty="0">
              <a:solidFill>
                <a:srgbClr val="CC0099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112" y="1163747"/>
            <a:ext cx="3265720" cy="52322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a)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d×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Nga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112" y="2201518"/>
            <a:ext cx="3265720" cy="52322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b)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C¶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Bi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3376" y="1163747"/>
            <a:ext cx="3839025" cy="523220"/>
          </a:xfrm>
          <a:prstGeom prst="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1) ®i </a:t>
            </a:r>
            <a:r>
              <a:rPr lang="en-US" sz="2800" b="1" dirty="0" err="1" smtClean="0">
                <a:latin typeface=".VnAvant" pitchFamily="34" charset="0"/>
              </a:rPr>
              <a:t>phè</a:t>
            </a:r>
            <a:r>
              <a:rPr lang="en-US" sz="2800" b="1" dirty="0" smtClean="0">
                <a:latin typeface=".VnAvant" pitchFamily="34" charset="0"/>
              </a:rPr>
              <a:t>, </a:t>
            </a:r>
            <a:r>
              <a:rPr lang="en-US" sz="2800" b="1" dirty="0" err="1" smtClean="0">
                <a:latin typeface=".VnAvant" pitchFamily="34" charset="0"/>
              </a:rPr>
              <a:t>ghÐ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</a:t>
            </a:r>
            <a:r>
              <a:rPr lang="en-US" sz="2800" b="1" dirty="0" smtClean="0">
                <a:latin typeface=".VnAvant" pitchFamily="34" charset="0"/>
              </a:rPr>
              <a:t>µ d×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3377" y="2201518"/>
            <a:ext cx="3839024" cy="523220"/>
          </a:xfrm>
          <a:prstGeom prst="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2) </a:t>
            </a:r>
            <a:r>
              <a:rPr lang="en-US" sz="2800" b="1" dirty="0" err="1" smtClean="0">
                <a:latin typeface=".VnAvant" pitchFamily="34" charset="0"/>
              </a:rPr>
              <a:t>Cã</a:t>
            </a:r>
            <a:r>
              <a:rPr lang="en-US" sz="2800" b="1" dirty="0" smtClean="0">
                <a:latin typeface=".VnAvant" pitchFamily="34" charset="0"/>
              </a:rPr>
              <a:t> pi a n«</a:t>
            </a:r>
            <a:endParaRPr lang="en-US" sz="2800" b="1" dirty="0">
              <a:latin typeface=".VnAvant" pitchFamily="34" charset="0"/>
            </a:endParaRPr>
          </a:p>
        </p:txBody>
      </p:sp>
      <p:cxnSp>
        <p:nvCxnSpPr>
          <p:cNvPr id="16" name="Straight Arrow Connector 15"/>
          <p:cNvCxnSpPr>
            <a:stCxn id="8" idx="3"/>
            <a:endCxn id="12" idx="1"/>
          </p:cNvCxnSpPr>
          <p:nvPr/>
        </p:nvCxnSpPr>
        <p:spPr>
          <a:xfrm>
            <a:off x="3381832" y="1425357"/>
            <a:ext cx="1821545" cy="1037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3"/>
            <a:endCxn id="10" idx="1"/>
          </p:cNvCxnSpPr>
          <p:nvPr/>
        </p:nvCxnSpPr>
        <p:spPr>
          <a:xfrm flipV="1">
            <a:off x="3381832" y="1425357"/>
            <a:ext cx="1821544" cy="1037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292</Words>
  <Application>Microsoft Office PowerPoint</Application>
  <PresentationFormat>On-screen Show (16:10)</PresentationFormat>
  <Paragraphs>48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.VnAvant</vt:lpstr>
      <vt:lpstr>Calibri</vt:lpstr>
      <vt:lpstr>Times New Roman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Carcassonno</cp:lastModifiedBy>
  <cp:revision>194</cp:revision>
  <dcterms:created xsi:type="dcterms:W3CDTF">2020-02-10T09:35:50Z</dcterms:created>
  <dcterms:modified xsi:type="dcterms:W3CDTF">2020-10-11T06:09:06Z</dcterms:modified>
</cp:coreProperties>
</file>