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380" r:id="rId3"/>
    <p:sldId id="388" r:id="rId4"/>
    <p:sldId id="389" r:id="rId5"/>
    <p:sldId id="390" r:id="rId6"/>
    <p:sldId id="391" r:id="rId7"/>
    <p:sldId id="392" r:id="rId8"/>
    <p:sldId id="395" r:id="rId9"/>
    <p:sldId id="394" r:id="rId10"/>
    <p:sldId id="382" r:id="rId11"/>
    <p:sldId id="370" r:id="rId12"/>
    <p:sldId id="384" r:id="rId13"/>
    <p:sldId id="385" r:id="rId14"/>
    <p:sldId id="387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vant" panose="020B7200000000000000" pitchFamily="34" charset="0"/>
      <p:regular r:id="rId21"/>
      <p:bold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宋体" panose="02010600030101010101" pitchFamily="2" charset="-122"/>
      <p:regular r:id="rId26"/>
    </p:embeddedFont>
    <p:embeddedFont>
      <p:font typeface="Arial Black" panose="020B0A04020102020204" pitchFamily="34" charset="0"/>
      <p:bold r:id="rId27"/>
    </p:embeddedFont>
    <p:embeddedFont>
      <p:font typeface="Comic Sans MS" panose="030F0702030302020204" pitchFamily="66" charset="0"/>
      <p:regular r:id="rId28"/>
      <p:bold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99"/>
    <a:srgbClr val="CCFFFF"/>
    <a:srgbClr val="006600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slide" Target="slide8.xml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7" Type="http://schemas.openxmlformats.org/officeDocument/2006/relationships/audio" Target="../media/audio3.wav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" Type="http://schemas.openxmlformats.org/officeDocument/2006/relationships/tags" Target="../tags/tag2.xml"/><Relationship Id="rId16" Type="http://schemas.openxmlformats.org/officeDocument/2006/relationships/image" Target="../media/image23.gif"/><Relationship Id="rId20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audio" Target="../media/audio6.wav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1.gif"/><Relationship Id="rId2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30.gif"/><Relationship Id="rId3" Type="http://schemas.openxmlformats.org/officeDocument/2006/relationships/tags" Target="../tags/tag5.xml"/><Relationship Id="rId21" Type="http://schemas.openxmlformats.org/officeDocument/2006/relationships/image" Target="../media/image22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4.xml"/><Relationship Id="rId16" Type="http://schemas.openxmlformats.org/officeDocument/2006/relationships/audio" Target="../media/audio8.wav"/><Relationship Id="rId20" Type="http://schemas.openxmlformats.org/officeDocument/2006/relationships/image" Target="../media/image21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7.wav"/><Relationship Id="rId24" Type="http://schemas.openxmlformats.org/officeDocument/2006/relationships/image" Target="../media/image25.gif"/><Relationship Id="rId5" Type="http://schemas.openxmlformats.org/officeDocument/2006/relationships/tags" Target="../tags/tag7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28" Type="http://schemas.openxmlformats.org/officeDocument/2006/relationships/image" Target="../media/image31.jp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0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Relationship Id="rId27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30.gif"/><Relationship Id="rId3" Type="http://schemas.openxmlformats.org/officeDocument/2006/relationships/tags" Target="../tags/tag13.xml"/><Relationship Id="rId21" Type="http://schemas.openxmlformats.org/officeDocument/2006/relationships/image" Target="../media/image22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12.xml"/><Relationship Id="rId16" Type="http://schemas.openxmlformats.org/officeDocument/2006/relationships/audio" Target="../media/audio8.wav"/><Relationship Id="rId20" Type="http://schemas.openxmlformats.org/officeDocument/2006/relationships/image" Target="../media/image21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7.wav"/><Relationship Id="rId24" Type="http://schemas.openxmlformats.org/officeDocument/2006/relationships/image" Target="../media/image25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28" Type="http://schemas.openxmlformats.org/officeDocument/2006/relationships/image" Target="../media/image31.jp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0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Relationship Id="rId27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30.gif"/><Relationship Id="rId3" Type="http://schemas.openxmlformats.org/officeDocument/2006/relationships/tags" Target="../tags/tag21.xml"/><Relationship Id="rId21" Type="http://schemas.openxmlformats.org/officeDocument/2006/relationships/image" Target="../media/image22.gif"/><Relationship Id="rId7" Type="http://schemas.openxmlformats.org/officeDocument/2006/relationships/tags" Target="../tags/tag2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20.xml"/><Relationship Id="rId16" Type="http://schemas.openxmlformats.org/officeDocument/2006/relationships/audio" Target="../media/audio8.wav"/><Relationship Id="rId20" Type="http://schemas.openxmlformats.org/officeDocument/2006/relationships/image" Target="../media/image21.gi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audio" Target="../media/audio7.wav"/><Relationship Id="rId24" Type="http://schemas.openxmlformats.org/officeDocument/2006/relationships/image" Target="../media/image25.gif"/><Relationship Id="rId5" Type="http://schemas.openxmlformats.org/officeDocument/2006/relationships/tags" Target="../tags/tag23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28" Type="http://schemas.openxmlformats.org/officeDocument/2006/relationships/image" Target="../media/image32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0.gi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Relationship Id="rId27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6" y="319315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ph¹m vi 10</a:t>
            </a:r>
            <a:endParaRPr lang="en-US" sz="4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2" y="1799771"/>
            <a:ext cx="5063930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5" y="190859"/>
            <a:ext cx="8868228" cy="535359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4" y="190859"/>
            <a:ext cx="8868229" cy="5357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9782" y="561491"/>
            <a:ext cx="6146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ngón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9957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6526" y="92891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6526" y="157524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6526" y="233857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9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156" y="93617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9156" y="158250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9156" y="234583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9216" y="94343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7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39216" y="158976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9216" y="235309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9957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92891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157524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4648" y="233857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9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7278" y="93617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37278" y="158250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7278" y="234583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7338" y="94343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7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7338" y="158976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7338" y="235309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3667" y="90950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1899" y="159892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9159" y="231737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0690" y="96248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5204" y="158486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6978" y="2375881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3691" y="96248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0951" y="159384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3407" y="231509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2" y="99570"/>
            <a:ext cx="885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dư­íi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8" y="838387"/>
            <a:ext cx="2110615" cy="176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3" y="3559628"/>
            <a:ext cx="3166138" cy="1709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9503" y="172003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3089" y="1741810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5703" y="173455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7646" y="1734549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988" y="168952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2" y="809899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3546902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447" y="3892377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2033" y="3914151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4647" y="3906897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86590" y="3906890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79932" y="3861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2" y="99570"/>
            <a:ext cx="885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dư­íi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8" y="838387"/>
            <a:ext cx="2110615" cy="176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3" y="3559628"/>
            <a:ext cx="3166138" cy="1709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9503" y="172003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3089" y="1741810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65703" y="1734556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7646" y="1734549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988" y="168952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2" y="809899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3546902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447" y="3906891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2033" y="3914151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4647" y="3906897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86590" y="3906890"/>
            <a:ext cx="6676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79932" y="3861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®o¹n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phim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Toan-1-Trang4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1944" b="12182"/>
          <a:stretch/>
        </p:blipFill>
        <p:spPr>
          <a:xfrm>
            <a:off x="769257" y="972457"/>
            <a:ext cx="7315199" cy="4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8"/>
          <a:stretch/>
        </p:blipFill>
        <p:spPr bwMode="auto">
          <a:xfrm>
            <a:off x="3021012" y="1666415"/>
            <a:ext cx="4497388" cy="238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3543" y="713014"/>
            <a:ext cx="9042400" cy="491785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14" y="65881"/>
            <a:ext cx="90424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5758" y="2658319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1328" y="891531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902084" y="327258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4 + 3 = 7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010622" y="327258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3 + 4 = 7</a:t>
            </a: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47916" y="1893095"/>
            <a:ext cx="4291424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199" y="419875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5 + 5 = 10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2" y="311273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5 + 4 = 9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07134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6 + 4 = 10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320807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 + 5 = 9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679064" y="1928187"/>
            <a:ext cx="5536250" cy="7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199" y="419875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 + 6 = 10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2" y="311273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5 + 5 = 10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07134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5 + 4 = 9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320807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5 + 3 = 8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b="50000"/>
          <a:stretch/>
        </p:blipFill>
        <p:spPr>
          <a:xfrm>
            <a:off x="3222059" y="1962885"/>
            <a:ext cx="4833485" cy="7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86425" y="426645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 + 6 = 10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208073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 + 5 = 9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27050" y="429128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 + 4 = 8 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52675" y="3238162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 + 3 = 7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034592" y="2065687"/>
            <a:ext cx="4751216" cy="7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485</Words>
  <Application>Microsoft Office PowerPoint</Application>
  <PresentationFormat>On-screen Show (16:10)</PresentationFormat>
  <Paragraphs>97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.VnAvant</vt:lpstr>
      <vt:lpstr>Times New Roman</vt:lpstr>
      <vt:lpstr>Tahoma</vt:lpstr>
      <vt:lpstr>宋体</vt:lpstr>
      <vt:lpstr>Arial Black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304</cp:revision>
  <dcterms:created xsi:type="dcterms:W3CDTF">2020-02-10T09:35:50Z</dcterms:created>
  <dcterms:modified xsi:type="dcterms:W3CDTF">2020-10-11T05:36:58Z</dcterms:modified>
</cp:coreProperties>
</file>