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1.wav" ContentType="audio/x-wav"/>
  <Override PartName="/ppt/media/audio2.wav" ContentType="audio/x-wav"/>
  <Override PartName="/ppt/media/audio3.wav" ContentType="audio/x-wav"/>
  <Override PartName="/ppt/media/audio4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7"/>
  </p:notesMasterIdLst>
  <p:sldIdLst>
    <p:sldId id="256" r:id="rId2"/>
    <p:sldId id="371" r:id="rId3"/>
    <p:sldId id="370" r:id="rId4"/>
    <p:sldId id="373" r:id="rId5"/>
    <p:sldId id="378" r:id="rId6"/>
    <p:sldId id="379" r:id="rId7"/>
    <p:sldId id="380" r:id="rId8"/>
    <p:sldId id="381" r:id="rId9"/>
    <p:sldId id="382" r:id="rId10"/>
    <p:sldId id="383" r:id="rId11"/>
    <p:sldId id="384" r:id="rId12"/>
    <p:sldId id="374" r:id="rId13"/>
    <p:sldId id="375" r:id="rId14"/>
    <p:sldId id="376" r:id="rId15"/>
    <p:sldId id="377" r:id="rId16"/>
  </p:sldIdLst>
  <p:sldSz cx="9144000" cy="5715000" type="screen16x10"/>
  <p:notesSz cx="6858000" cy="9144000"/>
  <p:embeddedFontLst>
    <p:embeddedFont>
      <p:font typeface="宋体" panose="02010600030101010101" pitchFamily="2" charset="-122"/>
      <p:regular r:id="rId18"/>
    </p:embeddedFont>
    <p:embeddedFont>
      <p:font typeface=".VnAvant" panose="020B7200000000000000" pitchFamily="34" charset="0"/>
      <p:regular r:id="rId19"/>
      <p:bold r:id="rId20"/>
      <p: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Tahoma" panose="020B0604030504040204" pitchFamily="34" charset="0"/>
      <p:regular r:id="rId26"/>
      <p:bold r:id="rId27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FFCC66"/>
    <a:srgbClr val="99FFCC"/>
    <a:srgbClr val="00CCFF"/>
    <a:srgbClr val="FF66FF"/>
    <a:srgbClr val="FFFF99"/>
    <a:srgbClr val="0066CC"/>
    <a:srgbClr val="FFCCF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500" y="-27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13" Type="http://schemas.openxmlformats.org/officeDocument/2006/relationships/image" Target="../media/image27.png"/><Relationship Id="rId3" Type="http://schemas.openxmlformats.org/officeDocument/2006/relationships/audio" Target="../media/audio2.wav"/><Relationship Id="rId7" Type="http://schemas.openxmlformats.org/officeDocument/2006/relationships/image" Target="../media/image23.gif"/><Relationship Id="rId12" Type="http://schemas.openxmlformats.org/officeDocument/2006/relationships/image" Target="../media/image25.gif"/><Relationship Id="rId17" Type="http://schemas.openxmlformats.org/officeDocument/2006/relationships/image" Target="../media/image7.jpg"/><Relationship Id="rId2" Type="http://schemas.openxmlformats.org/officeDocument/2006/relationships/audio" Target="../media/audio1.wav"/><Relationship Id="rId16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24.gif"/><Relationship Id="rId5" Type="http://schemas.openxmlformats.org/officeDocument/2006/relationships/image" Target="../media/image29.jpeg"/><Relationship Id="rId15" Type="http://schemas.openxmlformats.org/officeDocument/2006/relationships/image" Target="../media/image16.png"/><Relationship Id="rId10" Type="http://schemas.openxmlformats.org/officeDocument/2006/relationships/image" Target="../media/image12.gif"/><Relationship Id="rId4" Type="http://schemas.openxmlformats.org/officeDocument/2006/relationships/audio" Target="../media/audio3.wav"/><Relationship Id="rId9" Type="http://schemas.openxmlformats.org/officeDocument/2006/relationships/image" Target="../media/image13.gif"/><Relationship Id="rId1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13" Type="http://schemas.openxmlformats.org/officeDocument/2006/relationships/image" Target="../media/image25.gif"/><Relationship Id="rId18" Type="http://schemas.openxmlformats.org/officeDocument/2006/relationships/image" Target="../media/image8.jpg"/><Relationship Id="rId3" Type="http://schemas.openxmlformats.org/officeDocument/2006/relationships/audio" Target="../media/audio1.wav"/><Relationship Id="rId7" Type="http://schemas.openxmlformats.org/officeDocument/2006/relationships/image" Target="../media/image23.gif"/><Relationship Id="rId12" Type="http://schemas.openxmlformats.org/officeDocument/2006/relationships/image" Target="../media/image24.gif"/><Relationship Id="rId17" Type="http://schemas.microsoft.com/office/2007/relationships/hdphoto" Target="../media/hdphoto4.wdp"/><Relationship Id="rId2" Type="http://schemas.openxmlformats.org/officeDocument/2006/relationships/audio" Target="../media/audio2.wav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12.gif"/><Relationship Id="rId5" Type="http://schemas.openxmlformats.org/officeDocument/2006/relationships/image" Target="../media/image29.jpeg"/><Relationship Id="rId15" Type="http://schemas.openxmlformats.org/officeDocument/2006/relationships/image" Target="../media/image16.png"/><Relationship Id="rId10" Type="http://schemas.openxmlformats.org/officeDocument/2006/relationships/image" Target="../media/image13.gif"/><Relationship Id="rId4" Type="http://schemas.openxmlformats.org/officeDocument/2006/relationships/audio" Target="../media/audio3.wav"/><Relationship Id="rId9" Type="http://schemas.openxmlformats.org/officeDocument/2006/relationships/image" Target="../media/image26.gif"/><Relationship Id="rId14" Type="http://schemas.openxmlformats.org/officeDocument/2006/relationships/image" Target="../media/image31.gif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4.png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6" Type="http://schemas.openxmlformats.org/officeDocument/2006/relationships/image" Target="../media/image33.jp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6.png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6" Type="http://schemas.openxmlformats.org/officeDocument/2006/relationships/image" Target="../media/image35.jp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gif"/><Relationship Id="rId12" Type="http://schemas.openxmlformats.org/officeDocument/2006/relationships/image" Target="../media/image18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2.gif"/><Relationship Id="rId11" Type="http://schemas.openxmlformats.org/officeDocument/2006/relationships/image" Target="../media/image17.png"/><Relationship Id="rId5" Type="http://schemas.microsoft.com/office/2007/relationships/hdphoto" Target="../media/hdphoto2.wdp"/><Relationship Id="rId10" Type="http://schemas.openxmlformats.org/officeDocument/2006/relationships/image" Target="../media/image16.png"/><Relationship Id="rId4" Type="http://schemas.openxmlformats.org/officeDocument/2006/relationships/image" Target="../media/image11.jpeg"/><Relationship Id="rId9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13" Type="http://schemas.openxmlformats.org/officeDocument/2006/relationships/image" Target="../media/image26.gif"/><Relationship Id="rId18" Type="http://schemas.openxmlformats.org/officeDocument/2006/relationships/image" Target="../media/image29.jpeg"/><Relationship Id="rId3" Type="http://schemas.openxmlformats.org/officeDocument/2006/relationships/audio" Target="../media/audio2.wav"/><Relationship Id="rId7" Type="http://schemas.microsoft.com/office/2007/relationships/hdphoto" Target="../media/hdphoto3.wdp"/><Relationship Id="rId12" Type="http://schemas.openxmlformats.org/officeDocument/2006/relationships/image" Target="../media/image25.gif"/><Relationship Id="rId17" Type="http://schemas.openxmlformats.org/officeDocument/2006/relationships/image" Target="../media/image28.gif"/><Relationship Id="rId2" Type="http://schemas.openxmlformats.org/officeDocument/2006/relationships/audio" Target="../media/audio1.wav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4.gif"/><Relationship Id="rId5" Type="http://schemas.openxmlformats.org/officeDocument/2006/relationships/audio" Target="../media/audio4.wav"/><Relationship Id="rId15" Type="http://schemas.microsoft.com/office/2007/relationships/hdphoto" Target="../media/hdphoto4.wdp"/><Relationship Id="rId10" Type="http://schemas.openxmlformats.org/officeDocument/2006/relationships/image" Target="../media/image12.gif"/><Relationship Id="rId19" Type="http://schemas.openxmlformats.org/officeDocument/2006/relationships/image" Target="../media/image5.jpg"/><Relationship Id="rId4" Type="http://schemas.openxmlformats.org/officeDocument/2006/relationships/audio" Target="../media/audio3.wav"/><Relationship Id="rId9" Type="http://schemas.openxmlformats.org/officeDocument/2006/relationships/image" Target="../media/image13.gif"/><Relationship Id="rId1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13" Type="http://schemas.openxmlformats.org/officeDocument/2006/relationships/image" Target="../media/image26.gif"/><Relationship Id="rId18" Type="http://schemas.openxmlformats.org/officeDocument/2006/relationships/image" Target="../media/image6.jpg"/><Relationship Id="rId3" Type="http://schemas.openxmlformats.org/officeDocument/2006/relationships/audio" Target="../media/audio4.wav"/><Relationship Id="rId7" Type="http://schemas.microsoft.com/office/2007/relationships/hdphoto" Target="../media/hdphoto3.wdp"/><Relationship Id="rId12" Type="http://schemas.openxmlformats.org/officeDocument/2006/relationships/image" Target="../media/image25.gif"/><Relationship Id="rId17" Type="http://schemas.openxmlformats.org/officeDocument/2006/relationships/image" Target="../media/image30.gif"/><Relationship Id="rId2" Type="http://schemas.openxmlformats.org/officeDocument/2006/relationships/audio" Target="../media/audio1.wav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24.gif"/><Relationship Id="rId5" Type="http://schemas.openxmlformats.org/officeDocument/2006/relationships/audio" Target="../media/audio3.wav"/><Relationship Id="rId15" Type="http://schemas.microsoft.com/office/2007/relationships/hdphoto" Target="../media/hdphoto4.wdp"/><Relationship Id="rId10" Type="http://schemas.openxmlformats.org/officeDocument/2006/relationships/image" Target="../media/image12.gif"/><Relationship Id="rId4" Type="http://schemas.openxmlformats.org/officeDocument/2006/relationships/audio" Target="../media/audio2.wav"/><Relationship Id="rId9" Type="http://schemas.openxmlformats.org/officeDocument/2006/relationships/image" Target="../media/image13.gif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29057"/>
            <a:ext cx="9141569" cy="568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130629" y="110099"/>
            <a:ext cx="8868228" cy="545737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6856" y="43543"/>
            <a:ext cx="7968343" cy="1331676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16</a:t>
            </a: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PhÐp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céng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 ph¹m vi 6</a:t>
            </a:r>
            <a:endParaRPr lang="en-US" sz="4000" b="1" dirty="0" smtClean="0">
              <a:solidFill>
                <a:schemeClr val="tx1"/>
              </a:solidFill>
              <a:latin typeface=".VnAvant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972" y="1529879"/>
            <a:ext cx="6516914" cy="38216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9" y="3660253"/>
            <a:ext cx="1580781" cy="11963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0" y="3654248"/>
            <a:ext cx="1581495" cy="1196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8" y="2846762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555636" y="3293503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2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07" y="3615603"/>
            <a:ext cx="1073146" cy="10917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2" y="4515402"/>
            <a:ext cx="685859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907768" y="4449254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7" name="Rectangle 36"/>
          <p:cNvSpPr/>
          <p:nvPr/>
        </p:nvSpPr>
        <p:spPr>
          <a:xfrm>
            <a:off x="766090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3001" y="108029"/>
            <a:ext cx="7915407" cy="675742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219200" y="148167"/>
            <a:ext cx="7735614" cy="580642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FF00"/>
                </a:solidFill>
              </a:rPr>
              <a:t>Em hãy điền số thích hợp vào ô trống.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40" name="Bevel 39"/>
          <p:cNvSpPr/>
          <p:nvPr/>
        </p:nvSpPr>
        <p:spPr>
          <a:xfrm>
            <a:off x="2198062" y="956490"/>
            <a:ext cx="125590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2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Bevel 40"/>
          <p:cNvSpPr/>
          <p:nvPr/>
        </p:nvSpPr>
        <p:spPr>
          <a:xfrm>
            <a:off x="2198062" y="2018856"/>
            <a:ext cx="129794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3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Bevel 41"/>
          <p:cNvSpPr/>
          <p:nvPr/>
        </p:nvSpPr>
        <p:spPr>
          <a:xfrm>
            <a:off x="6671418" y="941975"/>
            <a:ext cx="1314984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 4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Bevel 30"/>
          <p:cNvSpPr/>
          <p:nvPr/>
        </p:nvSpPr>
        <p:spPr>
          <a:xfrm>
            <a:off x="6687214" y="1943070"/>
            <a:ext cx="1314984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 5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66" y="1100631"/>
            <a:ext cx="217170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92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50"/>
                            </p:stCondLst>
                            <p:childTnLst>
                              <p:par>
                                <p:cTn id="1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5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5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0" grpId="0" animBg="1"/>
      <p:bldP spid="41" grpId="0" animBg="1"/>
      <p:bldP spid="42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81" y="3690207"/>
            <a:ext cx="1580783" cy="11963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7" y="3660253"/>
            <a:ext cx="1580782" cy="11963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0" y="3654248"/>
            <a:ext cx="1581495" cy="1196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8" y="2368198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765720" y="3287969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2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393" y="3610071"/>
            <a:ext cx="1073146" cy="10917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2" y="4515402"/>
            <a:ext cx="685859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907768" y="4449254"/>
            <a:ext cx="685859" cy="612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114148" y="4482612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7" name="Rectangle 36"/>
          <p:cNvSpPr/>
          <p:nvPr/>
        </p:nvSpPr>
        <p:spPr>
          <a:xfrm>
            <a:off x="766090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3001" y="108029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FF00"/>
                </a:solidFill>
              </a:rPr>
              <a:t>Em hãy điền số thích hợp vào ô trống.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40" name="Bevel 39"/>
          <p:cNvSpPr/>
          <p:nvPr/>
        </p:nvSpPr>
        <p:spPr>
          <a:xfrm>
            <a:off x="2066528" y="1219911"/>
            <a:ext cx="157955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A. 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1" name="Bevel 40"/>
          <p:cNvSpPr/>
          <p:nvPr/>
        </p:nvSpPr>
        <p:spPr>
          <a:xfrm>
            <a:off x="6506182" y="1219910"/>
            <a:ext cx="157955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B. 4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2" name="Bevel 41"/>
          <p:cNvSpPr/>
          <p:nvPr/>
        </p:nvSpPr>
        <p:spPr>
          <a:xfrm>
            <a:off x="2066528" y="2043469"/>
            <a:ext cx="157955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C. 5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3" name="Bevel 42"/>
          <p:cNvSpPr/>
          <p:nvPr/>
        </p:nvSpPr>
        <p:spPr>
          <a:xfrm>
            <a:off x="6531203" y="2057583"/>
            <a:ext cx="157955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D. 6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113" y="1288032"/>
            <a:ext cx="2505075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0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"/>
                            </p:stCondLst>
                            <p:childTnLst>
                              <p:par>
                                <p:cTn id="7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25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5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50"/>
                            </p:stCondLst>
                            <p:childTnLst>
                              <p:par>
                                <p:cTn id="1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5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5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0" grpId="0" animBg="1"/>
      <p:bldP spid="41" grpId="0" animBg="1"/>
      <p:bldP spid="42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8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2: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TÝnh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8220" y="1103085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1 + 1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48220" y="1778444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2 + 2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97424" y="2511404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4 + 1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22751" y="1103962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1 + 2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22751" y="1736223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2 + 4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22751" y="2450078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2 + 3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42580" y="1132113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1 + 5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57094" y="1764363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3 + 3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64354" y="2453781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1 + 4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98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8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2: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TÝnh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912" y="1103085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1 + 1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8912" y="1778444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2 + 2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8116" y="2511404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4 + 1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42059" y="1103962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1 + 2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42059" y="1736223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2 + 4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42059" y="2450078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2 + 3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76402" y="1132113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1 + 5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90916" y="1764363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3 + 3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98176" y="2453781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1 + 4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12059" y="1098193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2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33833" y="1787611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4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26579" y="2491543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5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20159" y="1135613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3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12905" y="1752461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6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20165" y="2470907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5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38393" y="1151873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6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18223" y="1739693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6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25483" y="2400083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5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89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  <p:bldP spid="19" grpId="0"/>
      <p:bldP spid="26" grpId="0"/>
      <p:bldP spid="27" grpId="0"/>
      <p:bldP spid="28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27888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70542"/>
            <a:ext cx="9013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3: a)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Xem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råi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nªu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phÐp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céng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thÝch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hîp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171" y="928916"/>
            <a:ext cx="4017737" cy="225425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Toan-1-Trang39A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t="12897" b="12818"/>
          <a:stretch/>
        </p:blipFill>
        <p:spPr>
          <a:xfrm>
            <a:off x="188686" y="801875"/>
            <a:ext cx="4376057" cy="27069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15435" y="3382361"/>
            <a:ext cx="595086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57763" y="3361540"/>
            <a:ext cx="595086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49759" y="3344364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+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78319" y="3366138"/>
            <a:ext cx="595086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5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328371" y="3319934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=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39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11" grpId="0"/>
      <p:bldP spid="32" grpId="0" animBg="1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27888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70542"/>
            <a:ext cx="2075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3: 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b)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15435" y="3251735"/>
            <a:ext cx="595086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4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57763" y="3230914"/>
            <a:ext cx="595086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49759" y="3213738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+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78319" y="3235512"/>
            <a:ext cx="595086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5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328371" y="3189308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=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941607"/>
            <a:ext cx="4034971" cy="1947271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Toan-1-Trang39B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t="14251" b="12817"/>
          <a:stretch/>
        </p:blipFill>
        <p:spPr>
          <a:xfrm>
            <a:off x="275772" y="840948"/>
            <a:ext cx="4442585" cy="243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5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628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11" grpId="0"/>
      <p:bldP spid="32" grpId="0" animBg="1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8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66"/>
          <a:stretch/>
        </p:blipFill>
        <p:spPr>
          <a:xfrm>
            <a:off x="513216" y="854529"/>
            <a:ext cx="3400425" cy="27450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71144" y="858158"/>
            <a:ext cx="522771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gái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chong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chóng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gái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chong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chóng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  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5" t="71617" r="37912" b="13485"/>
          <a:stretch/>
        </p:blipFill>
        <p:spPr>
          <a:xfrm>
            <a:off x="1509485" y="3565073"/>
            <a:ext cx="1187563" cy="5733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11" t="72654" r="19694" b="13484"/>
          <a:stretch/>
        </p:blipFill>
        <p:spPr>
          <a:xfrm>
            <a:off x="2697048" y="3599543"/>
            <a:ext cx="669698" cy="5388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60646" y="3425704"/>
            <a:ext cx="1803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3 + 1 = 4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71144" y="2829222"/>
            <a:ext cx="49423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Vậy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chong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chóng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1769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71405E-6 L 0.39532 -0.394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57" y="-197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42699E-6 L 0.34757 -0.2445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78" y="-122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8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93"/>
          <a:stretch/>
        </p:blipFill>
        <p:spPr>
          <a:xfrm>
            <a:off x="130629" y="840923"/>
            <a:ext cx="3209925" cy="27150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2" t="70730" r="40882" b="14635"/>
          <a:stretch/>
        </p:blipFill>
        <p:spPr>
          <a:xfrm>
            <a:off x="425771" y="3696720"/>
            <a:ext cx="1582057" cy="5603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44" t="71401" r="13073" b="16443"/>
          <a:stretch/>
        </p:blipFill>
        <p:spPr>
          <a:xfrm>
            <a:off x="2007828" y="3723992"/>
            <a:ext cx="885372" cy="46547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07991" y="821419"/>
            <a:ext cx="56908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chim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sân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chim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bay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3214" y="3976914"/>
            <a:ext cx="16898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4+ 2 = 6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86286" y="3285589"/>
            <a:ext cx="50433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0875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0261E-6 L 0.47621 -0.3795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02" y="-189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13215E-6 L 0.34306 -0.1635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53" y="-8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8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1: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Sè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617" y="1184009"/>
            <a:ext cx="2152650" cy="1314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820" y="1184009"/>
            <a:ext cx="2190750" cy="1314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617" y="3255736"/>
            <a:ext cx="2171700" cy="1276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95" y="3255736"/>
            <a:ext cx="2505075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8173"/>
          <a:stretch/>
        </p:blipFill>
        <p:spPr bwMode="auto">
          <a:xfrm>
            <a:off x="1915887" y="1334787"/>
            <a:ext cx="5332978" cy="287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820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Káº¿t quáº£ hÃ¬nh áº£nh cho ná»n Äáº¹p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1"/>
            <a:ext cx="9144000" cy="572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6938" y="92937"/>
            <a:ext cx="2708752" cy="43978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8" y="2368198"/>
            <a:ext cx="1196895" cy="7727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672167"/>
            <a:ext cx="2039956" cy="18543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697" y="2776370"/>
            <a:ext cx="1485873" cy="17298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612666" y="2114198"/>
            <a:ext cx="609600" cy="50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56"/>
          <a:stretch/>
        </p:blipFill>
        <p:spPr>
          <a:xfrm>
            <a:off x="-13290" y="5045369"/>
            <a:ext cx="9157290" cy="6829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200" y="317500"/>
            <a:ext cx="7480300" cy="147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95145" y="5042065"/>
            <a:ext cx="7941154" cy="686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32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B                  </a:t>
            </a:r>
            <a:r>
              <a:rPr lang="en-US" sz="32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C                 D</a:t>
            </a:r>
            <a:endParaRPr lang="en-US" sz="32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55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04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889" cy="571500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82672" y="1164167"/>
            <a:ext cx="7810499" cy="4127500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rốt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nhổ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rốt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Cuối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bác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nông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màn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qua slide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chứa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theo.</a:t>
            </a:r>
            <a:endParaRPr lang="en-US" sz="28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807" y="317500"/>
            <a:ext cx="5102225" cy="178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639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76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11" y="2819404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300456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2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7" y="3741292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2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3622558"/>
            <a:ext cx="1061850" cy="109172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0" y="3654248"/>
            <a:ext cx="1581495" cy="119688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2" y="4515402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5" name="Rectangle 54"/>
          <p:cNvSpPr/>
          <p:nvPr/>
        </p:nvSpPr>
        <p:spPr>
          <a:xfrm>
            <a:off x="703688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43001" y="108029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FF00"/>
                </a:solidFill>
              </a:rPr>
              <a:t>Em hãy điền số thích hợp vào ô trống.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9" name="Bevel 38"/>
          <p:cNvSpPr/>
          <p:nvPr/>
        </p:nvSpPr>
        <p:spPr>
          <a:xfrm>
            <a:off x="2179422" y="1219911"/>
            <a:ext cx="129394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A. 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0" name="Bevel 39"/>
          <p:cNvSpPr/>
          <p:nvPr/>
        </p:nvSpPr>
        <p:spPr>
          <a:xfrm>
            <a:off x="2184380" y="2198177"/>
            <a:ext cx="1277550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B. 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1" name="Bevel 40"/>
          <p:cNvSpPr/>
          <p:nvPr/>
        </p:nvSpPr>
        <p:spPr>
          <a:xfrm>
            <a:off x="6187381" y="1219910"/>
            <a:ext cx="129394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A. 4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2" name="Bevel 41"/>
          <p:cNvSpPr/>
          <p:nvPr/>
        </p:nvSpPr>
        <p:spPr>
          <a:xfrm>
            <a:off x="6139890" y="2183662"/>
            <a:ext cx="129394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A. 5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929" y="1306532"/>
            <a:ext cx="21526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90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9" grpId="0" animBg="1"/>
      <p:bldP spid="40" grpId="0" animBg="1"/>
      <p:bldP spid="41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721" y="2846685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51" y="3318229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48167"/>
            <a:ext cx="1929501" cy="3132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7" y="3741292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2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3773042"/>
            <a:ext cx="1442555" cy="10917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6562" y="4492209"/>
            <a:ext cx="685859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8" y="3619423"/>
            <a:ext cx="1102519" cy="113354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2" name="Rectangle 31"/>
          <p:cNvSpPr/>
          <p:nvPr/>
        </p:nvSpPr>
        <p:spPr>
          <a:xfrm>
            <a:off x="766090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43001" y="108029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FF00"/>
                </a:solidFill>
              </a:rPr>
              <a:t>Em hãy điền số thích hợp vào ô trống.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5" name="Bevel 34"/>
          <p:cNvSpPr/>
          <p:nvPr/>
        </p:nvSpPr>
        <p:spPr>
          <a:xfrm>
            <a:off x="2609144" y="1174302"/>
            <a:ext cx="1445604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5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Bevel 35"/>
          <p:cNvSpPr/>
          <p:nvPr/>
        </p:nvSpPr>
        <p:spPr>
          <a:xfrm>
            <a:off x="2549000" y="2064678"/>
            <a:ext cx="1471076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6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Bevel 37"/>
          <p:cNvSpPr/>
          <p:nvPr/>
        </p:nvSpPr>
        <p:spPr>
          <a:xfrm>
            <a:off x="6554487" y="1163740"/>
            <a:ext cx="1471076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7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Bevel 38"/>
          <p:cNvSpPr/>
          <p:nvPr/>
        </p:nvSpPr>
        <p:spPr>
          <a:xfrm>
            <a:off x="6574573" y="2050164"/>
            <a:ext cx="1471076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8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110" y="1236066"/>
            <a:ext cx="21907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2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1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1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2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2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250"/>
                            </p:stCondLst>
                            <p:childTnLst>
                              <p:par>
                                <p:cTn id="18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250"/>
                            </p:stCondLst>
                            <p:childTnLst>
                              <p:par>
                                <p:cTn id="1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500"/>
                            </p:stCondLst>
                            <p:childTnLst>
                              <p:par>
                                <p:cTn id="1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5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5" grpId="0" animBg="1"/>
      <p:bldP spid="36" grpId="0" animBg="1"/>
      <p:bldP spid="38" grpId="0" animBg="1"/>
      <p:bldP spid="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2780</TotalTime>
  <Words>378</Words>
  <Application>Microsoft Office PowerPoint</Application>
  <PresentationFormat>On-screen Show (16:10)</PresentationFormat>
  <Paragraphs>85</Paragraphs>
  <Slides>15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宋体</vt:lpstr>
      <vt:lpstr>.VnAvant</vt:lpstr>
      <vt:lpstr>Calibri</vt:lpstr>
      <vt:lpstr>Times New Roman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Carcassonno</cp:lastModifiedBy>
  <cp:revision>277</cp:revision>
  <dcterms:created xsi:type="dcterms:W3CDTF">2020-02-10T09:35:50Z</dcterms:created>
  <dcterms:modified xsi:type="dcterms:W3CDTF">2020-10-11T04:46:19Z</dcterms:modified>
</cp:coreProperties>
</file>