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336" r:id="rId4"/>
    <p:sldId id="353" r:id="rId5"/>
    <p:sldId id="340" r:id="rId6"/>
    <p:sldId id="351" r:id="rId7"/>
    <p:sldId id="352" r:id="rId8"/>
    <p:sldId id="354" r:id="rId9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1"/>
    </p:embeddedFont>
    <p:embeddedFont>
      <p:font typeface=".VnAvant" panose="020B7200000000000000" pitchFamily="34" charset="0"/>
      <p:regular r:id="rId12"/>
      <p:bold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99FFCC"/>
    <a:srgbClr val="00CCFF"/>
    <a:srgbClr val="FF66FF"/>
    <a:srgbClr val="FFFF99"/>
    <a:srgbClr val="0066CC"/>
    <a:srgbClr val="FF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500" y="-27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1995" y="596253"/>
            <a:ext cx="7968343" cy="226124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12</a:t>
            </a:r>
          </a:p>
          <a:p>
            <a:pPr algn="ctr"/>
            <a:endParaRPr lang="en-US" sz="44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«n l¹i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g× ®·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90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tranh rồi đếm số đồ vật mỗi loại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" y="713374"/>
            <a:ext cx="7257143" cy="397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2: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gäi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9 ®å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838200"/>
            <a:ext cx="88201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bé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®å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dïng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7 ®å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42453" r="73354" b="36478"/>
          <a:stretch/>
        </p:blipFill>
        <p:spPr>
          <a:xfrm>
            <a:off x="5773091" y="1112364"/>
            <a:ext cx="1741430" cy="1260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7862" r="75082" b="53773"/>
          <a:stretch/>
        </p:blipFill>
        <p:spPr>
          <a:xfrm>
            <a:off x="195939" y="1048662"/>
            <a:ext cx="2011363" cy="154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63522" r="80266" b="7547"/>
          <a:stretch/>
        </p:blipFill>
        <p:spPr>
          <a:xfrm>
            <a:off x="7514521" y="966988"/>
            <a:ext cx="1643992" cy="1494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67655" r="69747" b="13837"/>
          <a:stretch/>
        </p:blipFill>
        <p:spPr>
          <a:xfrm>
            <a:off x="2207302" y="1034566"/>
            <a:ext cx="1650999" cy="1289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0" t="56334" r="46709" b="8041"/>
          <a:stretch/>
        </p:blipFill>
        <p:spPr>
          <a:xfrm rot="4177173">
            <a:off x="4009571" y="1103997"/>
            <a:ext cx="1531257" cy="14387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98" y="2994783"/>
            <a:ext cx="1395639" cy="139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667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47" y="2876059"/>
            <a:ext cx="1633085" cy="163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4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197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3: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793974"/>
            <a:ext cx="2962275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08" y="784416"/>
            <a:ext cx="2962275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798930"/>
            <a:ext cx="2962275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3" y="3323281"/>
            <a:ext cx="2245178" cy="2280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78" y="3244584"/>
            <a:ext cx="2226769" cy="23598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24" y="3317387"/>
            <a:ext cx="2300492" cy="22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600" b="1" dirty="0" smtClean="0">
                <a:solidFill>
                  <a:srgbClr val="FF0000"/>
                </a:solidFill>
                <a:latin typeface=".VnAvant" pitchFamily="34" charset="0"/>
              </a:rPr>
              <a:t> 4: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Xem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thÎ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43" y="745684"/>
            <a:ext cx="3867263" cy="305446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0" y="691605"/>
            <a:ext cx="487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thÎ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ghi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h¬n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5.</a:t>
            </a:r>
          </a:p>
          <a:p>
            <a:pPr marL="342900" indent="-342900" algn="just">
              <a:buAutoNum type="alphaLcParenR"/>
            </a:pP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thÎ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ghi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h¬n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7.</a:t>
            </a:r>
          </a:p>
          <a:p>
            <a:pPr marL="342900" indent="-342900" algn="just">
              <a:buAutoNum type="alphaLcParenR"/>
            </a:pP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thÎ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ghi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sã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6,3,7,2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råi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s¾p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xÕp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thø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tù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4" y="70543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600" b="1" dirty="0" smtClean="0">
                <a:solidFill>
                  <a:srgbClr val="FF0000"/>
                </a:solidFill>
                <a:latin typeface=".VnAvant" pitchFamily="34" charset="0"/>
              </a:rPr>
              <a:t> 5.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bao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nhiªu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vu«ng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trßn</a:t>
            </a:r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tam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gi¸c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nhËt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" y="1058527"/>
            <a:ext cx="9013371" cy="359794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08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4" y="70543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600" b="1" dirty="0" smtClean="0">
                <a:solidFill>
                  <a:srgbClr val="FF0000"/>
                </a:solidFill>
                <a:latin typeface=".VnAvant" pitchFamily="34" charset="0"/>
              </a:rPr>
              <a:t> 6.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Mçi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b«ng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bao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nhiªu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c¸nh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4655" y="583749"/>
            <a:ext cx="8658225" cy="5019675"/>
            <a:chOff x="90487" y="689127"/>
            <a:chExt cx="8658225" cy="50449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87" y="713241"/>
              <a:ext cx="3038475" cy="25241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996" y="714375"/>
              <a:ext cx="2901042" cy="2524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556" y="689127"/>
              <a:ext cx="2719156" cy="25431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87" y="3238500"/>
              <a:ext cx="3038475" cy="24955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62" y="3238500"/>
              <a:ext cx="2886075" cy="2476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037" y="3238500"/>
              <a:ext cx="2733675" cy="2495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4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</TotalTime>
  <Words>142</Words>
  <Application>Microsoft Office PowerPoint</Application>
  <PresentationFormat>On-screen Show (16:10)</PresentationFormat>
  <Paragraphs>19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宋体</vt:lpstr>
      <vt:lpstr>.VnAvant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Carcassonno</cp:lastModifiedBy>
  <cp:revision>234</cp:revision>
  <dcterms:created xsi:type="dcterms:W3CDTF">2020-02-10T09:35:50Z</dcterms:created>
  <dcterms:modified xsi:type="dcterms:W3CDTF">2020-10-11T04:43:32Z</dcterms:modified>
</cp:coreProperties>
</file>