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5"/>
  </p:notesMasterIdLst>
  <p:sldIdLst>
    <p:sldId id="256" r:id="rId2"/>
    <p:sldId id="258" r:id="rId3"/>
    <p:sldId id="265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3333CC"/>
    <a:srgbClr val="E1F692"/>
    <a:srgbClr val="8FA9F1"/>
    <a:srgbClr val="00FF00"/>
    <a:srgbClr val="3366FF"/>
    <a:srgbClr val="33CCFF"/>
    <a:srgbClr val="0000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6" autoAdjust="0"/>
    <p:restoredTop sz="93740" autoAdjust="0"/>
  </p:normalViewPr>
  <p:slideViewPr>
    <p:cSldViewPr>
      <p:cViewPr>
        <p:scale>
          <a:sx n="50" d="100"/>
          <a:sy n="50" d="100"/>
        </p:scale>
        <p:origin x="-10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B7FAFE5-A6E1-40D3-9E07-A0DE56337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BDD3D3-DB02-4F8D-A662-ADF1CFDE6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AC988-6898-4A25-862F-77F7FD06E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3725D-AAC8-4571-B79A-B7B6909B9E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2152D-FBC6-4C8C-B7DF-28439F2CCA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1F02D-7B72-4304-AA32-185FBBF7B5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360F6-431B-4841-9BF3-FE91F6718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FA44D-DA47-4820-8D9B-F89845B5A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E3128-332F-41C9-98F9-748C49076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D4C89-538E-4246-9625-19DCE13410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C231B-5E92-4502-8101-A51350F6EF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99468-C9C1-4ABF-82DE-ECA697552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D0C75-6CDE-4D38-AC02-899E61BC24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EEF00DF-3AC8-46B3-A4FD-E06AD260C7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6" descr="12246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43" name="WordArt 31"/>
          <p:cNvSpPr>
            <a:spLocks noChangeArrowheads="1" noChangeShapeType="1" noTextEdit="1"/>
          </p:cNvSpPr>
          <p:nvPr/>
        </p:nvSpPr>
        <p:spPr bwMode="auto">
          <a:xfrm>
            <a:off x="1143000" y="304800"/>
            <a:ext cx="6934200" cy="3294063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1600" kern="10">
                <a:ln w="9525" cap="rnd">
                  <a:solidFill>
                    <a:srgbClr val="CCFFFF"/>
                  </a:solidFill>
                  <a:prstDash val="sysDot"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KÍNH CHÀO THẦY, CÔ VÀ CÁC EM THÂN MẾN </a:t>
            </a:r>
          </a:p>
        </p:txBody>
      </p:sp>
      <p:sp>
        <p:nvSpPr>
          <p:cNvPr id="2052" name="Text Box 30"/>
          <p:cNvSpPr txBox="1">
            <a:spLocks noChangeArrowheads="1"/>
          </p:cNvSpPr>
          <p:nvPr/>
        </p:nvSpPr>
        <p:spPr bwMode="auto">
          <a:xfrm>
            <a:off x="1219200" y="1143000"/>
            <a:ext cx="678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41349" name="WordArt 37"/>
          <p:cNvSpPr>
            <a:spLocks noChangeArrowheads="1" noChangeShapeType="1" noTextEdit="1"/>
          </p:cNvSpPr>
          <p:nvPr/>
        </p:nvSpPr>
        <p:spPr bwMode="auto">
          <a:xfrm>
            <a:off x="1524000" y="3657600"/>
            <a:ext cx="5029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12700" cap="rnd">
                  <a:solidFill>
                    <a:srgbClr val="FF00FF"/>
                  </a:solidFill>
                  <a:prstDash val="sysDot"/>
                  <a:round/>
                  <a:headEnd/>
                  <a:tailEnd/>
                </a:ln>
                <a:solidFill>
                  <a:srgbClr val="E1F69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MÔN ÂM NHẠC LỚP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1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43" grpId="0" animBg="1"/>
      <p:bldP spid="14134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0" descr="photos_of_People_and_Nat8239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1975" name="Text Box 7"/>
          <p:cNvSpPr txBox="1">
            <a:spLocks noChangeArrowheads="1"/>
          </p:cNvSpPr>
          <p:nvPr/>
        </p:nvSpPr>
        <p:spPr bwMode="auto">
          <a:xfrm>
            <a:off x="3200400" y="914400"/>
            <a:ext cx="281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solidFill>
                  <a:srgbClr val="0000FF"/>
                </a:solidFill>
              </a:rPr>
              <a:t>Âm nhạc:</a:t>
            </a: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838200" y="5341938"/>
            <a:ext cx="70739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C00000"/>
                </a:solidFill>
              </a:rPr>
              <a:t>Tập biểu diễn các bài hát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1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flower10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8915400" cy="7086600"/>
          </a:xfrm>
          <a:noFill/>
        </p:spPr>
      </p:pic>
      <p:sp>
        <p:nvSpPr>
          <p:cNvPr id="230405" name="WordArt 5"/>
          <p:cNvSpPr>
            <a:spLocks noChangeArrowheads="1" noChangeShapeType="1" noTextEdit="1"/>
          </p:cNvSpPr>
          <p:nvPr/>
        </p:nvSpPr>
        <p:spPr bwMode="auto">
          <a:xfrm>
            <a:off x="609600" y="304800"/>
            <a:ext cx="7467600" cy="28194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Chúc thầy, cô và các em mạnh khỏe</a:t>
            </a:r>
          </a:p>
        </p:txBody>
      </p:sp>
      <p:pic>
        <p:nvPicPr>
          <p:cNvPr id="4100" name="Picture 6" descr="2007091001314791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0"/>
            <a:ext cx="1296988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7" descr="2007091001301432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0" y="2286000"/>
            <a:ext cx="117951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2265</TotalTime>
  <Words>33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Slide 1</vt:lpstr>
      <vt:lpstr>Slide 2</vt:lpstr>
      <vt:lpstr>Slide 3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TH Hoàng Hoa Thám</dc:title>
  <dc:creator>Cao Minh Man</dc:creator>
  <cp:lastModifiedBy>CSTeam</cp:lastModifiedBy>
  <cp:revision>326</cp:revision>
  <dcterms:created xsi:type="dcterms:W3CDTF">2008-11-05T02:38:02Z</dcterms:created>
  <dcterms:modified xsi:type="dcterms:W3CDTF">2016-06-30T02:19:01Z</dcterms:modified>
</cp:coreProperties>
</file>