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9" r:id="rId3"/>
    <p:sldId id="277" r:id="rId4"/>
    <p:sldId id="280" r:id="rId5"/>
    <p:sldId id="283" r:id="rId6"/>
    <p:sldId id="284" r:id="rId7"/>
    <p:sldId id="281" r:id="rId8"/>
    <p:sldId id="285" r:id="rId9"/>
    <p:sldId id="287" r:id="rId10"/>
    <p:sldId id="288" r:id="rId11"/>
    <p:sldId id="289" r:id="rId12"/>
    <p:sldId id="290"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0000"/>
    <a:srgbClr val="99FF99"/>
    <a:srgbClr val="000099"/>
    <a:srgbClr val="FF3300"/>
    <a:srgbClr val="FF99FF"/>
    <a:srgbClr val="0000FF"/>
    <a:srgbClr val="FF33CC"/>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94660"/>
  </p:normalViewPr>
  <p:slideViewPr>
    <p:cSldViewPr>
      <p:cViewPr>
        <p:scale>
          <a:sx n="66" d="100"/>
          <a:sy n="66" d="100"/>
        </p:scale>
        <p:origin x="-55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48C618-562F-4A35-B43C-3D6669A4D0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28C3A2-D7C0-4F81-BFAC-A1BBE47781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A24D0-BDA4-49A6-9681-4B9DD951ADB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FDF215-D759-4AFA-9F51-9CCBDCBA9C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E45362-A971-4607-A8E6-5043B930CC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1A0C72-61B6-4DE1-AE90-83542F9635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54D5AB-D2C8-45F6-AD25-FE88667808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C39D6C-815E-4365-8771-CDFA5E53C7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4C9102-44CB-49F8-87B1-A14BB2D978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B001FE-B17D-409B-B676-3B4580C378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22351B-40FF-40C9-AE4E-BB45EE0373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4F6D23-A75F-40A1-BB4B-335D70C9F1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66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DEBEA83-8344-4FE8-869D-947F772797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audio" Target="file:///D:\Giao%20an%20dientu%20amnhac\nhacbai%20hat123\Mua%20Hoa%20Phuong%20No%20-%20Various%20Artists.mp3"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00"/>
            </a:gs>
            <a:gs pos="100000">
              <a:srgbClr val="FFCCCC"/>
            </a:gs>
          </a:gsLst>
          <a:lin ang="5400000" scaled="1"/>
        </a:gradFill>
        <a:effectLst/>
      </p:bgPr>
    </p:bg>
    <p:spTree>
      <p:nvGrpSpPr>
        <p:cNvPr id="1" name=""/>
        <p:cNvGrpSpPr/>
        <p:nvPr/>
      </p:nvGrpSpPr>
      <p:grpSpPr>
        <a:xfrm>
          <a:off x="0" y="0"/>
          <a:ext cx="0" cy="0"/>
          <a:chOff x="0" y="0"/>
          <a:chExt cx="0" cy="0"/>
        </a:xfrm>
      </p:grpSpPr>
      <p:pic>
        <p:nvPicPr>
          <p:cNvPr id="2050" name="Picture 23" descr="05"/>
          <p:cNvPicPr>
            <a:picLocks noChangeAspect="1" noChangeArrowheads="1"/>
          </p:cNvPicPr>
          <p:nvPr/>
        </p:nvPicPr>
        <p:blipFill>
          <a:blip r:embed="rId2"/>
          <a:srcRect/>
          <a:stretch>
            <a:fillRect/>
          </a:stretch>
        </p:blipFill>
        <p:spPr bwMode="auto">
          <a:xfrm>
            <a:off x="0" y="0"/>
            <a:ext cx="3962400" cy="3886200"/>
          </a:xfrm>
          <a:prstGeom prst="rect">
            <a:avLst/>
          </a:prstGeom>
          <a:noFill/>
          <a:ln w="9525">
            <a:noFill/>
            <a:miter lim="800000"/>
            <a:headEnd/>
            <a:tailEnd/>
          </a:ln>
        </p:spPr>
      </p:pic>
      <p:sp>
        <p:nvSpPr>
          <p:cNvPr id="2051" name="WordArt 25"/>
          <p:cNvSpPr>
            <a:spLocks noChangeArrowheads="1" noChangeShapeType="1" noTextEdit="1"/>
          </p:cNvSpPr>
          <p:nvPr/>
        </p:nvSpPr>
        <p:spPr bwMode="auto">
          <a:xfrm>
            <a:off x="4343400" y="1219200"/>
            <a:ext cx="4114800" cy="838200"/>
          </a:xfrm>
          <a:prstGeom prst="rect">
            <a:avLst/>
          </a:prstGeom>
        </p:spPr>
        <p:txBody>
          <a:bodyPr wrap="none" fromWordArt="1">
            <a:prstTxWarp prst="textPlain">
              <a:avLst>
                <a:gd name="adj" fmla="val 50000"/>
              </a:avLst>
            </a:prstTxWarp>
          </a:bodyPr>
          <a:lstStyle/>
          <a:p>
            <a:pPr algn="ctr"/>
            <a:r>
              <a:rPr lang="en-US" sz="3600" kern="10">
                <a:ln w="9525">
                  <a:solidFill>
                    <a:srgbClr val="FF3399"/>
                  </a:solidFill>
                  <a:round/>
                  <a:headEnd/>
                  <a:tailEnd/>
                </a:ln>
                <a:solidFill>
                  <a:srgbClr val="FF3399"/>
                </a:solidFill>
                <a:effectLst>
                  <a:outerShdw dist="107763" dir="2700000" algn="ctr" rotWithShape="0">
                    <a:srgbClr val="868686">
                      <a:alpha val="50000"/>
                    </a:srgbClr>
                  </a:outerShdw>
                </a:effectLst>
                <a:latin typeface="Arial"/>
                <a:cs typeface="Arial"/>
              </a:rPr>
              <a:t>ÂM NHẠC 5</a:t>
            </a:r>
          </a:p>
        </p:txBody>
      </p:sp>
      <p:pic>
        <p:nvPicPr>
          <p:cNvPr id="2052" name="Picture 28" descr="03"/>
          <p:cNvPicPr>
            <a:picLocks noChangeAspect="1" noChangeArrowheads="1"/>
          </p:cNvPicPr>
          <p:nvPr/>
        </p:nvPicPr>
        <p:blipFill>
          <a:blip r:embed="rId3"/>
          <a:srcRect/>
          <a:stretch>
            <a:fillRect/>
          </a:stretch>
        </p:blipFill>
        <p:spPr bwMode="auto">
          <a:xfrm>
            <a:off x="5638800" y="4495800"/>
            <a:ext cx="3505200" cy="2362200"/>
          </a:xfrm>
          <a:prstGeom prst="rect">
            <a:avLst/>
          </a:prstGeom>
          <a:noFill/>
          <a:ln w="9525">
            <a:noFill/>
            <a:miter lim="800000"/>
            <a:headEnd/>
            <a:tailEnd/>
          </a:ln>
        </p:spPr>
      </p:pic>
      <p:sp>
        <p:nvSpPr>
          <p:cNvPr id="16413" name="WordArt 29"/>
          <p:cNvSpPr>
            <a:spLocks noChangeArrowheads="1" noChangeShapeType="1" noTextEdit="1"/>
          </p:cNvSpPr>
          <p:nvPr/>
        </p:nvSpPr>
        <p:spPr bwMode="auto">
          <a:xfrm>
            <a:off x="685800" y="1981200"/>
            <a:ext cx="7772400" cy="4038600"/>
          </a:xfrm>
          <a:prstGeom prst="rect">
            <a:avLst/>
          </a:prstGeom>
        </p:spPr>
        <p:txBody>
          <a:bodyPr wrap="none" fromWordArt="1">
            <a:prstTxWarp prst="textWave1">
              <a:avLst>
                <a:gd name="adj1" fmla="val 13005"/>
                <a:gd name="adj2" fmla="val 0"/>
              </a:avLst>
            </a:prstTxWarp>
          </a:bodyPr>
          <a:lstStyle/>
          <a:p>
            <a:pPr algn="ctr"/>
            <a:r>
              <a:rPr lang="vi-VN" sz="3600" kern="10">
                <a:ln w="9525">
                  <a:solidFill>
                    <a:srgbClr val="000000"/>
                  </a:solidFill>
                  <a:round/>
                  <a:headEnd/>
                  <a:tailEnd/>
                </a:ln>
                <a:solidFill>
                  <a:srgbClr val="CC0000"/>
                </a:solidFill>
                <a:effectLst>
                  <a:outerShdw dist="107763" dir="2700000" algn="ctr" rotWithShape="0">
                    <a:srgbClr val="868686">
                      <a:alpha val="50000"/>
                    </a:srgbClr>
                  </a:outerShdw>
                </a:effectLst>
                <a:latin typeface="Arial"/>
                <a:cs typeface="Arial"/>
              </a:rPr>
              <a:t>MÙA HOA PHƯỢNG NỞ</a:t>
            </a:r>
            <a:endParaRPr lang="en-US" sz="3600" kern="10">
              <a:ln w="9525">
                <a:solidFill>
                  <a:srgbClr val="000000"/>
                </a:solidFill>
                <a:round/>
                <a:headEnd/>
                <a:tailEnd/>
              </a:ln>
              <a:solidFill>
                <a:srgbClr val="CC0000"/>
              </a:solidFill>
              <a:effectLst>
                <a:outerShdw dist="107763" dir="2700000" algn="ctr" rotWithShape="0">
                  <a:srgbClr val="868686">
                    <a:alpha val="50000"/>
                  </a:srgbClr>
                </a:outerShdw>
              </a:effectLst>
              <a:latin typeface="Arial"/>
              <a:cs typeface="Arial"/>
            </a:endParaRPr>
          </a:p>
        </p:txBody>
      </p:sp>
      <p:sp>
        <p:nvSpPr>
          <p:cNvPr id="16414" name="WordArt 30"/>
          <p:cNvSpPr>
            <a:spLocks noChangeArrowheads="1" noChangeShapeType="1" noTextEdit="1"/>
          </p:cNvSpPr>
          <p:nvPr/>
        </p:nvSpPr>
        <p:spPr bwMode="auto">
          <a:xfrm>
            <a:off x="2514600" y="304800"/>
            <a:ext cx="6324600" cy="609600"/>
          </a:xfrm>
          <a:prstGeom prst="rect">
            <a:avLst/>
          </a:prstGeom>
        </p:spPr>
        <p:txBody>
          <a:bodyPr wrap="none" fromWordArt="1">
            <a:prstTxWarp prst="textPlain">
              <a:avLst>
                <a:gd name="adj" fmla="val 50000"/>
              </a:avLst>
            </a:prstTxWarp>
          </a:bodyPr>
          <a:lstStyle/>
          <a:p>
            <a:pPr algn="ctr"/>
            <a:r>
              <a:rPr lang="en-US" sz="3600" kern="10">
                <a:ln w="9525">
                  <a:solidFill>
                    <a:schemeClr val="accent2"/>
                  </a:solidFill>
                  <a:round/>
                  <a:headEnd/>
                  <a:tailEnd/>
                </a:ln>
                <a:solidFill>
                  <a:srgbClr val="0000FF"/>
                </a:solidFill>
                <a:effectLst>
                  <a:outerShdw dist="107763" dir="2700000" algn="ctr" rotWithShape="0">
                    <a:srgbClr val="868686">
                      <a:alpha val="50000"/>
                    </a:srgbClr>
                  </a:outerShdw>
                </a:effectLst>
                <a:latin typeface="Arial"/>
                <a:cs typeface="Arial"/>
              </a:rPr>
              <a:t>TIẾT DẠY SINH HOẠT CHUYÊN MÔN</a:t>
            </a:r>
          </a:p>
        </p:txBody>
      </p:sp>
      <p:pic>
        <p:nvPicPr>
          <p:cNvPr id="2055" name="Picture 31" descr="MUSIC"/>
          <p:cNvPicPr>
            <a:picLocks noChangeAspect="1" noChangeArrowheads="1"/>
          </p:cNvPicPr>
          <p:nvPr/>
        </p:nvPicPr>
        <p:blipFill>
          <a:blip r:embed="rId4"/>
          <a:srcRect/>
          <a:stretch>
            <a:fillRect/>
          </a:stretch>
        </p:blipFill>
        <p:spPr bwMode="auto">
          <a:xfrm rot="-599416">
            <a:off x="5410200" y="2057400"/>
            <a:ext cx="18288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0" fill="hold"/>
                                        <p:tgtEl>
                                          <p:spTgt spid="16413"/>
                                        </p:tgtEl>
                                        <p:attrNameLst>
                                          <p:attrName>style.color</p:attrName>
                                        </p:attrNameLst>
                                      </p:cBhvr>
                                      <p:by>
                                        <p:hsl h="7200000" s="0" l="0"/>
                                      </p:by>
                                    </p:animClr>
                                    <p:animClr clrSpc="hsl" dir="cw">
                                      <p:cBhvr>
                                        <p:cTn id="7" dur="5000" fill="hold"/>
                                        <p:tgtEl>
                                          <p:spTgt spid="16413"/>
                                        </p:tgtEl>
                                        <p:attrNameLst>
                                          <p:attrName>fillcolor</p:attrName>
                                        </p:attrNameLst>
                                      </p:cBhvr>
                                      <p:by>
                                        <p:hsl h="7200000" s="0" l="0"/>
                                      </p:by>
                                    </p:animClr>
                                    <p:animClr clrSpc="hsl" dir="cw">
                                      <p:cBhvr>
                                        <p:cTn id="8" dur="5000" fill="hold"/>
                                        <p:tgtEl>
                                          <p:spTgt spid="16413"/>
                                        </p:tgtEl>
                                        <p:attrNameLst>
                                          <p:attrName>stroke.color</p:attrName>
                                        </p:attrNameLst>
                                      </p:cBhvr>
                                      <p:by>
                                        <p:hsl h="7200000" s="0" l="0"/>
                                      </p:by>
                                    </p:animClr>
                                    <p:set>
                                      <p:cBhvr>
                                        <p:cTn id="9" dur="5000" fill="hold"/>
                                        <p:tgtEl>
                                          <p:spTgt spid="16413"/>
                                        </p:tgtEl>
                                        <p:attrNameLst>
                                          <p:attrName>fill.type</p:attrName>
                                        </p:attrNameLst>
                                      </p:cBhvr>
                                      <p:to>
                                        <p:strVal val="solid"/>
                                      </p:to>
                                    </p:set>
                                  </p:childTnLst>
                                </p:cTn>
                              </p:par>
                              <p:par>
                                <p:cTn id="10" presetID="29" presetClass="entr" presetSubtype="0" repeatCount="indefinite" fill="hold" grpId="0" nodeType="withEffect">
                                  <p:stCondLst>
                                    <p:cond delay="0"/>
                                  </p:stCondLst>
                                  <p:childTnLst>
                                    <p:set>
                                      <p:cBhvr>
                                        <p:cTn id="11" dur="1" fill="hold">
                                          <p:stCondLst>
                                            <p:cond delay="0"/>
                                          </p:stCondLst>
                                        </p:cTn>
                                        <p:tgtEl>
                                          <p:spTgt spid="16414"/>
                                        </p:tgtEl>
                                        <p:attrNameLst>
                                          <p:attrName>style.visibility</p:attrName>
                                        </p:attrNameLst>
                                      </p:cBhvr>
                                      <p:to>
                                        <p:strVal val="visible"/>
                                      </p:to>
                                    </p:set>
                                    <p:anim calcmode="lin" valueType="num">
                                      <p:cBhvr>
                                        <p:cTn id="12" dur="5000" fill="hold"/>
                                        <p:tgtEl>
                                          <p:spTgt spid="16414"/>
                                        </p:tgtEl>
                                        <p:attrNameLst>
                                          <p:attrName>ppt_x</p:attrName>
                                        </p:attrNameLst>
                                      </p:cBhvr>
                                      <p:tavLst>
                                        <p:tav tm="0">
                                          <p:val>
                                            <p:strVal val="#ppt_x-.2"/>
                                          </p:val>
                                        </p:tav>
                                        <p:tav tm="100000">
                                          <p:val>
                                            <p:strVal val="#ppt_x"/>
                                          </p:val>
                                        </p:tav>
                                      </p:tavLst>
                                    </p:anim>
                                    <p:anim calcmode="lin" valueType="num">
                                      <p:cBhvr>
                                        <p:cTn id="13" dur="5000" fill="hold"/>
                                        <p:tgtEl>
                                          <p:spTgt spid="16414"/>
                                        </p:tgtEl>
                                        <p:attrNameLst>
                                          <p:attrName>ppt_y</p:attrName>
                                        </p:attrNameLst>
                                      </p:cBhvr>
                                      <p:tavLst>
                                        <p:tav tm="0">
                                          <p:val>
                                            <p:strVal val="#ppt_y"/>
                                          </p:val>
                                        </p:tav>
                                        <p:tav tm="100000">
                                          <p:val>
                                            <p:strVal val="#ppt_y"/>
                                          </p:val>
                                        </p:tav>
                                      </p:tavLst>
                                    </p:anim>
                                    <p:animEffect transition="in" filter="wipe(right)" prLst="gradientSize: 0.1">
                                      <p:cBhvr>
                                        <p:cTn id="14" dur="5000"/>
                                        <p:tgtEl>
                                          <p:spTgt spid="16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3" grpId="0" animBg="1"/>
      <p:bldP spid="164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228600" y="762000"/>
            <a:ext cx="7162800" cy="3749675"/>
          </a:xfrm>
          <a:prstGeom prst="rect">
            <a:avLst/>
          </a:prstGeom>
          <a:noFill/>
          <a:ln w="9525">
            <a:noFill/>
            <a:miter lim="800000"/>
            <a:headEnd/>
            <a:tailEnd/>
          </a:ln>
        </p:spPr>
        <p:txBody>
          <a:bodyPr>
            <a:spAutoFit/>
          </a:bodyPr>
          <a:lstStyle/>
          <a:p>
            <a:r>
              <a:rPr lang="en-US" sz="2000" b="1">
                <a:solidFill>
                  <a:srgbClr val="0000FF"/>
                </a:solidFill>
              </a:rPr>
              <a:t>Tu hú kêu, tu hú kêu, hoa gạo nở hoa phượng đỏ đầy </a:t>
            </a:r>
          </a:p>
          <a:p>
            <a:r>
              <a:rPr lang="en-US" sz="2000" b="1">
                <a:solidFill>
                  <a:srgbClr val="0000FF"/>
                </a:solidFill>
              </a:rPr>
              <a:t>  </a:t>
            </a:r>
            <a:r>
              <a:rPr lang="en-US" sz="2000" b="1">
                <a:solidFill>
                  <a:srgbClr val="CC0000"/>
                </a:solidFill>
              </a:rPr>
              <a:t>x   x    x     x   x     x     x      x    x</a:t>
            </a:r>
            <a:r>
              <a:rPr lang="en-US" sz="2000" b="1">
                <a:solidFill>
                  <a:srgbClr val="0000FF"/>
                </a:solidFill>
              </a:rPr>
              <a:t>     </a:t>
            </a:r>
            <a:r>
              <a:rPr lang="en-US" sz="2000" b="1">
                <a:solidFill>
                  <a:srgbClr val="CC0000"/>
                </a:solidFill>
              </a:rPr>
              <a:t>x           x      x     x</a:t>
            </a:r>
            <a:r>
              <a:rPr lang="en-US"/>
              <a:t> </a:t>
            </a:r>
            <a:endParaRPr lang="en-US" sz="2000" b="1">
              <a:solidFill>
                <a:srgbClr val="0000FF"/>
              </a:solidFill>
            </a:endParaRPr>
          </a:p>
          <a:p>
            <a:r>
              <a:rPr lang="en-US" sz="2000" b="1">
                <a:solidFill>
                  <a:srgbClr val="0000FF"/>
                </a:solidFill>
              </a:rPr>
              <a:t>ước mơ hi vọng. Tu hú kêu, tu hú kêu, mùa quả chín </a:t>
            </a:r>
          </a:p>
          <a:p>
            <a:r>
              <a:rPr lang="en-US" sz="2000" b="1">
                <a:solidFill>
                  <a:srgbClr val="0000FF"/>
                </a:solidFill>
              </a:rPr>
              <a:t>   </a:t>
            </a:r>
            <a:r>
              <a:rPr lang="en-US" sz="2000" b="1">
                <a:solidFill>
                  <a:srgbClr val="CC0000"/>
                </a:solidFill>
              </a:rPr>
              <a:t>x     x    x     x      x    x    x     x   x    x       x     x       x</a:t>
            </a:r>
            <a:r>
              <a:rPr lang="en-US"/>
              <a:t> </a:t>
            </a:r>
            <a:endParaRPr lang="en-US" sz="2000" b="1">
              <a:solidFill>
                <a:srgbClr val="CC0000"/>
              </a:solidFill>
            </a:endParaRPr>
          </a:p>
          <a:p>
            <a:r>
              <a:rPr lang="en-US" sz="2000" b="1">
                <a:solidFill>
                  <a:srgbClr val="0000FF"/>
                </a:solidFill>
              </a:rPr>
              <a:t>vào mùa thi, tình bạn trong sáng dưới mái trường. Ve </a:t>
            </a:r>
          </a:p>
          <a:p>
            <a:r>
              <a:rPr lang="en-US" sz="2000" b="1">
                <a:solidFill>
                  <a:srgbClr val="0000FF"/>
                </a:solidFill>
              </a:rPr>
              <a:t>  </a:t>
            </a:r>
            <a:r>
              <a:rPr lang="en-US" sz="2000" b="1">
                <a:solidFill>
                  <a:srgbClr val="CC0000"/>
                </a:solidFill>
              </a:rPr>
              <a:t>x      x    x      x       x     x         x        x      x       x         x       </a:t>
            </a:r>
          </a:p>
          <a:p>
            <a:r>
              <a:rPr lang="en-US" sz="2000" b="1">
                <a:solidFill>
                  <a:srgbClr val="0000FF"/>
                </a:solidFill>
              </a:rPr>
              <a:t>ve ve, hè về, vui vui vui, hè về. Cây xanh xanh rợp bóng </a:t>
            </a:r>
          </a:p>
          <a:p>
            <a:r>
              <a:rPr lang="en-US" sz="2000" b="1">
                <a:solidFill>
                  <a:srgbClr val="0000FF"/>
                </a:solidFill>
              </a:rPr>
              <a:t>  </a:t>
            </a:r>
            <a:r>
              <a:rPr lang="en-US" sz="2000" b="1">
                <a:solidFill>
                  <a:srgbClr val="CC0000"/>
                </a:solidFill>
              </a:rPr>
              <a:t>x   x   x    x    x    x    x     x    x     x     x        x       x     x</a:t>
            </a:r>
            <a:r>
              <a:rPr lang="en-US"/>
              <a:t> </a:t>
            </a:r>
            <a:endParaRPr lang="en-US" sz="2000" b="1">
              <a:solidFill>
                <a:srgbClr val="CC0000"/>
              </a:solidFill>
            </a:endParaRPr>
          </a:p>
          <a:p>
            <a:r>
              <a:rPr lang="en-US" sz="2000" b="1">
                <a:solidFill>
                  <a:srgbClr val="0000FF"/>
                </a:solidFill>
              </a:rPr>
              <a:t>ven đường, hương sen thơm tỏa ngát muôn nhà.</a:t>
            </a:r>
          </a:p>
          <a:p>
            <a:r>
              <a:rPr lang="en-US" sz="2000" b="1">
                <a:solidFill>
                  <a:srgbClr val="0000FF"/>
                </a:solidFill>
              </a:rPr>
              <a:t>  </a:t>
            </a:r>
            <a:r>
              <a:rPr lang="en-US" sz="2000" b="1">
                <a:solidFill>
                  <a:srgbClr val="CC0000"/>
                </a:solidFill>
              </a:rPr>
              <a:t>x        x            x         x       x      x      x      x       x </a:t>
            </a:r>
          </a:p>
          <a:p>
            <a:endParaRPr lang="en-US" sz="2000" b="1">
              <a:solidFill>
                <a:srgbClr val="CC0000"/>
              </a:solidFill>
            </a:endParaRPr>
          </a:p>
          <a:p>
            <a:r>
              <a:rPr lang="en-US" sz="2000" b="1">
                <a:solidFill>
                  <a:srgbClr val="CC0000"/>
                </a:solidFill>
              </a:rPr>
              <a:t>              </a:t>
            </a:r>
          </a:p>
        </p:txBody>
      </p:sp>
      <p:sp>
        <p:nvSpPr>
          <p:cNvPr id="44037" name="Rectangle 5"/>
          <p:cNvSpPr>
            <a:spLocks noChangeArrowheads="1"/>
          </p:cNvSpPr>
          <p:nvPr/>
        </p:nvSpPr>
        <p:spPr bwMode="auto">
          <a:xfrm>
            <a:off x="990600" y="4495800"/>
            <a:ext cx="7391400" cy="1920875"/>
          </a:xfrm>
          <a:prstGeom prst="rect">
            <a:avLst/>
          </a:prstGeom>
          <a:noFill/>
          <a:ln w="9525">
            <a:noFill/>
            <a:miter lim="800000"/>
            <a:headEnd/>
            <a:tailEnd/>
          </a:ln>
        </p:spPr>
        <p:txBody>
          <a:bodyPr>
            <a:spAutoFit/>
          </a:bodyPr>
          <a:lstStyle/>
          <a:p>
            <a:r>
              <a:rPr lang="en-US" sz="2000" b="1">
                <a:solidFill>
                  <a:srgbClr val="0000FF"/>
                </a:solidFill>
              </a:rPr>
              <a:t>Tung cánh chim bay khắp nơi,  dưới bầu trời,  với tuổi trẻ  Tổ quốc đang mong chờ.  Ta bước đi trong nắng mai,  ngàn việc tốt giục lòng ta,  học tập gương sáng bao anh hùng. Hãy  nhớ lấy lời Người,  hãy nhớ lấy lời Người.  Mang trong tim màu thắm khăn quàng,  mang trong tim màu thắm hoa phượng.</a:t>
            </a:r>
          </a:p>
        </p:txBody>
      </p:sp>
      <p:sp>
        <p:nvSpPr>
          <p:cNvPr id="11268" name="Rectangle 6"/>
          <p:cNvSpPr>
            <a:spLocks noChangeArrowheads="1"/>
          </p:cNvSpPr>
          <p:nvPr/>
        </p:nvSpPr>
        <p:spPr bwMode="auto">
          <a:xfrm>
            <a:off x="1143000" y="304800"/>
            <a:ext cx="65532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a:t>
            </a:r>
            <a:r>
              <a:rPr lang="en-US" sz="2400" b="1">
                <a:solidFill>
                  <a:srgbClr val="FF3300"/>
                </a:solidFill>
              </a:rPr>
              <a:t> </a:t>
            </a:r>
            <a:r>
              <a:rPr lang="en-US" sz="2000" b="1">
                <a:solidFill>
                  <a:srgbClr val="0000FF"/>
                </a:solidFill>
              </a:rPr>
              <a:t>LỜI 1 : HÁT KẾT HỢP GÕ ĐỆM THEO TIẾT TẤU</a:t>
            </a:r>
          </a:p>
        </p:txBody>
      </p:sp>
      <p:sp>
        <p:nvSpPr>
          <p:cNvPr id="44039" name="Rectangle 7"/>
          <p:cNvSpPr>
            <a:spLocks noChangeArrowheads="1"/>
          </p:cNvSpPr>
          <p:nvPr/>
        </p:nvSpPr>
        <p:spPr bwMode="auto">
          <a:xfrm>
            <a:off x="1066800" y="4038600"/>
            <a:ext cx="7315200" cy="457200"/>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Lời 2 : Hát và gõ </a:t>
            </a:r>
            <a:r>
              <a:rPr lang="vi-VN" sz="2400" b="1">
                <a:solidFill>
                  <a:srgbClr val="FF3300"/>
                </a:solidFill>
              </a:rPr>
              <a:t>đ</a:t>
            </a:r>
            <a:r>
              <a:rPr lang="en-US" sz="2400" b="1">
                <a:solidFill>
                  <a:srgbClr val="FF3300"/>
                </a:solidFill>
              </a:rPr>
              <a:t>ệm t</a:t>
            </a:r>
            <a:r>
              <a:rPr lang="vi-VN" sz="2400" b="1">
                <a:solidFill>
                  <a:srgbClr val="FF3300"/>
                </a:solidFill>
              </a:rPr>
              <a:t>ươ</a:t>
            </a:r>
            <a:r>
              <a:rPr lang="en-US" sz="2400" b="1">
                <a:solidFill>
                  <a:srgbClr val="FF3300"/>
                </a:solidFill>
              </a:rPr>
              <a:t>ng tự</a:t>
            </a:r>
          </a:p>
        </p:txBody>
      </p:sp>
      <p:pic>
        <p:nvPicPr>
          <p:cNvPr id="44040" name="Picture 5" descr="meo2"/>
          <p:cNvPicPr>
            <a:picLocks noChangeAspect="1" noChangeArrowheads="1" noCrop="1"/>
          </p:cNvPicPr>
          <p:nvPr/>
        </p:nvPicPr>
        <p:blipFill>
          <a:blip r:embed="rId2"/>
          <a:srcRect/>
          <a:stretch>
            <a:fillRect/>
          </a:stretch>
        </p:blipFill>
        <p:spPr bwMode="auto">
          <a:xfrm>
            <a:off x="7467600" y="1066800"/>
            <a:ext cx="14478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ppt_x</p:attrName>
                                        </p:attrNameLst>
                                      </p:cBhvr>
                                      <p:tavLst>
                                        <p:tav tm="0">
                                          <p:val>
                                            <p:strVal val="#ppt_x-.2"/>
                                          </p:val>
                                        </p:tav>
                                        <p:tav tm="100000">
                                          <p:val>
                                            <p:strVal val="#ppt_x"/>
                                          </p:val>
                                        </p:tav>
                                      </p:tavLst>
                                    </p:anim>
                                    <p:anim calcmode="lin" valueType="num">
                                      <p:cBhvr>
                                        <p:cTn id="8" dur="1000" fill="hold"/>
                                        <p:tgtEl>
                                          <p:spTgt spid="440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6"/>
                                        </p:tgtEl>
                                      </p:cBhvr>
                                    </p:animEffect>
                                  </p:childTnLst>
                                </p:cTn>
                              </p:par>
                              <p:par>
                                <p:cTn id="10" presetID="19" presetClass="entr" presetSubtype="10" repeatCount="indefinite" fill="hold" nodeType="withEffect">
                                  <p:stCondLst>
                                    <p:cond delay="0"/>
                                  </p:stCondLst>
                                  <p:childTnLst>
                                    <p:set>
                                      <p:cBhvr>
                                        <p:cTn id="11" dur="1" fill="hold">
                                          <p:stCondLst>
                                            <p:cond delay="0"/>
                                          </p:stCondLst>
                                        </p:cTn>
                                        <p:tgtEl>
                                          <p:spTgt spid="44040"/>
                                        </p:tgtEl>
                                        <p:attrNameLst>
                                          <p:attrName>style.visibility</p:attrName>
                                        </p:attrNameLst>
                                      </p:cBhvr>
                                      <p:to>
                                        <p:strVal val="visible"/>
                                      </p:to>
                                    </p:set>
                                    <p:anim calcmode="lin" valueType="num">
                                      <p:cBhvr>
                                        <p:cTn id="12" dur="5000" fill="hold"/>
                                        <p:tgtEl>
                                          <p:spTgt spid="44040"/>
                                        </p:tgtEl>
                                        <p:attrNameLst>
                                          <p:attrName>ppt_w</p:attrName>
                                        </p:attrNameLst>
                                      </p:cBhvr>
                                      <p:tavLst>
                                        <p:tav tm="0" fmla="#ppt_w*sin(2.5*pi*$)">
                                          <p:val>
                                            <p:fltVal val="0"/>
                                          </p:val>
                                        </p:tav>
                                        <p:tav tm="100000">
                                          <p:val>
                                            <p:fltVal val="1"/>
                                          </p:val>
                                        </p:tav>
                                      </p:tavLst>
                                    </p:anim>
                                    <p:anim calcmode="lin" valueType="num">
                                      <p:cBhvr>
                                        <p:cTn id="13" dur="5000" fill="hold"/>
                                        <p:tgtEl>
                                          <p:spTgt spid="44040"/>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4039"/>
                                        </p:tgtEl>
                                        <p:attrNameLst>
                                          <p:attrName>style.visibility</p:attrName>
                                        </p:attrNameLst>
                                      </p:cBhvr>
                                      <p:to>
                                        <p:strVal val="visible"/>
                                      </p:to>
                                    </p:set>
                                    <p:anim calcmode="lin" valueType="num">
                                      <p:cBhvr>
                                        <p:cTn id="18" dur="2000" fill="hold"/>
                                        <p:tgtEl>
                                          <p:spTgt spid="44039"/>
                                        </p:tgtEl>
                                        <p:attrNameLst>
                                          <p:attrName>ppt_w</p:attrName>
                                        </p:attrNameLst>
                                      </p:cBhvr>
                                      <p:tavLst>
                                        <p:tav tm="0">
                                          <p:val>
                                            <p:fltVal val="0"/>
                                          </p:val>
                                        </p:tav>
                                        <p:tav tm="100000">
                                          <p:val>
                                            <p:strVal val="#ppt_w"/>
                                          </p:val>
                                        </p:tav>
                                      </p:tavLst>
                                    </p:anim>
                                    <p:anim calcmode="lin" valueType="num">
                                      <p:cBhvr>
                                        <p:cTn id="19" dur="2000" fill="hold"/>
                                        <p:tgtEl>
                                          <p:spTgt spid="4403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44037"/>
                                        </p:tgtEl>
                                        <p:attrNameLst>
                                          <p:attrName>style.visibility</p:attrName>
                                        </p:attrNameLst>
                                      </p:cBhvr>
                                      <p:to>
                                        <p:strVal val="visible"/>
                                      </p:to>
                                    </p:set>
                                    <p:anim calcmode="lin" valueType="num">
                                      <p:cBhvr>
                                        <p:cTn id="22" dur="2000" fill="hold"/>
                                        <p:tgtEl>
                                          <p:spTgt spid="44037"/>
                                        </p:tgtEl>
                                        <p:attrNameLst>
                                          <p:attrName>ppt_w</p:attrName>
                                        </p:attrNameLst>
                                      </p:cBhvr>
                                      <p:tavLst>
                                        <p:tav tm="0">
                                          <p:val>
                                            <p:fltVal val="0"/>
                                          </p:val>
                                        </p:tav>
                                        <p:tav tm="100000">
                                          <p:val>
                                            <p:strVal val="#ppt_w"/>
                                          </p:val>
                                        </p:tav>
                                      </p:tavLst>
                                    </p:anim>
                                    <p:anim calcmode="lin" valueType="num">
                                      <p:cBhvr>
                                        <p:cTn id="23" dur="2000" fill="hold"/>
                                        <p:tgtEl>
                                          <p:spTgt spid="440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858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45062" name="Oval 6"/>
          <p:cNvSpPr>
            <a:spLocks noChangeArrowheads="1"/>
          </p:cNvSpPr>
          <p:nvPr/>
        </p:nvSpPr>
        <p:spPr bwMode="auto">
          <a:xfrm>
            <a:off x="2438400" y="533400"/>
            <a:ext cx="4267200" cy="5029200"/>
          </a:xfrm>
          <a:prstGeom prst="ellipse">
            <a:avLst/>
          </a:prstGeom>
          <a:solidFill>
            <a:srgbClr val="FF99FF"/>
          </a:solidFill>
          <a:ln w="9525">
            <a:solidFill>
              <a:schemeClr val="tx1"/>
            </a:solidFill>
            <a:round/>
            <a:headEnd/>
            <a:tailEnd/>
          </a:ln>
        </p:spPr>
        <p:txBody>
          <a:bodyPr wrap="none" anchor="ctr"/>
          <a:lstStyle/>
          <a:p>
            <a:pPr algn="ctr"/>
            <a:endParaRPr lang="en-US">
              <a:solidFill>
                <a:srgbClr val="FF33CC"/>
              </a:solidFill>
            </a:endParaRPr>
          </a:p>
        </p:txBody>
      </p:sp>
      <p:pic>
        <p:nvPicPr>
          <p:cNvPr id="12292" name="Picture 8" descr="bunnies_25"/>
          <p:cNvPicPr>
            <a:picLocks noChangeAspect="1" noChangeArrowheads="1" noCrop="1"/>
          </p:cNvPicPr>
          <p:nvPr/>
        </p:nvPicPr>
        <p:blipFill>
          <a:blip r:embed="rId2"/>
          <a:srcRect/>
          <a:stretch>
            <a:fillRect/>
          </a:stretch>
        </p:blipFill>
        <p:spPr bwMode="auto">
          <a:xfrm>
            <a:off x="3276600" y="1143000"/>
            <a:ext cx="2971800" cy="3581400"/>
          </a:xfrm>
          <a:prstGeom prst="rect">
            <a:avLst/>
          </a:prstGeom>
          <a:noFill/>
          <a:ln w="9525">
            <a:noFill/>
            <a:miter lim="800000"/>
            <a:headEnd/>
            <a:tailEnd/>
          </a:ln>
        </p:spPr>
      </p:pic>
      <p:sp>
        <p:nvSpPr>
          <p:cNvPr id="45065" name="WordArt 9"/>
          <p:cNvSpPr>
            <a:spLocks noChangeArrowheads="1" noChangeShapeType="1" noTextEdit="1"/>
          </p:cNvSpPr>
          <p:nvPr/>
        </p:nvSpPr>
        <p:spPr bwMode="auto">
          <a:xfrm>
            <a:off x="1219200" y="4724400"/>
            <a:ext cx="6477000" cy="18288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000000"/>
                  </a:solidFill>
                  <a:round/>
                  <a:headEnd/>
                  <a:tailEnd/>
                </a:ln>
                <a:solidFill>
                  <a:srgbClr val="FFFF00"/>
                </a:solidFill>
                <a:effectLst>
                  <a:outerShdw dist="107763" dir="2700000" algn="ctr" rotWithShape="0">
                    <a:srgbClr val="868686">
                      <a:alpha val="50000"/>
                    </a:srgbClr>
                  </a:outerShdw>
                </a:effectLst>
                <a:latin typeface="Arial"/>
                <a:cs typeface="Arial"/>
              </a:rPr>
              <a:t>THỬ TÀI BIỂU DIỄN</a:t>
            </a:r>
          </a:p>
        </p:txBody>
      </p:sp>
      <p:pic>
        <p:nvPicPr>
          <p:cNvPr id="12294" name="Picture 17" descr="butterfly gif"/>
          <p:cNvPicPr>
            <a:picLocks noChangeAspect="1" noChangeArrowheads="1" noCrop="1"/>
          </p:cNvPicPr>
          <p:nvPr/>
        </p:nvPicPr>
        <p:blipFill>
          <a:blip r:embed="rId3"/>
          <a:srcRect/>
          <a:stretch>
            <a:fillRect/>
          </a:stretch>
        </p:blipFill>
        <p:spPr bwMode="auto">
          <a:xfrm rot="415862">
            <a:off x="7239000" y="0"/>
            <a:ext cx="1905000" cy="1905000"/>
          </a:xfrm>
          <a:prstGeom prst="rect">
            <a:avLst/>
          </a:prstGeom>
          <a:noFill/>
          <a:ln w="9525">
            <a:noFill/>
            <a:miter lim="800000"/>
            <a:headEnd/>
            <a:tailEnd/>
          </a:ln>
        </p:spPr>
      </p:pic>
      <p:sp>
        <p:nvSpPr>
          <p:cNvPr id="45068" name="AutoShape 12"/>
          <p:cNvSpPr>
            <a:spLocks noEditPoints="1" noChangeArrowheads="1"/>
          </p:cNvSpPr>
          <p:nvPr/>
        </p:nvSpPr>
        <p:spPr bwMode="auto">
          <a:xfrm rot="-1423823">
            <a:off x="7543800" y="2895600"/>
            <a:ext cx="884238" cy="768350"/>
          </a:xfrm>
          <a:custGeom>
            <a:avLst/>
            <a:gdLst>
              <a:gd name="T0" fmla="*/ 300968 w 21600"/>
              <a:gd name="T1" fmla="*/ 1636 h 21600"/>
              <a:gd name="T2" fmla="*/ 301828 w 21600"/>
              <a:gd name="T3" fmla="*/ 352160 h 21600"/>
              <a:gd name="T4" fmla="*/ 887636 w 21600"/>
              <a:gd name="T5" fmla="*/ 357887 h 21600"/>
              <a:gd name="T6" fmla="*/ 300968 w 21600"/>
              <a:gd name="T7" fmla="*/ 1636 h 21600"/>
              <a:gd name="T8" fmla="*/ 884238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FF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5069" name="AutoShape 13"/>
          <p:cNvSpPr>
            <a:spLocks noEditPoints="1" noChangeArrowheads="1"/>
          </p:cNvSpPr>
          <p:nvPr/>
        </p:nvSpPr>
        <p:spPr bwMode="auto">
          <a:xfrm rot="1215287">
            <a:off x="914400" y="4191000"/>
            <a:ext cx="788988" cy="803275"/>
          </a:xfrm>
          <a:custGeom>
            <a:avLst/>
            <a:gdLst>
              <a:gd name="T0" fmla="*/ 268548 w 21600"/>
              <a:gd name="T1" fmla="*/ 1711 h 21600"/>
              <a:gd name="T2" fmla="*/ 269315 w 21600"/>
              <a:gd name="T3" fmla="*/ 368168 h 21600"/>
              <a:gd name="T4" fmla="*/ 792020 w 21600"/>
              <a:gd name="T5" fmla="*/ 374155 h 21600"/>
              <a:gd name="T6" fmla="*/ 268548 w 21600"/>
              <a:gd name="T7" fmla="*/ 1711 h 21600"/>
              <a:gd name="T8" fmla="*/ 788988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5070" name="Music"/>
          <p:cNvSpPr>
            <a:spLocks noEditPoints="1" noChangeArrowheads="1"/>
          </p:cNvSpPr>
          <p:nvPr/>
        </p:nvSpPr>
        <p:spPr bwMode="auto">
          <a:xfrm rot="-706626">
            <a:off x="4419600" y="5029200"/>
            <a:ext cx="990600" cy="838200"/>
          </a:xfrm>
          <a:custGeom>
            <a:avLst/>
            <a:gdLst>
              <a:gd name="T0" fmla="*/ 337171 w 21600"/>
              <a:gd name="T1" fmla="*/ 1785 h 21600"/>
              <a:gd name="T2" fmla="*/ 338134 w 21600"/>
              <a:gd name="T3" fmla="*/ 384175 h 21600"/>
              <a:gd name="T4" fmla="*/ 994406 w 21600"/>
              <a:gd name="T5" fmla="*/ 390423 h 21600"/>
              <a:gd name="T6" fmla="*/ 337171 w 21600"/>
              <a:gd name="T7" fmla="*/ 1785 h 21600"/>
              <a:gd name="T8" fmla="*/ 9906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w="41275">
            <a:solidFill>
              <a:srgbClr val="FFFF00"/>
            </a:solidFill>
            <a:miter lim="800000"/>
            <a:headEnd/>
            <a:tailEnd/>
          </a:ln>
          <a:effectLst>
            <a:outerShdw dist="107763" dir="2700000" algn="ctr" rotWithShape="0">
              <a:srgbClr val="808080"/>
            </a:outerShdw>
          </a:effectLst>
        </p:spPr>
        <p:txBody>
          <a:bodyPr/>
          <a:lstStyle/>
          <a:p>
            <a:endParaRPr lang="en-US"/>
          </a:p>
        </p:txBody>
      </p:sp>
      <p:pic>
        <p:nvPicPr>
          <p:cNvPr id="12298" name="Picture 17" descr="butterfly gif"/>
          <p:cNvPicPr>
            <a:picLocks noChangeAspect="1" noChangeArrowheads="1" noCrop="1"/>
          </p:cNvPicPr>
          <p:nvPr/>
        </p:nvPicPr>
        <p:blipFill>
          <a:blip r:embed="rId3"/>
          <a:srcRect/>
          <a:stretch>
            <a:fillRect/>
          </a:stretch>
        </p:blipFill>
        <p:spPr bwMode="auto">
          <a:xfrm rot="-8537921">
            <a:off x="6350" y="-22225"/>
            <a:ext cx="1905000" cy="1928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hold" grpId="0" nodeType="with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p:cTn id="7" dur="3000" fill="hold"/>
                                        <p:tgtEl>
                                          <p:spTgt spid="45065"/>
                                        </p:tgtEl>
                                        <p:attrNameLst>
                                          <p:attrName>ppt_x</p:attrName>
                                        </p:attrNameLst>
                                      </p:cBhvr>
                                      <p:tavLst>
                                        <p:tav tm="0">
                                          <p:val>
                                            <p:strVal val="#ppt_x-.2"/>
                                          </p:val>
                                        </p:tav>
                                        <p:tav tm="100000">
                                          <p:val>
                                            <p:strVal val="#ppt_x"/>
                                          </p:val>
                                        </p:tav>
                                      </p:tavLst>
                                    </p:anim>
                                    <p:anim calcmode="lin" valueType="num">
                                      <p:cBhvr>
                                        <p:cTn id="8" dur="3000" fill="hold"/>
                                        <p:tgtEl>
                                          <p:spTgt spid="45065"/>
                                        </p:tgtEl>
                                        <p:attrNameLst>
                                          <p:attrName>ppt_y</p:attrName>
                                        </p:attrNameLst>
                                      </p:cBhvr>
                                      <p:tavLst>
                                        <p:tav tm="0">
                                          <p:val>
                                            <p:strVal val="#ppt_y"/>
                                          </p:val>
                                        </p:tav>
                                        <p:tav tm="100000">
                                          <p:val>
                                            <p:strVal val="#ppt_y"/>
                                          </p:val>
                                        </p:tav>
                                      </p:tavLst>
                                    </p:anim>
                                    <p:animEffect transition="in" filter="wipe(right)" prLst="gradientSize: 0.1">
                                      <p:cBhvr>
                                        <p:cTn id="9" dur="3000"/>
                                        <p:tgtEl>
                                          <p:spTgt spid="45065"/>
                                        </p:tgtEl>
                                      </p:cBhvr>
                                    </p:animEffect>
                                  </p:childTnLst>
                                </p:cTn>
                              </p:par>
                              <p:par>
                                <p:cTn id="10" presetID="19" presetClass="entr" presetSubtype="10" repeatCount="5000" fill="hold" grpId="0" nodeType="withEffect">
                                  <p:stCondLst>
                                    <p:cond delay="0"/>
                                  </p:stCondLst>
                                  <p:childTnLst>
                                    <p:set>
                                      <p:cBhvr>
                                        <p:cTn id="11" dur="1" fill="hold">
                                          <p:stCondLst>
                                            <p:cond delay="0"/>
                                          </p:stCondLst>
                                        </p:cTn>
                                        <p:tgtEl>
                                          <p:spTgt spid="45068"/>
                                        </p:tgtEl>
                                        <p:attrNameLst>
                                          <p:attrName>style.visibility</p:attrName>
                                        </p:attrNameLst>
                                      </p:cBhvr>
                                      <p:to>
                                        <p:strVal val="visible"/>
                                      </p:to>
                                    </p:set>
                                    <p:anim calcmode="lin" valueType="num">
                                      <p:cBhvr>
                                        <p:cTn id="12" dur="5000" fill="hold"/>
                                        <p:tgtEl>
                                          <p:spTgt spid="45068"/>
                                        </p:tgtEl>
                                        <p:attrNameLst>
                                          <p:attrName>ppt_w</p:attrName>
                                        </p:attrNameLst>
                                      </p:cBhvr>
                                      <p:tavLst>
                                        <p:tav tm="0" fmla="#ppt_w*sin(2.5*pi*$)">
                                          <p:val>
                                            <p:fltVal val="0"/>
                                          </p:val>
                                        </p:tav>
                                        <p:tav tm="100000">
                                          <p:val>
                                            <p:fltVal val="1"/>
                                          </p:val>
                                        </p:tav>
                                      </p:tavLst>
                                    </p:anim>
                                    <p:anim calcmode="lin" valueType="num">
                                      <p:cBhvr>
                                        <p:cTn id="13" dur="5000" fill="hold"/>
                                        <p:tgtEl>
                                          <p:spTgt spid="45068"/>
                                        </p:tgtEl>
                                        <p:attrNameLst>
                                          <p:attrName>ppt_h</p:attrName>
                                        </p:attrNameLst>
                                      </p:cBhvr>
                                      <p:tavLst>
                                        <p:tav tm="0">
                                          <p:val>
                                            <p:strVal val="#ppt_h"/>
                                          </p:val>
                                        </p:tav>
                                        <p:tav tm="100000">
                                          <p:val>
                                            <p:strVal val="#ppt_h"/>
                                          </p:val>
                                        </p:tav>
                                      </p:tavLst>
                                    </p:anim>
                                  </p:childTnLst>
                                </p:cTn>
                              </p:par>
                              <p:par>
                                <p:cTn id="14" presetID="19" presetClass="entr" presetSubtype="10" repeatCount="indefinite" fill="hold" grpId="0" nodeType="withEffect">
                                  <p:stCondLst>
                                    <p:cond delay="0"/>
                                  </p:stCondLst>
                                  <p:childTnLst>
                                    <p:set>
                                      <p:cBhvr>
                                        <p:cTn id="15" dur="1" fill="hold">
                                          <p:stCondLst>
                                            <p:cond delay="0"/>
                                          </p:stCondLst>
                                        </p:cTn>
                                        <p:tgtEl>
                                          <p:spTgt spid="45069"/>
                                        </p:tgtEl>
                                        <p:attrNameLst>
                                          <p:attrName>style.visibility</p:attrName>
                                        </p:attrNameLst>
                                      </p:cBhvr>
                                      <p:to>
                                        <p:strVal val="visible"/>
                                      </p:to>
                                    </p:set>
                                    <p:anim calcmode="lin" valueType="num">
                                      <p:cBhvr>
                                        <p:cTn id="16" dur="5000" fill="hold"/>
                                        <p:tgtEl>
                                          <p:spTgt spid="45069"/>
                                        </p:tgtEl>
                                        <p:attrNameLst>
                                          <p:attrName>ppt_w</p:attrName>
                                        </p:attrNameLst>
                                      </p:cBhvr>
                                      <p:tavLst>
                                        <p:tav tm="0" fmla="#ppt_w*sin(2.5*pi*$)">
                                          <p:val>
                                            <p:fltVal val="0"/>
                                          </p:val>
                                        </p:tav>
                                        <p:tav tm="100000">
                                          <p:val>
                                            <p:fltVal val="1"/>
                                          </p:val>
                                        </p:tav>
                                      </p:tavLst>
                                    </p:anim>
                                    <p:anim calcmode="lin" valueType="num">
                                      <p:cBhvr>
                                        <p:cTn id="17" dur="5000" fill="hold"/>
                                        <p:tgtEl>
                                          <p:spTgt spid="45069"/>
                                        </p:tgtEl>
                                        <p:attrNameLst>
                                          <p:attrName>ppt_h</p:attrName>
                                        </p:attrNameLst>
                                      </p:cBhvr>
                                      <p:tavLst>
                                        <p:tav tm="0">
                                          <p:val>
                                            <p:strVal val="#ppt_h"/>
                                          </p:val>
                                        </p:tav>
                                        <p:tav tm="100000">
                                          <p:val>
                                            <p:strVal val="#ppt_h"/>
                                          </p:val>
                                        </p:tav>
                                      </p:tavLst>
                                    </p:anim>
                                  </p:childTnLst>
                                </p:cTn>
                              </p:par>
                              <p:par>
                                <p:cTn id="18" presetID="25" presetClass="entr" presetSubtype="0" repeatCount="5000" fill="hold" grpId="0" nodeType="withEffect">
                                  <p:stCondLst>
                                    <p:cond delay="0"/>
                                  </p:stCondLst>
                                  <p:childTnLst>
                                    <p:set>
                                      <p:cBhvr>
                                        <p:cTn id="19" dur="1" fill="hold">
                                          <p:stCondLst>
                                            <p:cond delay="0"/>
                                          </p:stCondLst>
                                        </p:cTn>
                                        <p:tgtEl>
                                          <p:spTgt spid="45070"/>
                                        </p:tgtEl>
                                        <p:attrNameLst>
                                          <p:attrName>style.visibility</p:attrName>
                                        </p:attrNameLst>
                                      </p:cBhvr>
                                      <p:to>
                                        <p:strVal val="visible"/>
                                      </p:to>
                                    </p:set>
                                    <p:anim calcmode="lin" valueType="num">
                                      <p:cBhvr>
                                        <p:cTn id="20" dur="2500" decel="50000" fill="hold">
                                          <p:stCondLst>
                                            <p:cond delay="0"/>
                                          </p:stCondLst>
                                        </p:cTn>
                                        <p:tgtEl>
                                          <p:spTgt spid="45070"/>
                                        </p:tgtEl>
                                        <p:attrNameLst>
                                          <p:attrName>style.rotation</p:attrName>
                                        </p:attrNameLst>
                                      </p:cBhvr>
                                      <p:tavLst>
                                        <p:tav tm="0">
                                          <p:val>
                                            <p:fltVal val="-90"/>
                                          </p:val>
                                        </p:tav>
                                        <p:tav tm="100000">
                                          <p:val>
                                            <p:fltVal val="0"/>
                                          </p:val>
                                        </p:tav>
                                      </p:tavLst>
                                    </p:anim>
                                    <p:anim calcmode="lin" valueType="num">
                                      <p:cBhvr>
                                        <p:cTn id="21" dur="2500" decel="50000" fill="hold">
                                          <p:stCondLst>
                                            <p:cond delay="0"/>
                                          </p:stCondLst>
                                        </p:cTn>
                                        <p:tgtEl>
                                          <p:spTgt spid="45070"/>
                                        </p:tgtEl>
                                        <p:attrNameLst>
                                          <p:attrName>ppt_w</p:attrName>
                                        </p:attrNameLst>
                                      </p:cBhvr>
                                      <p:tavLst>
                                        <p:tav tm="0">
                                          <p:val>
                                            <p:strVal val="#ppt_w"/>
                                          </p:val>
                                        </p:tav>
                                        <p:tav tm="100000">
                                          <p:val>
                                            <p:strVal val="#ppt_w*.05"/>
                                          </p:val>
                                        </p:tav>
                                      </p:tavLst>
                                    </p:anim>
                                    <p:anim calcmode="lin" valueType="num">
                                      <p:cBhvr>
                                        <p:cTn id="22" dur="2500" accel="50000" fill="hold">
                                          <p:stCondLst>
                                            <p:cond delay="2500"/>
                                          </p:stCondLst>
                                        </p:cTn>
                                        <p:tgtEl>
                                          <p:spTgt spid="45070"/>
                                        </p:tgtEl>
                                        <p:attrNameLst>
                                          <p:attrName>ppt_w</p:attrName>
                                        </p:attrNameLst>
                                      </p:cBhvr>
                                      <p:tavLst>
                                        <p:tav tm="0">
                                          <p:val>
                                            <p:strVal val="#ppt_w*.05"/>
                                          </p:val>
                                        </p:tav>
                                        <p:tav tm="100000">
                                          <p:val>
                                            <p:strVal val="#ppt_w"/>
                                          </p:val>
                                        </p:tav>
                                      </p:tavLst>
                                    </p:anim>
                                    <p:anim calcmode="lin" valueType="num">
                                      <p:cBhvr>
                                        <p:cTn id="23" dur="5000" fill="hold"/>
                                        <p:tgtEl>
                                          <p:spTgt spid="45070"/>
                                        </p:tgtEl>
                                        <p:attrNameLst>
                                          <p:attrName>ppt_h</p:attrName>
                                        </p:attrNameLst>
                                      </p:cBhvr>
                                      <p:tavLst>
                                        <p:tav tm="0">
                                          <p:val>
                                            <p:strVal val="#ppt_h"/>
                                          </p:val>
                                        </p:tav>
                                        <p:tav tm="100000">
                                          <p:val>
                                            <p:strVal val="#ppt_h"/>
                                          </p:val>
                                        </p:tav>
                                      </p:tavLst>
                                    </p:anim>
                                    <p:anim calcmode="lin" valueType="num">
                                      <p:cBhvr>
                                        <p:cTn id="24" dur="2500" decel="50000" fill="hold">
                                          <p:stCondLst>
                                            <p:cond delay="0"/>
                                          </p:stCondLst>
                                        </p:cTn>
                                        <p:tgtEl>
                                          <p:spTgt spid="45070"/>
                                        </p:tgtEl>
                                        <p:attrNameLst>
                                          <p:attrName>ppt_x</p:attrName>
                                        </p:attrNameLst>
                                      </p:cBhvr>
                                      <p:tavLst>
                                        <p:tav tm="0">
                                          <p:val>
                                            <p:strVal val="#ppt_x+.4"/>
                                          </p:val>
                                        </p:tav>
                                        <p:tav tm="100000">
                                          <p:val>
                                            <p:strVal val="#ppt_x"/>
                                          </p:val>
                                        </p:tav>
                                      </p:tavLst>
                                    </p:anim>
                                    <p:anim calcmode="lin" valueType="num">
                                      <p:cBhvr>
                                        <p:cTn id="25" dur="2500" decel="50000" fill="hold">
                                          <p:stCondLst>
                                            <p:cond delay="0"/>
                                          </p:stCondLst>
                                        </p:cTn>
                                        <p:tgtEl>
                                          <p:spTgt spid="45070"/>
                                        </p:tgtEl>
                                        <p:attrNameLst>
                                          <p:attrName>ppt_y</p:attrName>
                                        </p:attrNameLst>
                                      </p:cBhvr>
                                      <p:tavLst>
                                        <p:tav tm="0">
                                          <p:val>
                                            <p:strVal val="#ppt_y-.2"/>
                                          </p:val>
                                        </p:tav>
                                        <p:tav tm="100000">
                                          <p:val>
                                            <p:strVal val="#ppt_y+.1"/>
                                          </p:val>
                                        </p:tav>
                                      </p:tavLst>
                                    </p:anim>
                                    <p:anim calcmode="lin" valueType="num">
                                      <p:cBhvr>
                                        <p:cTn id="26" dur="2500" accel="50000" fill="hold">
                                          <p:stCondLst>
                                            <p:cond delay="2500"/>
                                          </p:stCondLst>
                                        </p:cTn>
                                        <p:tgtEl>
                                          <p:spTgt spid="45070"/>
                                        </p:tgtEl>
                                        <p:attrNameLst>
                                          <p:attrName>ppt_y</p:attrName>
                                        </p:attrNameLst>
                                      </p:cBhvr>
                                      <p:tavLst>
                                        <p:tav tm="0">
                                          <p:val>
                                            <p:strVal val="#ppt_y+.1"/>
                                          </p:val>
                                        </p:tav>
                                        <p:tav tm="100000">
                                          <p:val>
                                            <p:strVal val="#ppt_y"/>
                                          </p:val>
                                        </p:tav>
                                      </p:tavLst>
                                    </p:anim>
                                    <p:animEffect transition="in" filter="fade">
                                      <p:cBhvr>
                                        <p:cTn id="27" dur="5000" decel="50000">
                                          <p:stCondLst>
                                            <p:cond delay="0"/>
                                          </p:stCondLst>
                                        </p:cTn>
                                        <p:tgtEl>
                                          <p:spTgt spid="45070"/>
                                        </p:tgtEl>
                                      </p:cBhvr>
                                    </p:animEffect>
                                  </p:childTnLst>
                                </p:cTn>
                              </p:par>
                              <p:par>
                                <p:cTn id="28" presetID="21" presetClass="emph" presetSubtype="0" repeatCount="indefinite" fill="hold" grpId="0" nodeType="withEffect">
                                  <p:stCondLst>
                                    <p:cond delay="0"/>
                                  </p:stCondLst>
                                  <p:childTnLst>
                                    <p:animClr clrSpc="hsl" dir="cw">
                                      <p:cBhvr override="childStyle">
                                        <p:cTn id="29" dur="5000" fill="hold"/>
                                        <p:tgtEl>
                                          <p:spTgt spid="45062"/>
                                        </p:tgtEl>
                                        <p:attrNameLst>
                                          <p:attrName>style.color</p:attrName>
                                        </p:attrNameLst>
                                      </p:cBhvr>
                                      <p:by>
                                        <p:hsl h="7200000" s="0" l="0"/>
                                      </p:by>
                                    </p:animClr>
                                    <p:animClr clrSpc="hsl" dir="cw">
                                      <p:cBhvr>
                                        <p:cTn id="30" dur="5000" fill="hold"/>
                                        <p:tgtEl>
                                          <p:spTgt spid="45062"/>
                                        </p:tgtEl>
                                        <p:attrNameLst>
                                          <p:attrName>fillcolor</p:attrName>
                                        </p:attrNameLst>
                                      </p:cBhvr>
                                      <p:by>
                                        <p:hsl h="7200000" s="0" l="0"/>
                                      </p:by>
                                    </p:animClr>
                                    <p:animClr clrSpc="hsl" dir="cw">
                                      <p:cBhvr>
                                        <p:cTn id="31" dur="5000" fill="hold"/>
                                        <p:tgtEl>
                                          <p:spTgt spid="45062"/>
                                        </p:tgtEl>
                                        <p:attrNameLst>
                                          <p:attrName>stroke.color</p:attrName>
                                        </p:attrNameLst>
                                      </p:cBhvr>
                                      <p:by>
                                        <p:hsl h="7200000" s="0" l="0"/>
                                      </p:by>
                                    </p:animClr>
                                    <p:set>
                                      <p:cBhvr>
                                        <p:cTn id="32" dur="5000" fill="hold"/>
                                        <p:tgtEl>
                                          <p:spTgt spid="450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65" grpId="0" animBg="1"/>
      <p:bldP spid="45068" grpId="0" animBg="1"/>
      <p:bldP spid="45069" grpId="0" animBg="1"/>
      <p:bldP spid="450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5800" y="2209800"/>
            <a:ext cx="7543800" cy="1938338"/>
          </a:xfrm>
          <a:prstGeom prst="rect">
            <a:avLst/>
          </a:prstGeom>
          <a:noFill/>
          <a:ln w="9525">
            <a:noFill/>
            <a:miter lim="800000"/>
            <a:headEnd/>
            <a:tailEnd/>
          </a:ln>
        </p:spPr>
        <p:txBody>
          <a:bodyPr>
            <a:spAutoFit/>
          </a:bodyPr>
          <a:lstStyle/>
          <a:p>
            <a:r>
              <a:rPr lang="en-US" sz="2400" b="1">
                <a:solidFill>
                  <a:srgbClr val="FF3300"/>
                </a:solidFill>
              </a:rPr>
              <a:t>- Về nhà hát lại bài hát và tìm các </a:t>
            </a:r>
            <a:r>
              <a:rPr lang="vi-VN" sz="2400" b="1">
                <a:solidFill>
                  <a:srgbClr val="FF3300"/>
                </a:solidFill>
              </a:rPr>
              <a:t>đ</a:t>
            </a:r>
            <a:r>
              <a:rPr lang="en-US" sz="2400" b="1">
                <a:solidFill>
                  <a:srgbClr val="FF3300"/>
                </a:solidFill>
              </a:rPr>
              <a:t>ộng tác phụ họa cho bài : Mùa hoa ph</a:t>
            </a:r>
            <a:r>
              <a:rPr lang="vi-VN" sz="2400" b="1">
                <a:solidFill>
                  <a:srgbClr val="FF3300"/>
                </a:solidFill>
              </a:rPr>
              <a:t>ư</a:t>
            </a:r>
            <a:r>
              <a:rPr lang="en-US" sz="2400" b="1">
                <a:solidFill>
                  <a:srgbClr val="FF3300"/>
                </a:solidFill>
              </a:rPr>
              <a:t>ợng nở</a:t>
            </a:r>
          </a:p>
          <a:p>
            <a:r>
              <a:rPr lang="en-US" sz="2400" b="1">
                <a:solidFill>
                  <a:srgbClr val="FF3300"/>
                </a:solidFill>
              </a:rPr>
              <a:t>- Tập biểu diễn 2 bài  hát: Tre ngà bên L</a:t>
            </a:r>
            <a:r>
              <a:rPr lang="vi-VN" sz="2400" b="1">
                <a:solidFill>
                  <a:srgbClr val="FF3300"/>
                </a:solidFill>
              </a:rPr>
              <a:t>ă</a:t>
            </a:r>
            <a:r>
              <a:rPr lang="en-US" sz="2400" b="1">
                <a:solidFill>
                  <a:srgbClr val="FF3300"/>
                </a:solidFill>
              </a:rPr>
              <a:t>ng  Bác, Màu xanh quê h</a:t>
            </a:r>
            <a:r>
              <a:rPr lang="vi-VN" sz="2400" b="1">
                <a:solidFill>
                  <a:srgbClr val="FF3300"/>
                </a:solidFill>
              </a:rPr>
              <a:t>ươ</a:t>
            </a:r>
            <a:r>
              <a:rPr lang="en-US" sz="2400" b="1">
                <a:solidFill>
                  <a:srgbClr val="FF3300"/>
                </a:solidFill>
              </a:rPr>
              <a:t>ng. </a:t>
            </a:r>
          </a:p>
          <a:p>
            <a:r>
              <a:rPr lang="en-US" sz="2400" b="1">
                <a:solidFill>
                  <a:srgbClr val="FF3300"/>
                </a:solidFill>
              </a:rPr>
              <a:t>-Ôn tập Tập </a:t>
            </a:r>
            <a:r>
              <a:rPr lang="vi-VN" sz="2400" b="1">
                <a:solidFill>
                  <a:srgbClr val="FF3300"/>
                </a:solidFill>
              </a:rPr>
              <a:t>đ</a:t>
            </a:r>
            <a:r>
              <a:rPr lang="en-US" sz="2400" b="1">
                <a:solidFill>
                  <a:srgbClr val="FF3300"/>
                </a:solidFill>
              </a:rPr>
              <a:t>ọc nhạc số 5 </a:t>
            </a:r>
          </a:p>
        </p:txBody>
      </p:sp>
      <p:sp>
        <p:nvSpPr>
          <p:cNvPr id="13315" name="Text Box 5"/>
          <p:cNvSpPr txBox="1">
            <a:spLocks noChangeArrowheads="1"/>
          </p:cNvSpPr>
          <p:nvPr/>
        </p:nvSpPr>
        <p:spPr bwMode="auto">
          <a:xfrm>
            <a:off x="762000" y="1371600"/>
            <a:ext cx="5715000" cy="579438"/>
          </a:xfrm>
          <a:prstGeom prst="rect">
            <a:avLst/>
          </a:prstGeom>
          <a:noFill/>
          <a:ln w="9525">
            <a:noFill/>
            <a:miter lim="800000"/>
            <a:headEnd/>
            <a:tailEnd/>
          </a:ln>
        </p:spPr>
        <p:txBody>
          <a:bodyPr>
            <a:spAutoFit/>
          </a:bodyPr>
          <a:lstStyle/>
          <a:p>
            <a:pPr>
              <a:spcBef>
                <a:spcPct val="50000"/>
              </a:spcBef>
            </a:pPr>
            <a:r>
              <a:rPr lang="en-US" sz="2400"/>
              <a:t> </a:t>
            </a:r>
            <a:r>
              <a:rPr lang="en-US" sz="3200" b="1">
                <a:solidFill>
                  <a:srgbClr val="0000FF"/>
                </a:solidFill>
              </a:rPr>
              <a:t>* Dặn dò :</a:t>
            </a:r>
          </a:p>
        </p:txBody>
      </p:sp>
      <p:pic>
        <p:nvPicPr>
          <p:cNvPr id="13316" name="Picture 8" descr="flower[1][1][1][1]"/>
          <p:cNvPicPr>
            <a:picLocks noChangeAspect="1" noChangeArrowheads="1" noCrop="1"/>
          </p:cNvPicPr>
          <p:nvPr/>
        </p:nvPicPr>
        <p:blipFill>
          <a:blip r:embed="rId2"/>
          <a:srcRect/>
          <a:stretch>
            <a:fillRect/>
          </a:stretch>
        </p:blipFill>
        <p:spPr bwMode="auto">
          <a:xfrm>
            <a:off x="0" y="5459413"/>
            <a:ext cx="91440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33"/>
          <p:cNvPicPr>
            <a:picLocks noChangeAspect="1" noChangeArrowheads="1" noCrop="1"/>
          </p:cNvPicPr>
          <p:nvPr/>
        </p:nvPicPr>
        <p:blipFill>
          <a:blip r:embed="rId2"/>
          <a:srcRect/>
          <a:stretch>
            <a:fillRect/>
          </a:stretch>
        </p:blipFill>
        <p:spPr bwMode="auto">
          <a:xfrm flipV="1">
            <a:off x="0" y="0"/>
            <a:ext cx="9144000" cy="74613"/>
          </a:xfrm>
          <a:prstGeom prst="rect">
            <a:avLst/>
          </a:prstGeom>
          <a:noFill/>
          <a:ln w="9525">
            <a:noFill/>
            <a:miter lim="800000"/>
            <a:headEnd/>
            <a:tailEnd/>
          </a:ln>
        </p:spPr>
      </p:pic>
      <p:pic>
        <p:nvPicPr>
          <p:cNvPr id="14339" name="Picture 4" descr="33"/>
          <p:cNvPicPr>
            <a:picLocks noChangeAspect="1" noChangeArrowheads="1" noCrop="1"/>
          </p:cNvPicPr>
          <p:nvPr/>
        </p:nvPicPr>
        <p:blipFill>
          <a:blip r:embed="rId2"/>
          <a:srcRect/>
          <a:stretch>
            <a:fillRect/>
          </a:stretch>
        </p:blipFill>
        <p:spPr bwMode="auto">
          <a:xfrm flipV="1">
            <a:off x="0" y="6783388"/>
            <a:ext cx="9144000" cy="74612"/>
          </a:xfrm>
          <a:prstGeom prst="rect">
            <a:avLst/>
          </a:prstGeom>
          <a:noFill/>
          <a:ln w="9525">
            <a:noFill/>
            <a:miter lim="800000"/>
            <a:headEnd/>
            <a:tailEnd/>
          </a:ln>
        </p:spPr>
      </p:pic>
      <p:sp>
        <p:nvSpPr>
          <p:cNvPr id="18441" name="WordArt 9"/>
          <p:cNvSpPr>
            <a:spLocks noChangeArrowheads="1" noChangeShapeType="1" noTextEdit="1"/>
          </p:cNvSpPr>
          <p:nvPr/>
        </p:nvSpPr>
        <p:spPr bwMode="auto">
          <a:xfrm>
            <a:off x="685800" y="4572000"/>
            <a:ext cx="7620000" cy="1676400"/>
          </a:xfrm>
          <a:prstGeom prst="rect">
            <a:avLst/>
          </a:prstGeom>
        </p:spPr>
        <p:txBody>
          <a:bodyPr wrap="none" fromWordArt="1">
            <a:prstTxWarp prst="textPlain">
              <a:avLst>
                <a:gd name="adj" fmla="val 50000"/>
              </a:avLst>
            </a:prstTxWarp>
          </a:bodyPr>
          <a:lstStyle/>
          <a:p>
            <a:pPr algn="ctr"/>
            <a:r>
              <a:rPr lang="en-US" sz="3600" b="1" kern="10">
                <a:ln w="12700">
                  <a:solidFill>
                    <a:schemeClr val="tx2"/>
                  </a:solidFill>
                  <a:round/>
                  <a:headEnd/>
                  <a:tailEnd/>
                </a:ln>
                <a:solidFill>
                  <a:srgbClr val="0000FF"/>
                </a:solidFill>
                <a:effectLst>
                  <a:outerShdw dist="107763" dir="2700000" algn="ctr" rotWithShape="0">
                    <a:srgbClr val="868686">
                      <a:alpha val="50000"/>
                    </a:srgbClr>
                  </a:outerShdw>
                </a:effectLst>
                <a:latin typeface="Arial"/>
                <a:cs typeface="Arial"/>
              </a:rPr>
              <a:t>THÂN CHÀO QUÍ THẦY CÔ GIÁO </a:t>
            </a:r>
          </a:p>
          <a:p>
            <a:pPr algn="ctr"/>
            <a:r>
              <a:rPr lang="en-US" sz="3600" b="1" kern="10">
                <a:ln w="12700">
                  <a:solidFill>
                    <a:schemeClr val="tx2"/>
                  </a:solidFill>
                  <a:round/>
                  <a:headEnd/>
                  <a:tailEnd/>
                </a:ln>
                <a:solidFill>
                  <a:srgbClr val="0000FF"/>
                </a:solidFill>
                <a:effectLst>
                  <a:outerShdw dist="107763" dir="2700000" algn="ctr" rotWithShape="0">
                    <a:srgbClr val="868686">
                      <a:alpha val="50000"/>
                    </a:srgbClr>
                  </a:outerShdw>
                </a:effectLst>
                <a:latin typeface="Arial"/>
                <a:cs typeface="Arial"/>
              </a:rPr>
              <a:t>VÀ CÁC EM HỌC SINH.</a:t>
            </a:r>
          </a:p>
        </p:txBody>
      </p:sp>
      <p:pic>
        <p:nvPicPr>
          <p:cNvPr id="14341" name="Picture 10" descr="2"/>
          <p:cNvPicPr>
            <a:picLocks noChangeAspect="1" noChangeArrowheads="1" noCrop="1"/>
          </p:cNvPicPr>
          <p:nvPr/>
        </p:nvPicPr>
        <p:blipFill>
          <a:blip r:embed="rId3"/>
          <a:srcRect/>
          <a:stretch>
            <a:fillRect/>
          </a:stretch>
        </p:blipFill>
        <p:spPr bwMode="auto">
          <a:xfrm>
            <a:off x="228600" y="685800"/>
            <a:ext cx="1276350" cy="942975"/>
          </a:xfrm>
          <a:prstGeom prst="rect">
            <a:avLst/>
          </a:prstGeom>
          <a:noFill/>
          <a:ln w="9525">
            <a:noFill/>
            <a:miter lim="800000"/>
            <a:headEnd/>
            <a:tailEnd/>
          </a:ln>
        </p:spPr>
      </p:pic>
      <p:pic>
        <p:nvPicPr>
          <p:cNvPr id="14342" name="Picture 11" descr="2"/>
          <p:cNvPicPr>
            <a:picLocks noChangeAspect="1" noChangeArrowheads="1" noCrop="1"/>
          </p:cNvPicPr>
          <p:nvPr/>
        </p:nvPicPr>
        <p:blipFill>
          <a:blip r:embed="rId3"/>
          <a:srcRect/>
          <a:stretch>
            <a:fillRect/>
          </a:stretch>
        </p:blipFill>
        <p:spPr bwMode="auto">
          <a:xfrm>
            <a:off x="1295400" y="152400"/>
            <a:ext cx="1276350" cy="942975"/>
          </a:xfrm>
          <a:prstGeom prst="rect">
            <a:avLst/>
          </a:prstGeom>
          <a:noFill/>
          <a:ln w="9525">
            <a:noFill/>
            <a:miter lim="800000"/>
            <a:headEnd/>
            <a:tailEnd/>
          </a:ln>
        </p:spPr>
      </p:pic>
      <p:pic>
        <p:nvPicPr>
          <p:cNvPr id="14343" name="Picture 12" descr="2"/>
          <p:cNvPicPr>
            <a:picLocks noChangeAspect="1" noChangeArrowheads="1" noCrop="1"/>
          </p:cNvPicPr>
          <p:nvPr/>
        </p:nvPicPr>
        <p:blipFill>
          <a:blip r:embed="rId3"/>
          <a:srcRect/>
          <a:stretch>
            <a:fillRect/>
          </a:stretch>
        </p:blipFill>
        <p:spPr bwMode="auto">
          <a:xfrm>
            <a:off x="7867650" y="152400"/>
            <a:ext cx="1276350" cy="942975"/>
          </a:xfrm>
          <a:prstGeom prst="rect">
            <a:avLst/>
          </a:prstGeom>
          <a:noFill/>
          <a:ln w="9525">
            <a:noFill/>
            <a:miter lim="800000"/>
            <a:headEnd/>
            <a:tailEnd/>
          </a:ln>
        </p:spPr>
      </p:pic>
      <p:pic>
        <p:nvPicPr>
          <p:cNvPr id="14344" name="Picture 13" descr="2"/>
          <p:cNvPicPr>
            <a:picLocks noChangeAspect="1" noChangeArrowheads="1" noCrop="1"/>
          </p:cNvPicPr>
          <p:nvPr/>
        </p:nvPicPr>
        <p:blipFill>
          <a:blip r:embed="rId3"/>
          <a:srcRect/>
          <a:stretch>
            <a:fillRect/>
          </a:stretch>
        </p:blipFill>
        <p:spPr bwMode="auto">
          <a:xfrm>
            <a:off x="7239000" y="685800"/>
            <a:ext cx="1276350" cy="942975"/>
          </a:xfrm>
          <a:prstGeom prst="rect">
            <a:avLst/>
          </a:prstGeom>
          <a:noFill/>
          <a:ln w="9525">
            <a:noFill/>
            <a:miter lim="800000"/>
            <a:headEnd/>
            <a:tailEnd/>
          </a:ln>
        </p:spPr>
      </p:pic>
      <p:pic>
        <p:nvPicPr>
          <p:cNvPr id="14345" name="Picture 57" descr="01"/>
          <p:cNvPicPr>
            <a:picLocks noChangeAspect="1" noChangeArrowheads="1"/>
          </p:cNvPicPr>
          <p:nvPr/>
        </p:nvPicPr>
        <p:blipFill>
          <a:blip r:embed="rId4"/>
          <a:srcRect/>
          <a:stretch>
            <a:fillRect/>
          </a:stretch>
        </p:blipFill>
        <p:spPr bwMode="auto">
          <a:xfrm>
            <a:off x="2667000" y="1981200"/>
            <a:ext cx="3276600" cy="2457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5000" fill="hold"/>
                                        <p:tgtEl>
                                          <p:spTgt spid="18441"/>
                                        </p:tgtEl>
                                        <p:attrNameLst>
                                          <p:attrName>ppt_x</p:attrName>
                                        </p:attrNameLst>
                                      </p:cBhvr>
                                      <p:tavLst>
                                        <p:tav tm="0">
                                          <p:val>
                                            <p:strVal val="#ppt_x-.2"/>
                                          </p:val>
                                        </p:tav>
                                        <p:tav tm="100000">
                                          <p:val>
                                            <p:strVal val="#ppt_x"/>
                                          </p:val>
                                        </p:tav>
                                      </p:tavLst>
                                    </p:anim>
                                    <p:anim calcmode="lin" valueType="num">
                                      <p:cBhvr>
                                        <p:cTn id="8" dur="5000" fill="hold"/>
                                        <p:tgtEl>
                                          <p:spTgt spid="18441"/>
                                        </p:tgtEl>
                                        <p:attrNameLst>
                                          <p:attrName>ppt_y</p:attrName>
                                        </p:attrNameLst>
                                      </p:cBhvr>
                                      <p:tavLst>
                                        <p:tav tm="0">
                                          <p:val>
                                            <p:strVal val="#ppt_y"/>
                                          </p:val>
                                        </p:tav>
                                        <p:tav tm="100000">
                                          <p:val>
                                            <p:strVal val="#ppt_y"/>
                                          </p:val>
                                        </p:tav>
                                      </p:tavLst>
                                    </p:anim>
                                    <p:animEffect transition="in" filter="wipe(right)" prLst="gradientSize: 0.1">
                                      <p:cBhvr>
                                        <p:cTn id="9" dur="5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srcRect/>
          <a:stretch>
            <a:fillRect/>
          </a:stretch>
        </p:blipFill>
        <p:spPr bwMode="auto">
          <a:xfrm>
            <a:off x="0" y="457200"/>
            <a:ext cx="4419600" cy="3352800"/>
          </a:xfrm>
          <a:prstGeom prst="rect">
            <a:avLst/>
          </a:prstGeom>
          <a:noFill/>
          <a:ln w="9525">
            <a:noFill/>
            <a:miter lim="800000"/>
            <a:headEnd/>
            <a:tailEnd/>
          </a:ln>
        </p:spPr>
      </p:pic>
      <p:pic>
        <p:nvPicPr>
          <p:cNvPr id="3075" name="Picture 6"/>
          <p:cNvPicPr>
            <a:picLocks noChangeAspect="1" noChangeArrowheads="1"/>
          </p:cNvPicPr>
          <p:nvPr/>
        </p:nvPicPr>
        <p:blipFill>
          <a:blip r:embed="rId3"/>
          <a:srcRect/>
          <a:stretch>
            <a:fillRect/>
          </a:stretch>
        </p:blipFill>
        <p:spPr bwMode="auto">
          <a:xfrm>
            <a:off x="0" y="3810000"/>
            <a:ext cx="4419600" cy="3048000"/>
          </a:xfrm>
          <a:prstGeom prst="rect">
            <a:avLst/>
          </a:prstGeom>
          <a:noFill/>
          <a:ln w="9525">
            <a:noFill/>
            <a:miter lim="800000"/>
            <a:headEnd/>
            <a:tailEnd/>
          </a:ln>
        </p:spPr>
      </p:pic>
      <p:pic>
        <p:nvPicPr>
          <p:cNvPr id="3076" name="Picture 7" descr="1300264738_Ve"/>
          <p:cNvPicPr>
            <a:picLocks noChangeAspect="1" noChangeArrowheads="1"/>
          </p:cNvPicPr>
          <p:nvPr/>
        </p:nvPicPr>
        <p:blipFill>
          <a:blip r:embed="rId4"/>
          <a:srcRect/>
          <a:stretch>
            <a:fillRect/>
          </a:stretch>
        </p:blipFill>
        <p:spPr bwMode="auto">
          <a:xfrm>
            <a:off x="4419600" y="3810000"/>
            <a:ext cx="4724400" cy="3048000"/>
          </a:xfrm>
          <a:prstGeom prst="rect">
            <a:avLst/>
          </a:prstGeom>
          <a:noFill/>
          <a:ln w="9525">
            <a:noFill/>
            <a:miter lim="800000"/>
            <a:headEnd/>
            <a:tailEnd/>
          </a:ln>
        </p:spPr>
      </p:pic>
      <p:pic>
        <p:nvPicPr>
          <p:cNvPr id="3077" name="Picture 8" descr="03"/>
          <p:cNvPicPr>
            <a:picLocks noChangeAspect="1" noChangeArrowheads="1"/>
          </p:cNvPicPr>
          <p:nvPr/>
        </p:nvPicPr>
        <p:blipFill>
          <a:blip r:embed="rId5"/>
          <a:srcRect/>
          <a:stretch>
            <a:fillRect/>
          </a:stretch>
        </p:blipFill>
        <p:spPr bwMode="auto">
          <a:xfrm>
            <a:off x="4419600" y="457200"/>
            <a:ext cx="4724400" cy="3352800"/>
          </a:xfrm>
          <a:prstGeom prst="rect">
            <a:avLst/>
          </a:prstGeom>
          <a:noFill/>
          <a:ln w="9525">
            <a:noFill/>
            <a:miter lim="800000"/>
            <a:headEnd/>
            <a:tailEnd/>
          </a:ln>
        </p:spPr>
      </p:pic>
      <p:sp>
        <p:nvSpPr>
          <p:cNvPr id="33801" name="Text Box 9"/>
          <p:cNvSpPr txBox="1">
            <a:spLocks noChangeArrowheads="1"/>
          </p:cNvSpPr>
          <p:nvPr/>
        </p:nvSpPr>
        <p:spPr bwMode="auto">
          <a:xfrm>
            <a:off x="1828800" y="0"/>
            <a:ext cx="5029200" cy="396875"/>
          </a:xfrm>
          <a:prstGeom prst="rect">
            <a:avLst/>
          </a:prstGeom>
          <a:noFill/>
          <a:ln w="9525">
            <a:noFill/>
            <a:miter lim="800000"/>
            <a:headEnd/>
            <a:tailEnd/>
          </a:ln>
        </p:spPr>
        <p:txBody>
          <a:bodyPr>
            <a:spAutoFit/>
          </a:bodyPr>
          <a:lstStyle/>
          <a:p>
            <a:pPr algn="ctr">
              <a:spcBef>
                <a:spcPct val="50000"/>
              </a:spcBef>
            </a:pPr>
            <a:r>
              <a:rPr lang="en-US" sz="2000" b="1"/>
              <a:t> </a:t>
            </a:r>
            <a:r>
              <a:rPr lang="en-US" sz="2000" b="1">
                <a:solidFill>
                  <a:srgbClr val="0000FF"/>
                </a:solidFill>
              </a:rPr>
              <a:t>* Quan sát tranh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p:cTn id="7" dur="1000" fill="hold"/>
                                        <p:tgtEl>
                                          <p:spTgt spid="33801"/>
                                        </p:tgtEl>
                                        <p:attrNameLst>
                                          <p:attrName>ppt_x</p:attrName>
                                        </p:attrNameLst>
                                      </p:cBhvr>
                                      <p:tavLst>
                                        <p:tav tm="0">
                                          <p:val>
                                            <p:strVal val="#ppt_x-.2"/>
                                          </p:val>
                                        </p:tav>
                                        <p:tav tm="100000">
                                          <p:val>
                                            <p:strVal val="#ppt_x"/>
                                          </p:val>
                                        </p:tav>
                                      </p:tavLst>
                                    </p:anim>
                                    <p:anim calcmode="lin" valueType="num">
                                      <p:cBhvr>
                                        <p:cTn id="8" dur="1000" fill="hold"/>
                                        <p:tgtEl>
                                          <p:spTgt spid="338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03"/>
          <p:cNvPicPr>
            <a:picLocks noChangeAspect="1" noChangeArrowheads="1"/>
          </p:cNvPicPr>
          <p:nvPr/>
        </p:nvPicPr>
        <p:blipFill>
          <a:blip r:embed="rId2"/>
          <a:srcRect/>
          <a:stretch>
            <a:fillRect/>
          </a:stretch>
        </p:blipFill>
        <p:spPr bwMode="auto">
          <a:xfrm>
            <a:off x="0" y="3276600"/>
            <a:ext cx="9144000" cy="3581400"/>
          </a:xfrm>
          <a:prstGeom prst="rect">
            <a:avLst/>
          </a:prstGeom>
          <a:noFill/>
          <a:ln w="9525">
            <a:noFill/>
            <a:miter lim="800000"/>
            <a:headEnd/>
            <a:tailEnd/>
          </a:ln>
        </p:spPr>
      </p:pic>
      <p:sp>
        <p:nvSpPr>
          <p:cNvPr id="4099" name="Text Box 9"/>
          <p:cNvSpPr txBox="1">
            <a:spLocks noChangeArrowheads="1"/>
          </p:cNvSpPr>
          <p:nvPr/>
        </p:nvSpPr>
        <p:spPr bwMode="auto">
          <a:xfrm>
            <a:off x="1828800" y="228600"/>
            <a:ext cx="5257800" cy="461963"/>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Âm nhạc</a:t>
            </a:r>
          </a:p>
        </p:txBody>
      </p:sp>
      <p:sp>
        <p:nvSpPr>
          <p:cNvPr id="31754" name="WordArt 10"/>
          <p:cNvSpPr>
            <a:spLocks noChangeArrowheads="1" noChangeShapeType="1" noTextEdit="1"/>
          </p:cNvSpPr>
          <p:nvPr/>
        </p:nvSpPr>
        <p:spPr bwMode="auto">
          <a:xfrm>
            <a:off x="304800" y="1371600"/>
            <a:ext cx="8577263" cy="552450"/>
          </a:xfrm>
          <a:prstGeom prst="rect">
            <a:avLst/>
          </a:prstGeom>
        </p:spPr>
        <p:txBody>
          <a:bodyPr wrap="none" fromWordArt="1">
            <a:prstTxWarp prst="textPlain">
              <a:avLst>
                <a:gd name="adj" fmla="val 50000"/>
              </a:avLst>
            </a:prstTxWarp>
          </a:bodyPr>
          <a:lstStyle/>
          <a:p>
            <a:pPr algn="ctr"/>
            <a:r>
              <a:rPr lang="vi-VN" sz="3600" kern="10">
                <a:ln w="9525">
                  <a:solidFill>
                    <a:srgbClr val="FF3399"/>
                  </a:solidFill>
                  <a:round/>
                  <a:headEnd/>
                  <a:tailEnd/>
                </a:ln>
                <a:solidFill>
                  <a:srgbClr val="FF3399"/>
                </a:solidFill>
                <a:latin typeface="Arial"/>
                <a:cs typeface="Arial"/>
              </a:rPr>
              <a:t>TIẾT 32 . HỌC HÁT DÀNH CHO ĐỊA PHƯƠNG</a:t>
            </a:r>
            <a:endParaRPr lang="en-US" sz="3600" kern="10">
              <a:ln w="9525">
                <a:solidFill>
                  <a:srgbClr val="FF3399"/>
                </a:solidFill>
                <a:round/>
                <a:headEnd/>
                <a:tailEnd/>
              </a:ln>
              <a:solidFill>
                <a:srgbClr val="FF3399"/>
              </a:solidFill>
              <a:latin typeface="Arial"/>
              <a:cs typeface="Arial"/>
            </a:endParaRPr>
          </a:p>
        </p:txBody>
      </p:sp>
      <p:sp>
        <p:nvSpPr>
          <p:cNvPr id="31755" name="Text Box 11"/>
          <p:cNvSpPr txBox="1">
            <a:spLocks noChangeArrowheads="1"/>
          </p:cNvSpPr>
          <p:nvPr/>
        </p:nvSpPr>
        <p:spPr bwMode="auto">
          <a:xfrm>
            <a:off x="914400" y="1905000"/>
            <a:ext cx="7848600" cy="1343025"/>
          </a:xfrm>
          <a:prstGeom prst="rect">
            <a:avLst/>
          </a:prstGeom>
          <a:noFill/>
          <a:ln w="9525">
            <a:noFill/>
            <a:miter lim="800000"/>
            <a:headEnd/>
            <a:tailEnd/>
          </a:ln>
        </p:spPr>
        <p:txBody>
          <a:bodyPr>
            <a:spAutoFit/>
          </a:bodyPr>
          <a:lstStyle/>
          <a:p>
            <a:pPr>
              <a:spcBef>
                <a:spcPct val="50000"/>
              </a:spcBef>
            </a:pPr>
            <a:r>
              <a:rPr lang="en-US" sz="2400" b="1"/>
              <a:t>  </a:t>
            </a:r>
            <a:r>
              <a:rPr lang="en-US" sz="4000" b="1">
                <a:solidFill>
                  <a:srgbClr val="0000FF"/>
                </a:solidFill>
              </a:rPr>
              <a:t>MÙA HOA PH</a:t>
            </a:r>
            <a:r>
              <a:rPr lang="vi-VN" sz="4000" b="1">
                <a:solidFill>
                  <a:srgbClr val="0000FF"/>
                </a:solidFill>
              </a:rPr>
              <a:t>Ư</a:t>
            </a:r>
            <a:r>
              <a:rPr lang="en-US" sz="4000" b="1">
                <a:solidFill>
                  <a:srgbClr val="0000FF"/>
                </a:solidFill>
              </a:rPr>
              <a:t>ỢNG NỞ</a:t>
            </a:r>
          </a:p>
          <a:p>
            <a:pPr algn="r">
              <a:spcBef>
                <a:spcPct val="50000"/>
              </a:spcBef>
            </a:pPr>
            <a:r>
              <a:rPr lang="en-US" sz="2400" b="1"/>
              <a:t> </a:t>
            </a:r>
            <a:r>
              <a:rPr lang="en-US" sz="2800" b="1">
                <a:solidFill>
                  <a:srgbClr val="0000FF"/>
                </a:solidFill>
              </a:rPr>
              <a:t>Nhạc và lời : Hoàng Vân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 calcmode="lin" valueType="num">
                                      <p:cBhvr>
                                        <p:cTn id="7" dur="1000" fill="hold"/>
                                        <p:tgtEl>
                                          <p:spTgt spid="31754"/>
                                        </p:tgtEl>
                                        <p:attrNameLst>
                                          <p:attrName>ppt_x</p:attrName>
                                        </p:attrNameLst>
                                      </p:cBhvr>
                                      <p:tavLst>
                                        <p:tav tm="0">
                                          <p:val>
                                            <p:strVal val="#ppt_x-.2"/>
                                          </p:val>
                                        </p:tav>
                                        <p:tav tm="100000">
                                          <p:val>
                                            <p:strVal val="#ppt_x"/>
                                          </p:val>
                                        </p:tav>
                                      </p:tavLst>
                                    </p:anim>
                                    <p:anim calcmode="lin" valueType="num">
                                      <p:cBhvr>
                                        <p:cTn id="8" dur="1000" fill="hold"/>
                                        <p:tgtEl>
                                          <p:spTgt spid="317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1755"/>
                                        </p:tgtEl>
                                        <p:attrNameLst>
                                          <p:attrName>style.visibility</p:attrName>
                                        </p:attrNameLst>
                                      </p:cBhvr>
                                      <p:to>
                                        <p:strVal val="visible"/>
                                      </p:to>
                                    </p:set>
                                    <p:anim calcmode="lin" valueType="num">
                                      <p:cBhvr>
                                        <p:cTn id="14" dur="2000" fill="hold"/>
                                        <p:tgtEl>
                                          <p:spTgt spid="31755"/>
                                        </p:tgtEl>
                                        <p:attrNameLst>
                                          <p:attrName>ppt_w</p:attrName>
                                        </p:attrNameLst>
                                      </p:cBhvr>
                                      <p:tavLst>
                                        <p:tav tm="0">
                                          <p:val>
                                            <p:fltVal val="0"/>
                                          </p:val>
                                        </p:tav>
                                        <p:tav tm="100000">
                                          <p:val>
                                            <p:strVal val="#ppt_w"/>
                                          </p:val>
                                        </p:tav>
                                      </p:tavLst>
                                    </p:anim>
                                    <p:anim calcmode="lin" valueType="num">
                                      <p:cBhvr>
                                        <p:cTn id="15" dur="2000" fill="hold"/>
                                        <p:tgtEl>
                                          <p:spTgt spid="317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P spid="31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62120849-8-9HoangVan"/>
          <p:cNvPicPr>
            <a:picLocks noChangeAspect="1" noChangeArrowheads="1"/>
          </p:cNvPicPr>
          <p:nvPr/>
        </p:nvPicPr>
        <p:blipFill>
          <a:blip r:embed="rId2"/>
          <a:srcRect/>
          <a:stretch>
            <a:fillRect/>
          </a:stretch>
        </p:blipFill>
        <p:spPr bwMode="auto">
          <a:xfrm>
            <a:off x="4648200" y="1295400"/>
            <a:ext cx="3886200" cy="4038600"/>
          </a:xfrm>
          <a:prstGeom prst="rect">
            <a:avLst/>
          </a:prstGeom>
          <a:noFill/>
          <a:ln w="9525">
            <a:noFill/>
            <a:miter lim="800000"/>
            <a:headEnd/>
            <a:tailEnd/>
          </a:ln>
        </p:spPr>
      </p:pic>
      <p:sp>
        <p:nvSpPr>
          <p:cNvPr id="34822" name="Rectangle 6"/>
          <p:cNvSpPr>
            <a:spLocks noChangeArrowheads="1"/>
          </p:cNvSpPr>
          <p:nvPr/>
        </p:nvSpPr>
        <p:spPr bwMode="auto">
          <a:xfrm>
            <a:off x="533400" y="1295400"/>
            <a:ext cx="3810000" cy="4054475"/>
          </a:xfrm>
          <a:prstGeom prst="rect">
            <a:avLst/>
          </a:prstGeom>
          <a:noFill/>
          <a:ln w="9525">
            <a:noFill/>
            <a:miter lim="800000"/>
            <a:headEnd/>
            <a:tailEnd/>
          </a:ln>
        </p:spPr>
        <p:txBody>
          <a:bodyPr>
            <a:spAutoFit/>
          </a:bodyPr>
          <a:lstStyle/>
          <a:p>
            <a:r>
              <a:rPr lang="en-US" sz="2000" b="1">
                <a:solidFill>
                  <a:srgbClr val="0000FF"/>
                </a:solidFill>
              </a:rPr>
              <a:t>* Nhạc sỹ Hoàng Vân : Tên thật là  Lê V</a:t>
            </a:r>
            <a:r>
              <a:rPr lang="vi-VN" sz="2000" b="1">
                <a:solidFill>
                  <a:srgbClr val="0000FF"/>
                </a:solidFill>
              </a:rPr>
              <a:t>ă</a:t>
            </a:r>
            <a:r>
              <a:rPr lang="en-US" sz="2000" b="1">
                <a:solidFill>
                  <a:srgbClr val="0000FF"/>
                </a:solidFill>
              </a:rPr>
              <a:t>n Ngọ </a:t>
            </a:r>
          </a:p>
          <a:p>
            <a:r>
              <a:rPr lang="en-US" sz="2000" b="1">
                <a:solidFill>
                  <a:srgbClr val="0000FF"/>
                </a:solidFill>
              </a:rPr>
              <a:t> - Sinh ngày 24 tháng 07 n</a:t>
            </a:r>
            <a:r>
              <a:rPr lang="vi-VN" sz="2000" b="1">
                <a:solidFill>
                  <a:srgbClr val="0000FF"/>
                </a:solidFill>
              </a:rPr>
              <a:t>ă</a:t>
            </a:r>
            <a:r>
              <a:rPr lang="en-US" sz="2000" b="1">
                <a:solidFill>
                  <a:srgbClr val="0000FF"/>
                </a:solidFill>
              </a:rPr>
              <a:t>m 1930. Tại Hà Nội. </a:t>
            </a:r>
          </a:p>
          <a:p>
            <a:r>
              <a:rPr lang="en-US" sz="2000" b="1">
                <a:solidFill>
                  <a:srgbClr val="0000FF"/>
                </a:solidFill>
              </a:rPr>
              <a:t> - Một số tác phẩm của ông : Hát ru. Sắp </a:t>
            </a:r>
            <a:r>
              <a:rPr lang="vi-VN" sz="2000" b="1">
                <a:solidFill>
                  <a:srgbClr val="0000FF"/>
                </a:solidFill>
              </a:rPr>
              <a:t>đ</a:t>
            </a:r>
            <a:r>
              <a:rPr lang="en-US" sz="2000" b="1">
                <a:solidFill>
                  <a:srgbClr val="0000FF"/>
                </a:solidFill>
              </a:rPr>
              <a:t>ến Tết rồi. Em yêu tr</a:t>
            </a:r>
            <a:r>
              <a:rPr lang="vi-VN" sz="2000" b="1">
                <a:solidFill>
                  <a:srgbClr val="0000FF"/>
                </a:solidFill>
              </a:rPr>
              <a:t>ư</a:t>
            </a:r>
            <a:r>
              <a:rPr lang="en-US" sz="2000" b="1">
                <a:solidFill>
                  <a:srgbClr val="0000FF"/>
                </a:solidFill>
              </a:rPr>
              <a:t>ờng em. Bài ca ng</a:t>
            </a:r>
            <a:r>
              <a:rPr lang="vi-VN" sz="2000" b="1">
                <a:solidFill>
                  <a:srgbClr val="0000FF"/>
                </a:solidFill>
              </a:rPr>
              <a:t>ư</a:t>
            </a:r>
            <a:r>
              <a:rPr lang="en-US" sz="2000" b="1">
                <a:solidFill>
                  <a:srgbClr val="0000FF"/>
                </a:solidFill>
              </a:rPr>
              <a:t>ời giáo viên nhân dân. Trong </a:t>
            </a:r>
            <a:r>
              <a:rPr lang="vi-VN" sz="2000" b="1">
                <a:solidFill>
                  <a:srgbClr val="0000FF"/>
                </a:solidFill>
              </a:rPr>
              <a:t>đ</a:t>
            </a:r>
            <a:r>
              <a:rPr lang="en-US" sz="2000" b="1">
                <a:solidFill>
                  <a:srgbClr val="0000FF"/>
                </a:solidFill>
              </a:rPr>
              <a:t>ó có bài : Mùa hoa ph</a:t>
            </a:r>
            <a:r>
              <a:rPr lang="vi-VN" sz="2000" b="1">
                <a:solidFill>
                  <a:srgbClr val="0000FF"/>
                </a:solidFill>
              </a:rPr>
              <a:t>ư</a:t>
            </a:r>
            <a:r>
              <a:rPr lang="en-US" sz="2000" b="1">
                <a:solidFill>
                  <a:srgbClr val="0000FF"/>
                </a:solidFill>
              </a:rPr>
              <a:t>ợng nở mà chúng ta sắp tập hát </a:t>
            </a:r>
          </a:p>
          <a:p>
            <a:r>
              <a:rPr lang="en-US" sz="2000" b="1">
                <a:solidFill>
                  <a:srgbClr val="0000FF"/>
                </a:solidFill>
              </a:rPr>
              <a:t> - Ông </a:t>
            </a:r>
            <a:r>
              <a:rPr lang="vi-VN" sz="2000" b="1">
                <a:solidFill>
                  <a:srgbClr val="0000FF"/>
                </a:solidFill>
              </a:rPr>
              <a:t>đư</a:t>
            </a:r>
            <a:r>
              <a:rPr lang="en-US" sz="2000" b="1">
                <a:solidFill>
                  <a:srgbClr val="0000FF"/>
                </a:solidFill>
              </a:rPr>
              <a:t>ợc nhà n</a:t>
            </a:r>
            <a:r>
              <a:rPr lang="vi-VN" sz="2000" b="1">
                <a:solidFill>
                  <a:srgbClr val="0000FF"/>
                </a:solidFill>
              </a:rPr>
              <a:t>ư</a:t>
            </a:r>
            <a:r>
              <a:rPr lang="en-US" sz="2000" b="1">
                <a:solidFill>
                  <a:srgbClr val="0000FF"/>
                </a:solidFill>
              </a:rPr>
              <a:t>ớc tặng giải th</a:t>
            </a:r>
            <a:r>
              <a:rPr lang="vi-VN" sz="2000" b="1">
                <a:solidFill>
                  <a:srgbClr val="0000FF"/>
                </a:solidFill>
              </a:rPr>
              <a:t>ư</a:t>
            </a:r>
            <a:r>
              <a:rPr lang="en-US" sz="2000" b="1">
                <a:solidFill>
                  <a:srgbClr val="0000FF"/>
                </a:solidFill>
              </a:rPr>
              <a:t>ởng Hồ Chí Minh về v</a:t>
            </a:r>
            <a:r>
              <a:rPr lang="vi-VN" sz="2000" b="1">
                <a:solidFill>
                  <a:srgbClr val="0000FF"/>
                </a:solidFill>
              </a:rPr>
              <a:t>ă</a:t>
            </a:r>
            <a:r>
              <a:rPr lang="en-US" sz="2000" b="1">
                <a:solidFill>
                  <a:srgbClr val="0000FF"/>
                </a:solidFill>
              </a:rPr>
              <a:t>n học nghệ thuật .</a:t>
            </a:r>
          </a:p>
        </p:txBody>
      </p:sp>
      <p:sp>
        <p:nvSpPr>
          <p:cNvPr id="5124" name="Rectangle 7"/>
          <p:cNvSpPr>
            <a:spLocks noChangeArrowheads="1"/>
          </p:cNvSpPr>
          <p:nvPr/>
        </p:nvSpPr>
        <p:spPr bwMode="auto">
          <a:xfrm>
            <a:off x="2514600" y="381000"/>
            <a:ext cx="3886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 Đôi nét về tác giả :</a:t>
            </a:r>
          </a:p>
        </p:txBody>
      </p:sp>
      <p:grpSp>
        <p:nvGrpSpPr>
          <p:cNvPr id="5125" name="Group 8"/>
          <p:cNvGrpSpPr>
            <a:grpSpLocks/>
          </p:cNvGrpSpPr>
          <p:nvPr/>
        </p:nvGrpSpPr>
        <p:grpSpPr bwMode="auto">
          <a:xfrm>
            <a:off x="441325" y="288925"/>
            <a:ext cx="1997075" cy="1371600"/>
            <a:chOff x="278" y="182"/>
            <a:chExt cx="1258" cy="864"/>
          </a:xfrm>
        </p:grpSpPr>
        <p:sp>
          <p:nvSpPr>
            <p:cNvPr id="5129" name="Line 9"/>
            <p:cNvSpPr>
              <a:spLocks noChangeShapeType="1"/>
            </p:cNvSpPr>
            <p:nvPr/>
          </p:nvSpPr>
          <p:spPr bwMode="auto">
            <a:xfrm>
              <a:off x="288" y="192"/>
              <a:ext cx="1248" cy="0"/>
            </a:xfrm>
            <a:prstGeom prst="line">
              <a:avLst/>
            </a:prstGeom>
            <a:noFill/>
            <a:ln w="57150" cmpd="thinThick">
              <a:solidFill>
                <a:srgbClr val="FF0000"/>
              </a:solidFill>
              <a:round/>
              <a:headEnd/>
              <a:tailEnd/>
            </a:ln>
          </p:spPr>
          <p:txBody>
            <a:bodyPr/>
            <a:lstStyle/>
            <a:p>
              <a:endParaRPr lang="en-US"/>
            </a:p>
          </p:txBody>
        </p:sp>
        <p:sp>
          <p:nvSpPr>
            <p:cNvPr id="5130" name="Line 10"/>
            <p:cNvSpPr>
              <a:spLocks noChangeShapeType="1"/>
            </p:cNvSpPr>
            <p:nvPr/>
          </p:nvSpPr>
          <p:spPr bwMode="auto">
            <a:xfrm>
              <a:off x="278" y="182"/>
              <a:ext cx="0" cy="864"/>
            </a:xfrm>
            <a:prstGeom prst="line">
              <a:avLst/>
            </a:prstGeom>
            <a:noFill/>
            <a:ln w="57150" cmpd="thinThick">
              <a:solidFill>
                <a:srgbClr val="FF0000"/>
              </a:solidFill>
              <a:round/>
              <a:headEnd/>
              <a:tailEnd/>
            </a:ln>
          </p:spPr>
          <p:txBody>
            <a:bodyPr/>
            <a:lstStyle/>
            <a:p>
              <a:endParaRPr lang="en-US"/>
            </a:p>
          </p:txBody>
        </p:sp>
      </p:grpSp>
      <p:grpSp>
        <p:nvGrpSpPr>
          <p:cNvPr id="5126" name="Group 11"/>
          <p:cNvGrpSpPr>
            <a:grpSpLocks/>
          </p:cNvGrpSpPr>
          <p:nvPr/>
        </p:nvGrpSpPr>
        <p:grpSpPr bwMode="auto">
          <a:xfrm rot="10800000">
            <a:off x="6705600" y="5105400"/>
            <a:ext cx="1997075" cy="1371600"/>
            <a:chOff x="278" y="182"/>
            <a:chExt cx="1258" cy="864"/>
          </a:xfrm>
        </p:grpSpPr>
        <p:sp>
          <p:nvSpPr>
            <p:cNvPr id="5127" name="Line 12"/>
            <p:cNvSpPr>
              <a:spLocks noChangeShapeType="1"/>
            </p:cNvSpPr>
            <p:nvPr/>
          </p:nvSpPr>
          <p:spPr bwMode="auto">
            <a:xfrm>
              <a:off x="288" y="192"/>
              <a:ext cx="1248" cy="0"/>
            </a:xfrm>
            <a:prstGeom prst="line">
              <a:avLst/>
            </a:prstGeom>
            <a:noFill/>
            <a:ln w="57150" cmpd="thinThick">
              <a:solidFill>
                <a:srgbClr val="FF0000"/>
              </a:solidFill>
              <a:round/>
              <a:headEnd/>
              <a:tailEnd/>
            </a:ln>
          </p:spPr>
          <p:txBody>
            <a:bodyPr/>
            <a:lstStyle/>
            <a:p>
              <a:endParaRPr lang="en-US"/>
            </a:p>
          </p:txBody>
        </p:sp>
        <p:sp>
          <p:nvSpPr>
            <p:cNvPr id="5128" name="Line 13"/>
            <p:cNvSpPr>
              <a:spLocks noChangeShapeType="1"/>
            </p:cNvSpPr>
            <p:nvPr/>
          </p:nvSpPr>
          <p:spPr bwMode="auto">
            <a:xfrm>
              <a:off x="278" y="182"/>
              <a:ext cx="0" cy="864"/>
            </a:xfrm>
            <a:prstGeom prst="line">
              <a:avLst/>
            </a:prstGeom>
            <a:noFill/>
            <a:ln w="57150" cmpd="thinThick">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2000" fill="hold"/>
                                        <p:tgtEl>
                                          <p:spTgt spid="34820"/>
                                        </p:tgtEl>
                                        <p:attrNameLst>
                                          <p:attrName>ppt_w</p:attrName>
                                        </p:attrNameLst>
                                      </p:cBhvr>
                                      <p:tavLst>
                                        <p:tav tm="0">
                                          <p:val>
                                            <p:fltVal val="0"/>
                                          </p:val>
                                        </p:tav>
                                        <p:tav tm="100000">
                                          <p:val>
                                            <p:strVal val="#ppt_w"/>
                                          </p:val>
                                        </p:tav>
                                      </p:tavLst>
                                    </p:anim>
                                    <p:anim calcmode="lin" valueType="num">
                                      <p:cBhvr>
                                        <p:cTn id="8" dur="2000" fill="hold"/>
                                        <p:tgtEl>
                                          <p:spTgt spid="348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p:cTn id="13" dur="2000" fill="hold"/>
                                        <p:tgtEl>
                                          <p:spTgt spid="34822"/>
                                        </p:tgtEl>
                                        <p:attrNameLst>
                                          <p:attrName>ppt_x</p:attrName>
                                        </p:attrNameLst>
                                      </p:cBhvr>
                                      <p:tavLst>
                                        <p:tav tm="0">
                                          <p:val>
                                            <p:strVal val="#ppt_x-.2"/>
                                          </p:val>
                                        </p:tav>
                                        <p:tav tm="100000">
                                          <p:val>
                                            <p:strVal val="#ppt_x"/>
                                          </p:val>
                                        </p:tav>
                                      </p:tavLst>
                                    </p:anim>
                                    <p:anim calcmode="lin" valueType="num">
                                      <p:cBhvr>
                                        <p:cTn id="14" dur="2000" fill="hold"/>
                                        <p:tgtEl>
                                          <p:spTgt spid="34822"/>
                                        </p:tgtEl>
                                        <p:attrNameLst>
                                          <p:attrName>ppt_y</p:attrName>
                                        </p:attrNameLst>
                                      </p:cBhvr>
                                      <p:tavLst>
                                        <p:tav tm="0">
                                          <p:val>
                                            <p:strVal val="#ppt_y"/>
                                          </p:val>
                                        </p:tav>
                                        <p:tav tm="100000">
                                          <p:val>
                                            <p:strVal val="#ppt_y"/>
                                          </p:val>
                                        </p:tav>
                                      </p:tavLst>
                                    </p:anim>
                                    <p:animEffect transition="in" filter="wipe(right)" prLst="gradientSize: 0.1">
                                      <p:cBhvr>
                                        <p:cTn id="15" dur="2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03"/>
          <p:cNvPicPr>
            <a:picLocks noChangeAspect="1" noChangeArrowheads="1"/>
          </p:cNvPicPr>
          <p:nvPr/>
        </p:nvPicPr>
        <p:blipFill>
          <a:blip r:embed="rId3"/>
          <a:srcRect/>
          <a:stretch>
            <a:fillRect/>
          </a:stretch>
        </p:blipFill>
        <p:spPr bwMode="auto">
          <a:xfrm>
            <a:off x="0" y="0"/>
            <a:ext cx="6858000" cy="6858000"/>
          </a:xfrm>
          <a:prstGeom prst="rect">
            <a:avLst/>
          </a:prstGeom>
          <a:noFill/>
          <a:ln w="9525">
            <a:noFill/>
            <a:miter lim="800000"/>
            <a:headEnd/>
            <a:tailEnd/>
          </a:ln>
        </p:spPr>
      </p:pic>
      <p:pic>
        <p:nvPicPr>
          <p:cNvPr id="37893" name="Picture 5" descr="anh nam"/>
          <p:cNvPicPr>
            <a:picLocks noChangeAspect="1" noChangeArrowheads="1"/>
          </p:cNvPicPr>
          <p:nvPr/>
        </p:nvPicPr>
        <p:blipFill>
          <a:blip r:embed="rId4" cstate="print"/>
          <a:srcRect/>
          <a:stretch>
            <a:fillRect/>
          </a:stretch>
        </p:blipFill>
        <p:spPr bwMode="auto">
          <a:xfrm>
            <a:off x="3962400" y="0"/>
            <a:ext cx="5181600" cy="6858000"/>
          </a:xfrm>
          <a:prstGeom prst="rect">
            <a:avLst/>
          </a:prstGeom>
          <a:noFill/>
          <a:ln w="9525">
            <a:noFill/>
            <a:miter lim="800000"/>
            <a:headEnd/>
            <a:tailEnd/>
          </a:ln>
        </p:spPr>
      </p:pic>
      <p:pic>
        <p:nvPicPr>
          <p:cNvPr id="37894" name="Mua Hoa Phuong No - Various Artists.mp3">
            <a:hlinkClick r:id="" action="ppaction://media"/>
          </p:cNvPr>
          <p:cNvPicPr>
            <a:picLocks noRot="1" noChangeAspect="1" noChangeArrowheads="1"/>
          </p:cNvPicPr>
          <p:nvPr>
            <p:ph/>
            <a:audioFile r:link="rId1"/>
          </p:nvPr>
        </p:nvPicPr>
        <p:blipFill>
          <a:blip r:embed="rId5"/>
          <a:srcRect/>
          <a:stretch>
            <a:fillRect/>
          </a:stretch>
        </p:blipFill>
        <p:spPr>
          <a:xfrm>
            <a:off x="152400" y="5791200"/>
            <a:ext cx="457200" cy="457200"/>
          </a:xfrm>
        </p:spPr>
      </p:pic>
      <p:sp>
        <p:nvSpPr>
          <p:cNvPr id="6149" name="Text Box 8"/>
          <p:cNvSpPr txBox="1">
            <a:spLocks noChangeArrowheads="1"/>
          </p:cNvSpPr>
          <p:nvPr/>
        </p:nvSpPr>
        <p:spPr bwMode="auto">
          <a:xfrm>
            <a:off x="0" y="152400"/>
            <a:ext cx="2667000" cy="396875"/>
          </a:xfrm>
          <a:prstGeom prst="rect">
            <a:avLst/>
          </a:prstGeom>
          <a:noFill/>
          <a:ln w="9525">
            <a:noFill/>
            <a:miter lim="800000"/>
            <a:headEnd/>
            <a:tailEnd/>
          </a:ln>
        </p:spPr>
        <p:txBody>
          <a:bodyPr>
            <a:spAutoFit/>
          </a:bodyPr>
          <a:lstStyle/>
          <a:p>
            <a:pPr>
              <a:spcBef>
                <a:spcPct val="50000"/>
              </a:spcBef>
            </a:pPr>
            <a:r>
              <a:rPr lang="en-US"/>
              <a:t> </a:t>
            </a:r>
            <a:r>
              <a:rPr lang="en-US" sz="2000" b="1">
                <a:solidFill>
                  <a:srgbClr val="FF3399"/>
                </a:solidFill>
              </a:rPr>
              <a:t>Nghe hát mẫu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2000" fill="hold"/>
                                        <p:tgtEl>
                                          <p:spTgt spid="37893"/>
                                        </p:tgtEl>
                                        <p:attrNameLst>
                                          <p:attrName>ppt_x</p:attrName>
                                        </p:attrNameLst>
                                      </p:cBhvr>
                                      <p:tavLst>
                                        <p:tav tm="0">
                                          <p:val>
                                            <p:strVal val="#ppt_x-.2"/>
                                          </p:val>
                                        </p:tav>
                                        <p:tav tm="100000">
                                          <p:val>
                                            <p:strVal val="#ppt_x"/>
                                          </p:val>
                                        </p:tav>
                                      </p:tavLst>
                                    </p:anim>
                                    <p:anim calcmode="lin" valueType="num">
                                      <p:cBhvr>
                                        <p:cTn id="8" dur="2000" fill="hold"/>
                                        <p:tgtEl>
                                          <p:spTgt spid="3789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789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withEffect">
                                  <p:stCondLst>
                                    <p:cond delay="0"/>
                                  </p:stCondLst>
                                  <p:childTnLst>
                                    <p:cmd type="call" cmd="playFrom(0.0)">
                                      <p:cBhvr>
                                        <p:cTn id="14" dur="1" fill="hold"/>
                                        <p:tgtEl>
                                          <p:spTgt spid="37894"/>
                                        </p:tgtEl>
                                      </p:cBhvr>
                                    </p:cmd>
                                  </p:childTnLst>
                                </p:cTn>
                              </p:par>
                            </p:childTnLst>
                          </p:cTn>
                        </p:par>
                      </p:childTnLst>
                    </p:cTn>
                  </p:par>
                </p:childTnLst>
              </p:cTn>
              <p:nextCondLst>
                <p:cond evt="onClick" delay="0">
                  <p:tgtEl>
                    <p:spTgt spid="37894"/>
                  </p:tgtEl>
                </p:cond>
              </p:nextCondLst>
            </p:seq>
            <p:audio>
              <p:cMediaNode>
                <p:cTn id="15" repeatCount="indefinite" fill="hold" display="0">
                  <p:stCondLst>
                    <p:cond delay="indefinite"/>
                  </p:stCondLst>
                  <p:endCondLst>
                    <p:cond evt="onPrev" delay="0">
                      <p:tgtEl>
                        <p:sldTgt/>
                      </p:tgtEl>
                    </p:cond>
                    <p:cond evt="onStopAudio" delay="0">
                      <p:tgtEl>
                        <p:sldTgt/>
                      </p:tgtEl>
                    </p:cond>
                  </p:endCondLst>
                </p:cTn>
                <p:tgtEl>
                  <p:spTgt spid="3789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6858000"/>
          </a:xfrm>
          <a:prstGeom prst="rect">
            <a:avLst/>
          </a:prstGeom>
          <a:solidFill>
            <a:srgbClr val="0000FF"/>
          </a:solidFill>
          <a:ln w="9525">
            <a:solidFill>
              <a:schemeClr val="tx1"/>
            </a:solidFill>
            <a:miter lim="800000"/>
            <a:headEnd/>
            <a:tailEnd/>
          </a:ln>
        </p:spPr>
        <p:txBody>
          <a:bodyPr wrap="none" anchor="ctr"/>
          <a:lstStyle/>
          <a:p>
            <a:endParaRPr lang="en-US"/>
          </a:p>
        </p:txBody>
      </p:sp>
      <p:pic>
        <p:nvPicPr>
          <p:cNvPr id="7171" name="Picture 5" descr="luyen giong"/>
          <p:cNvPicPr>
            <a:picLocks noChangeAspect="1" noChangeArrowheads="1"/>
          </p:cNvPicPr>
          <p:nvPr/>
        </p:nvPicPr>
        <p:blipFill>
          <a:blip r:embed="rId2"/>
          <a:srcRect/>
          <a:stretch>
            <a:fillRect/>
          </a:stretch>
        </p:blipFill>
        <p:spPr bwMode="auto">
          <a:xfrm>
            <a:off x="457200" y="3657600"/>
            <a:ext cx="8229600" cy="1219200"/>
          </a:xfrm>
          <a:prstGeom prst="rect">
            <a:avLst/>
          </a:prstGeom>
          <a:solidFill>
            <a:srgbClr val="CC0000"/>
          </a:solidFill>
          <a:ln w="9525">
            <a:solidFill>
              <a:srgbClr val="CC0000"/>
            </a:solidFill>
            <a:miter lim="800000"/>
            <a:headEnd/>
            <a:tailEnd/>
          </a:ln>
        </p:spPr>
      </p:pic>
      <p:pic>
        <p:nvPicPr>
          <p:cNvPr id="7172" name="Picture 6" descr="MUSIC"/>
          <p:cNvPicPr>
            <a:picLocks noChangeAspect="1" noChangeArrowheads="1"/>
          </p:cNvPicPr>
          <p:nvPr/>
        </p:nvPicPr>
        <p:blipFill>
          <a:blip r:embed="rId3"/>
          <a:srcRect/>
          <a:stretch>
            <a:fillRect/>
          </a:stretch>
        </p:blipFill>
        <p:spPr bwMode="auto">
          <a:xfrm rot="-708154">
            <a:off x="2590800" y="609600"/>
            <a:ext cx="3994150" cy="3325813"/>
          </a:xfrm>
          <a:prstGeom prst="rect">
            <a:avLst/>
          </a:prstGeom>
          <a:noFill/>
          <a:ln w="9525">
            <a:noFill/>
            <a:miter lim="800000"/>
            <a:headEnd/>
            <a:tailEnd/>
          </a:ln>
        </p:spPr>
      </p:pic>
      <p:sp>
        <p:nvSpPr>
          <p:cNvPr id="39943" name="Rectangle 7"/>
          <p:cNvSpPr>
            <a:spLocks noChangeArrowheads="1"/>
          </p:cNvSpPr>
          <p:nvPr/>
        </p:nvSpPr>
        <p:spPr bwMode="auto">
          <a:xfrm>
            <a:off x="990600" y="5029200"/>
            <a:ext cx="8153400" cy="519113"/>
          </a:xfrm>
          <a:prstGeom prst="rect">
            <a:avLst/>
          </a:prstGeom>
          <a:noFill/>
          <a:ln w="9525">
            <a:noFill/>
            <a:miter lim="800000"/>
            <a:headEnd/>
            <a:tailEnd/>
          </a:ln>
        </p:spPr>
        <p:txBody>
          <a:bodyPr>
            <a:spAutoFit/>
          </a:bodyPr>
          <a:lstStyle/>
          <a:p>
            <a:pPr>
              <a:spcBef>
                <a:spcPct val="50000"/>
              </a:spcBef>
            </a:pPr>
            <a:r>
              <a:rPr lang="en-US" sz="2000" b="1"/>
              <a:t>      </a:t>
            </a:r>
            <a:r>
              <a:rPr lang="en-US" sz="2800" b="1">
                <a:solidFill>
                  <a:srgbClr val="FFFF00"/>
                </a:solidFill>
              </a:rPr>
              <a:t>Đồ      Rê        Mi       Pha      Son      La</a:t>
            </a:r>
          </a:p>
        </p:txBody>
      </p:sp>
      <p:sp>
        <p:nvSpPr>
          <p:cNvPr id="39944" name="WordArt 8"/>
          <p:cNvSpPr>
            <a:spLocks noChangeArrowheads="1" noChangeShapeType="1" noTextEdit="1"/>
          </p:cNvSpPr>
          <p:nvPr/>
        </p:nvSpPr>
        <p:spPr bwMode="auto">
          <a:xfrm>
            <a:off x="1219200" y="914400"/>
            <a:ext cx="7315200" cy="2133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000000"/>
                  </a:solidFill>
                  <a:round/>
                  <a:headEnd/>
                  <a:tailEnd/>
                </a:ln>
                <a:solidFill>
                  <a:srgbClr val="FFFF00"/>
                </a:solidFill>
                <a:effectLst>
                  <a:outerShdw dist="107763" dir="2700000" algn="ctr" rotWithShape="0">
                    <a:srgbClr val="868686">
                      <a:alpha val="50000"/>
                    </a:srgbClr>
                  </a:outerShdw>
                </a:effectLst>
                <a:latin typeface="Arial"/>
                <a:cs typeface="Arial"/>
              </a:rPr>
              <a:t>KHỞI ĐỘNG GIỌNG</a:t>
            </a:r>
          </a:p>
        </p:txBody>
      </p:sp>
      <p:pic>
        <p:nvPicPr>
          <p:cNvPr id="7175" name="Picture 6" descr="Bell-04-june"/>
          <p:cNvPicPr>
            <a:picLocks noChangeAspect="1" noChangeArrowheads="1" noCrop="1"/>
          </p:cNvPicPr>
          <p:nvPr/>
        </p:nvPicPr>
        <p:blipFill>
          <a:blip r:embed="rId4"/>
          <a:srcRect/>
          <a:stretch>
            <a:fillRect/>
          </a:stretch>
        </p:blipFill>
        <p:spPr bwMode="auto">
          <a:xfrm>
            <a:off x="0" y="0"/>
            <a:ext cx="1600200" cy="1452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hold" grpId="0" nodeType="with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p:cTn id="7" dur="3000" fill="hold"/>
                                        <p:tgtEl>
                                          <p:spTgt spid="39944"/>
                                        </p:tgtEl>
                                        <p:attrNameLst>
                                          <p:attrName>ppt_x</p:attrName>
                                        </p:attrNameLst>
                                      </p:cBhvr>
                                      <p:tavLst>
                                        <p:tav tm="0">
                                          <p:val>
                                            <p:strVal val="#ppt_x-.2"/>
                                          </p:val>
                                        </p:tav>
                                        <p:tav tm="100000">
                                          <p:val>
                                            <p:strVal val="#ppt_x"/>
                                          </p:val>
                                        </p:tav>
                                      </p:tavLst>
                                    </p:anim>
                                    <p:anim calcmode="lin" valueType="num">
                                      <p:cBhvr>
                                        <p:cTn id="8" dur="3000" fill="hold"/>
                                        <p:tgtEl>
                                          <p:spTgt spid="39944"/>
                                        </p:tgtEl>
                                        <p:attrNameLst>
                                          <p:attrName>ppt_y</p:attrName>
                                        </p:attrNameLst>
                                      </p:cBhvr>
                                      <p:tavLst>
                                        <p:tav tm="0">
                                          <p:val>
                                            <p:strVal val="#ppt_y"/>
                                          </p:val>
                                        </p:tav>
                                        <p:tav tm="100000">
                                          <p:val>
                                            <p:strVal val="#ppt_y"/>
                                          </p:val>
                                        </p:tav>
                                      </p:tavLst>
                                    </p:anim>
                                    <p:animEffect transition="in" filter="wipe(right)" prLst="gradientSize: 0.1">
                                      <p:cBhvr>
                                        <p:cTn id="9" dur="3000"/>
                                        <p:tgtEl>
                                          <p:spTgt spid="3994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9943"/>
                                        </p:tgtEl>
                                        <p:attrNameLst>
                                          <p:attrName>style.visibility</p:attrName>
                                        </p:attrNameLst>
                                      </p:cBhvr>
                                      <p:to>
                                        <p:strVal val="visible"/>
                                      </p:to>
                                    </p:set>
                                    <p:anim calcmode="lin" valueType="num">
                                      <p:cBhvr>
                                        <p:cTn id="12" dur="2000" fill="hold"/>
                                        <p:tgtEl>
                                          <p:spTgt spid="39943"/>
                                        </p:tgtEl>
                                        <p:attrNameLst>
                                          <p:attrName>ppt_x</p:attrName>
                                        </p:attrNameLst>
                                      </p:cBhvr>
                                      <p:tavLst>
                                        <p:tav tm="0">
                                          <p:val>
                                            <p:strVal val="#ppt_x-.2"/>
                                          </p:val>
                                        </p:tav>
                                        <p:tav tm="100000">
                                          <p:val>
                                            <p:strVal val="#ppt_x"/>
                                          </p:val>
                                        </p:tav>
                                      </p:tavLst>
                                    </p:anim>
                                    <p:anim calcmode="lin" valueType="num">
                                      <p:cBhvr>
                                        <p:cTn id="13" dur="2000" fill="hold"/>
                                        <p:tgtEl>
                                          <p:spTgt spid="39943"/>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anh nam"/>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6" name="Text Box 6"/>
          <p:cNvSpPr txBox="1">
            <a:spLocks noChangeArrowheads="1"/>
          </p:cNvSpPr>
          <p:nvPr/>
        </p:nvSpPr>
        <p:spPr bwMode="auto">
          <a:xfrm>
            <a:off x="0" y="0"/>
            <a:ext cx="2057400" cy="366713"/>
          </a:xfrm>
          <a:prstGeom prst="rect">
            <a:avLst/>
          </a:prstGeom>
          <a:noFill/>
          <a:ln w="9525">
            <a:noFill/>
            <a:miter lim="800000"/>
            <a:headEnd/>
            <a:tailEnd/>
          </a:ln>
        </p:spPr>
        <p:txBody>
          <a:bodyPr>
            <a:spAutoFit/>
          </a:bodyPr>
          <a:lstStyle/>
          <a:p>
            <a:pPr>
              <a:spcBef>
                <a:spcPct val="50000"/>
              </a:spcBef>
            </a:pPr>
            <a:r>
              <a:rPr lang="en-US" b="1"/>
              <a:t> </a:t>
            </a:r>
            <a:r>
              <a:rPr lang="en-US" b="1">
                <a:solidFill>
                  <a:srgbClr val="FF33CC"/>
                </a:solidFill>
              </a:rPr>
              <a:t>Đọc lời 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2000" fill="hold"/>
                                        <p:tgtEl>
                                          <p:spTgt spid="35846"/>
                                        </p:tgtEl>
                                        <p:attrNameLst>
                                          <p:attrName>ppt_x</p:attrName>
                                        </p:attrNameLst>
                                      </p:cBhvr>
                                      <p:tavLst>
                                        <p:tav tm="0">
                                          <p:val>
                                            <p:strVal val="#ppt_x-.2"/>
                                          </p:val>
                                        </p:tav>
                                        <p:tav tm="100000">
                                          <p:val>
                                            <p:strVal val="#ppt_x"/>
                                          </p:val>
                                        </p:tav>
                                      </p:tavLst>
                                    </p:anim>
                                    <p:anim calcmode="lin" valueType="num">
                                      <p:cBhvr>
                                        <p:cTn id="8" dur="2000" fill="hold"/>
                                        <p:tgtEl>
                                          <p:spTgt spid="35846"/>
                                        </p:tgtEl>
                                        <p:attrNameLst>
                                          <p:attrName>ppt_y</p:attrName>
                                        </p:attrNameLst>
                                      </p:cBhvr>
                                      <p:tavLst>
                                        <p:tav tm="0">
                                          <p:val>
                                            <p:strVal val="#ppt_y"/>
                                          </p:val>
                                        </p:tav>
                                        <p:tav tm="100000">
                                          <p:val>
                                            <p:strVal val="#ppt_y"/>
                                          </p:val>
                                        </p:tav>
                                      </p:tavLst>
                                    </p:anim>
                                    <p:animEffect transition="in" filter="wipe(right)" prLst="gradientSize: 0.1">
                                      <p:cBhvr>
                                        <p:cTn id="9"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anh nam"/>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Text Box 5"/>
          <p:cNvSpPr txBox="1">
            <a:spLocks noChangeArrowheads="1"/>
          </p:cNvSpPr>
          <p:nvPr/>
        </p:nvSpPr>
        <p:spPr bwMode="auto">
          <a:xfrm>
            <a:off x="0" y="0"/>
            <a:ext cx="2209800" cy="366713"/>
          </a:xfrm>
          <a:prstGeom prst="rect">
            <a:avLst/>
          </a:prstGeom>
          <a:noFill/>
          <a:ln w="9525">
            <a:noFill/>
            <a:miter lim="800000"/>
            <a:headEnd/>
            <a:tailEnd/>
          </a:ln>
        </p:spPr>
        <p:txBody>
          <a:bodyPr>
            <a:spAutoFit/>
          </a:bodyPr>
          <a:lstStyle/>
          <a:p>
            <a:pPr>
              <a:spcBef>
                <a:spcPct val="50000"/>
              </a:spcBef>
            </a:pPr>
            <a:endParaRPr lang="en-US"/>
          </a:p>
        </p:txBody>
      </p:sp>
      <p:sp>
        <p:nvSpPr>
          <p:cNvPr id="40966" name="Text Box 6"/>
          <p:cNvSpPr txBox="1">
            <a:spLocks noChangeArrowheads="1"/>
          </p:cNvSpPr>
          <p:nvPr/>
        </p:nvSpPr>
        <p:spPr bwMode="auto">
          <a:xfrm>
            <a:off x="0" y="0"/>
            <a:ext cx="2209800" cy="366713"/>
          </a:xfrm>
          <a:prstGeom prst="rect">
            <a:avLst/>
          </a:prstGeom>
          <a:noFill/>
          <a:ln w="9525">
            <a:noFill/>
            <a:miter lim="800000"/>
            <a:headEnd/>
            <a:tailEnd/>
          </a:ln>
        </p:spPr>
        <p:txBody>
          <a:bodyPr>
            <a:spAutoFit/>
          </a:bodyPr>
          <a:lstStyle/>
          <a:p>
            <a:pPr>
              <a:spcBef>
                <a:spcPct val="50000"/>
              </a:spcBef>
            </a:pPr>
            <a:r>
              <a:rPr lang="en-US"/>
              <a:t> </a:t>
            </a:r>
            <a:r>
              <a:rPr lang="en-US" b="1">
                <a:solidFill>
                  <a:srgbClr val="FF33CC"/>
                </a:solidFill>
              </a:rPr>
              <a:t>Học hát từng câu</a:t>
            </a:r>
          </a:p>
        </p:txBody>
      </p:sp>
      <p:sp>
        <p:nvSpPr>
          <p:cNvPr id="40967" name="Line 7"/>
          <p:cNvSpPr>
            <a:spLocks noChangeShapeType="1"/>
          </p:cNvSpPr>
          <p:nvPr/>
        </p:nvSpPr>
        <p:spPr bwMode="auto">
          <a:xfrm flipH="1">
            <a:off x="8305800" y="2286000"/>
            <a:ext cx="228600" cy="304800"/>
          </a:xfrm>
          <a:prstGeom prst="line">
            <a:avLst/>
          </a:prstGeom>
          <a:noFill/>
          <a:ln w="28575">
            <a:solidFill>
              <a:srgbClr val="0000FF"/>
            </a:solidFill>
            <a:round/>
            <a:headEnd/>
            <a:tailEnd/>
          </a:ln>
        </p:spPr>
        <p:txBody>
          <a:bodyPr/>
          <a:lstStyle/>
          <a:p>
            <a:endParaRPr lang="en-US"/>
          </a:p>
        </p:txBody>
      </p:sp>
      <p:sp>
        <p:nvSpPr>
          <p:cNvPr id="40968" name="Line 8"/>
          <p:cNvSpPr>
            <a:spLocks noChangeShapeType="1"/>
          </p:cNvSpPr>
          <p:nvPr/>
        </p:nvSpPr>
        <p:spPr bwMode="auto">
          <a:xfrm flipH="1">
            <a:off x="1752600" y="4572000"/>
            <a:ext cx="304800" cy="304800"/>
          </a:xfrm>
          <a:prstGeom prst="line">
            <a:avLst/>
          </a:prstGeom>
          <a:noFill/>
          <a:ln w="28575">
            <a:solidFill>
              <a:srgbClr val="0000FF"/>
            </a:solidFill>
            <a:round/>
            <a:headEnd/>
            <a:tailEnd/>
          </a:ln>
        </p:spPr>
        <p:txBody>
          <a:bodyPr/>
          <a:lstStyle/>
          <a:p>
            <a:endParaRPr lang="en-US"/>
          </a:p>
        </p:txBody>
      </p:sp>
      <p:sp>
        <p:nvSpPr>
          <p:cNvPr id="40969" name="Line 9"/>
          <p:cNvSpPr>
            <a:spLocks noChangeShapeType="1"/>
          </p:cNvSpPr>
          <p:nvPr/>
        </p:nvSpPr>
        <p:spPr bwMode="auto">
          <a:xfrm flipH="1">
            <a:off x="4267200" y="6324600"/>
            <a:ext cx="228600" cy="304800"/>
          </a:xfrm>
          <a:prstGeom prst="line">
            <a:avLst/>
          </a:prstGeom>
          <a:noFill/>
          <a:ln w="28575">
            <a:solidFill>
              <a:srgbClr val="0000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p:cTn id="7" dur="2000" fill="hold"/>
                                        <p:tgtEl>
                                          <p:spTgt spid="40966"/>
                                        </p:tgtEl>
                                        <p:attrNameLst>
                                          <p:attrName>ppt_x</p:attrName>
                                        </p:attrNameLst>
                                      </p:cBhvr>
                                      <p:tavLst>
                                        <p:tav tm="0">
                                          <p:val>
                                            <p:strVal val="#ppt_x-.2"/>
                                          </p:val>
                                        </p:tav>
                                        <p:tav tm="100000">
                                          <p:val>
                                            <p:strVal val="#ppt_x"/>
                                          </p:val>
                                        </p:tav>
                                      </p:tavLst>
                                    </p:anim>
                                    <p:anim calcmode="lin" valueType="num">
                                      <p:cBhvr>
                                        <p:cTn id="8" dur="2000" fill="hold"/>
                                        <p:tgtEl>
                                          <p:spTgt spid="40966"/>
                                        </p:tgtEl>
                                        <p:attrNameLst>
                                          <p:attrName>ppt_y</p:attrName>
                                        </p:attrNameLst>
                                      </p:cBhvr>
                                      <p:tavLst>
                                        <p:tav tm="0">
                                          <p:val>
                                            <p:strVal val="#ppt_y"/>
                                          </p:val>
                                        </p:tav>
                                        <p:tav tm="100000">
                                          <p:val>
                                            <p:strVal val="#ppt_y"/>
                                          </p:val>
                                        </p:tav>
                                      </p:tavLst>
                                    </p:anim>
                                    <p:animEffect transition="in" filter="wipe(right)" prLst="gradientSize: 0.1">
                                      <p:cBhvr>
                                        <p:cTn id="9" dur="2000"/>
                                        <p:tgtEl>
                                          <p:spTgt spid="409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67"/>
                                        </p:tgtEl>
                                        <p:attrNameLst>
                                          <p:attrName>style.visibility</p:attrName>
                                        </p:attrNameLst>
                                      </p:cBhvr>
                                      <p:to>
                                        <p:strVal val="visible"/>
                                      </p:to>
                                    </p:set>
                                    <p:anim calcmode="lin" valueType="num">
                                      <p:cBhvr>
                                        <p:cTn id="14" dur="1000" fill="hold"/>
                                        <p:tgtEl>
                                          <p:spTgt spid="40967"/>
                                        </p:tgtEl>
                                        <p:attrNameLst>
                                          <p:attrName>ppt_x</p:attrName>
                                        </p:attrNameLst>
                                      </p:cBhvr>
                                      <p:tavLst>
                                        <p:tav tm="0">
                                          <p:val>
                                            <p:strVal val="#ppt_x-.2"/>
                                          </p:val>
                                        </p:tav>
                                        <p:tav tm="100000">
                                          <p:val>
                                            <p:strVal val="#ppt_x"/>
                                          </p:val>
                                        </p:tav>
                                      </p:tavLst>
                                    </p:anim>
                                    <p:anim calcmode="lin" valueType="num">
                                      <p:cBhvr>
                                        <p:cTn id="15" dur="1000" fill="hold"/>
                                        <p:tgtEl>
                                          <p:spTgt spid="4096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67"/>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0968"/>
                                        </p:tgtEl>
                                        <p:attrNameLst>
                                          <p:attrName>style.visibility</p:attrName>
                                        </p:attrNameLst>
                                      </p:cBhvr>
                                      <p:to>
                                        <p:strVal val="visible"/>
                                      </p:to>
                                    </p:set>
                                    <p:anim calcmode="lin" valueType="num">
                                      <p:cBhvr>
                                        <p:cTn id="19" dur="1000" fill="hold"/>
                                        <p:tgtEl>
                                          <p:spTgt spid="40968"/>
                                        </p:tgtEl>
                                        <p:attrNameLst>
                                          <p:attrName>ppt_x</p:attrName>
                                        </p:attrNameLst>
                                      </p:cBhvr>
                                      <p:tavLst>
                                        <p:tav tm="0">
                                          <p:val>
                                            <p:strVal val="#ppt_x-.2"/>
                                          </p:val>
                                        </p:tav>
                                        <p:tav tm="100000">
                                          <p:val>
                                            <p:strVal val="#ppt_x"/>
                                          </p:val>
                                        </p:tav>
                                      </p:tavLst>
                                    </p:anim>
                                    <p:anim calcmode="lin" valueType="num">
                                      <p:cBhvr>
                                        <p:cTn id="20" dur="1000" fill="hold"/>
                                        <p:tgtEl>
                                          <p:spTgt spid="4096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968"/>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0969"/>
                                        </p:tgtEl>
                                        <p:attrNameLst>
                                          <p:attrName>style.visibility</p:attrName>
                                        </p:attrNameLst>
                                      </p:cBhvr>
                                      <p:to>
                                        <p:strVal val="visible"/>
                                      </p:to>
                                    </p:set>
                                    <p:anim calcmode="lin" valueType="num">
                                      <p:cBhvr>
                                        <p:cTn id="24" dur="1000" fill="hold"/>
                                        <p:tgtEl>
                                          <p:spTgt spid="40969"/>
                                        </p:tgtEl>
                                        <p:attrNameLst>
                                          <p:attrName>ppt_x</p:attrName>
                                        </p:attrNameLst>
                                      </p:cBhvr>
                                      <p:tavLst>
                                        <p:tav tm="0">
                                          <p:val>
                                            <p:strVal val="#ppt_x-.2"/>
                                          </p:val>
                                        </p:tav>
                                        <p:tav tm="100000">
                                          <p:val>
                                            <p:strVal val="#ppt_x"/>
                                          </p:val>
                                        </p:tav>
                                      </p:tavLst>
                                    </p:anim>
                                    <p:anim calcmode="lin" valueType="num">
                                      <p:cBhvr>
                                        <p:cTn id="25" dur="1000" fill="hold"/>
                                        <p:tgtEl>
                                          <p:spTgt spid="4096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animBg="1"/>
      <p:bldP spid="40968" grpId="0" animBg="1"/>
      <p:bldP spid="409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1905000" y="685800"/>
            <a:ext cx="7620000" cy="3597275"/>
          </a:xfrm>
          <a:prstGeom prst="rect">
            <a:avLst/>
          </a:prstGeom>
          <a:noFill/>
          <a:ln w="9525">
            <a:noFill/>
            <a:miter lim="800000"/>
            <a:headEnd/>
            <a:tailEnd/>
          </a:ln>
        </p:spPr>
        <p:txBody>
          <a:bodyPr>
            <a:spAutoFit/>
          </a:bodyPr>
          <a:lstStyle/>
          <a:p>
            <a:r>
              <a:rPr lang="en-US" sz="2000" b="1">
                <a:solidFill>
                  <a:srgbClr val="0000FF"/>
                </a:solidFill>
              </a:rPr>
              <a:t>Tu hú kêu, tu hú kêu, hoa gạo nở hoa phượng đỏ đầy </a:t>
            </a:r>
          </a:p>
          <a:p>
            <a:r>
              <a:rPr lang="en-US" sz="2000" b="1">
                <a:solidFill>
                  <a:srgbClr val="0000FF"/>
                </a:solidFill>
              </a:rPr>
              <a:t>  </a:t>
            </a:r>
            <a:r>
              <a:rPr lang="en-US" sz="2000" b="1">
                <a:solidFill>
                  <a:srgbClr val="CC0000"/>
                </a:solidFill>
              </a:rPr>
              <a:t>x         x     x          x       x            x     x                   x    x</a:t>
            </a:r>
            <a:r>
              <a:rPr lang="en-US" sz="2000" b="1">
                <a:solidFill>
                  <a:srgbClr val="0000FF"/>
                </a:solidFill>
              </a:rPr>
              <a:t>  </a:t>
            </a:r>
          </a:p>
          <a:p>
            <a:r>
              <a:rPr lang="en-US" sz="2000" b="1">
                <a:solidFill>
                  <a:srgbClr val="0000FF"/>
                </a:solidFill>
              </a:rPr>
              <a:t>ước mơ hi vọng. Tu hú kêu, tu hú kêu, mùa quả chín </a:t>
            </a:r>
          </a:p>
          <a:p>
            <a:r>
              <a:rPr lang="en-US" sz="2000" b="1">
                <a:solidFill>
                  <a:srgbClr val="0000FF"/>
                </a:solidFill>
              </a:rPr>
              <a:t>          </a:t>
            </a:r>
            <a:r>
              <a:rPr lang="en-US" sz="2000" b="1">
                <a:solidFill>
                  <a:srgbClr val="CC0000"/>
                </a:solidFill>
              </a:rPr>
              <a:t>x   x    xxx     x         x     x         x       x             x   </a:t>
            </a:r>
          </a:p>
          <a:p>
            <a:r>
              <a:rPr lang="en-US" sz="2000" b="1">
                <a:solidFill>
                  <a:srgbClr val="0000FF"/>
                </a:solidFill>
              </a:rPr>
              <a:t>vào mùa thi, tình bạn trong sáng dưới mái trường. Ve </a:t>
            </a:r>
          </a:p>
          <a:p>
            <a:r>
              <a:rPr lang="en-US" sz="2000" b="1">
                <a:solidFill>
                  <a:srgbClr val="0000FF"/>
                </a:solidFill>
              </a:rPr>
              <a:t>  </a:t>
            </a:r>
            <a:r>
              <a:rPr lang="en-US" sz="2000" b="1">
                <a:solidFill>
                  <a:srgbClr val="CC0000"/>
                </a:solidFill>
              </a:rPr>
              <a:t>x             x    x               x                 x               xxx       x</a:t>
            </a:r>
          </a:p>
          <a:p>
            <a:r>
              <a:rPr lang="en-US" sz="2000" b="1">
                <a:solidFill>
                  <a:srgbClr val="0000FF"/>
                </a:solidFill>
              </a:rPr>
              <a:t>ve ve, hè về, vui vui vui, hè về. Cây xanh xanh rợp bóng </a:t>
            </a:r>
          </a:p>
          <a:p>
            <a:r>
              <a:rPr lang="en-US" sz="2000" b="1">
                <a:solidFill>
                  <a:srgbClr val="0000FF"/>
                </a:solidFill>
              </a:rPr>
              <a:t>      </a:t>
            </a:r>
            <a:r>
              <a:rPr lang="en-US" sz="2000" b="1">
                <a:solidFill>
                  <a:srgbClr val="CC0000"/>
                </a:solidFill>
              </a:rPr>
              <a:t>x    x   x     x          x      x    x     x              x               x </a:t>
            </a:r>
          </a:p>
          <a:p>
            <a:r>
              <a:rPr lang="en-US" sz="2000" b="1">
                <a:solidFill>
                  <a:srgbClr val="0000FF"/>
                </a:solidFill>
              </a:rPr>
              <a:t>ven đường, hương sen thơm tỏa ngát muôn nhà.</a:t>
            </a:r>
          </a:p>
          <a:p>
            <a:r>
              <a:rPr lang="en-US" sz="2000" b="1">
                <a:solidFill>
                  <a:srgbClr val="0000FF"/>
                </a:solidFill>
              </a:rPr>
              <a:t>              </a:t>
            </a:r>
            <a:r>
              <a:rPr lang="en-US" sz="2000" b="1">
                <a:solidFill>
                  <a:srgbClr val="CC0000"/>
                </a:solidFill>
              </a:rPr>
              <a:t>x        x                  x               x               xxx</a:t>
            </a:r>
          </a:p>
          <a:p>
            <a:pPr>
              <a:spcBef>
                <a:spcPct val="50000"/>
              </a:spcBef>
            </a:pPr>
            <a:endParaRPr lang="en-US" sz="2000" b="1">
              <a:solidFill>
                <a:srgbClr val="CC0000"/>
              </a:solidFill>
            </a:endParaRPr>
          </a:p>
        </p:txBody>
      </p:sp>
      <p:sp>
        <p:nvSpPr>
          <p:cNvPr id="43013" name="Rectangle 5"/>
          <p:cNvSpPr>
            <a:spLocks noChangeArrowheads="1"/>
          </p:cNvSpPr>
          <p:nvPr/>
        </p:nvSpPr>
        <p:spPr bwMode="auto">
          <a:xfrm>
            <a:off x="914400" y="4572000"/>
            <a:ext cx="7772400" cy="1616075"/>
          </a:xfrm>
          <a:prstGeom prst="rect">
            <a:avLst/>
          </a:prstGeom>
          <a:noFill/>
          <a:ln w="9525">
            <a:noFill/>
            <a:miter lim="800000"/>
            <a:headEnd/>
            <a:tailEnd/>
          </a:ln>
        </p:spPr>
        <p:txBody>
          <a:bodyPr>
            <a:spAutoFit/>
          </a:bodyPr>
          <a:lstStyle/>
          <a:p>
            <a:r>
              <a:rPr lang="en-US" sz="2000" b="1">
                <a:solidFill>
                  <a:srgbClr val="0000FF"/>
                </a:solidFill>
              </a:rPr>
              <a:t>Tung cánh chim bay khắp nơi,  dưới bầu trời,  với tuổi trẻ  Tổ quốc đang mong chờ.  Ta bước đi trong nắng mai,  ngàn việc tốt giục lòng ta,  học tập gương sáng bao anh hùng. Hãy  nhớ lấy lời Người,  hãy nhớ lấy lời Người.  Mang trong tim màu thắm khăn quàng,  mang trong tim màu thắm hoa phượng.</a:t>
            </a:r>
          </a:p>
        </p:txBody>
      </p:sp>
      <p:sp>
        <p:nvSpPr>
          <p:cNvPr id="10244" name="Text Box 6"/>
          <p:cNvSpPr txBox="1">
            <a:spLocks noChangeArrowheads="1"/>
          </p:cNvSpPr>
          <p:nvPr/>
        </p:nvSpPr>
        <p:spPr bwMode="auto">
          <a:xfrm>
            <a:off x="1066800" y="228600"/>
            <a:ext cx="7772400" cy="457200"/>
          </a:xfrm>
          <a:prstGeom prst="rect">
            <a:avLst/>
          </a:prstGeom>
          <a:noFill/>
          <a:ln w="9525">
            <a:noFill/>
            <a:miter lim="800000"/>
            <a:headEnd/>
            <a:tailEnd/>
          </a:ln>
        </p:spPr>
        <p:txBody>
          <a:bodyPr>
            <a:spAutoFit/>
          </a:bodyPr>
          <a:lstStyle/>
          <a:p>
            <a:pPr algn="ctr">
              <a:spcBef>
                <a:spcPct val="50000"/>
              </a:spcBef>
            </a:pPr>
            <a:r>
              <a:rPr lang="en-US" sz="2000" b="1"/>
              <a:t> </a:t>
            </a:r>
            <a:r>
              <a:rPr lang="en-US" sz="2000" b="1">
                <a:solidFill>
                  <a:srgbClr val="FF3300"/>
                </a:solidFill>
              </a:rPr>
              <a:t>* LỜI 1 :</a:t>
            </a:r>
            <a:r>
              <a:rPr lang="en-US" sz="2400" b="1">
                <a:solidFill>
                  <a:srgbClr val="FF3300"/>
                </a:solidFill>
              </a:rPr>
              <a:t> </a:t>
            </a:r>
            <a:r>
              <a:rPr lang="en-US" sz="2000" b="1">
                <a:solidFill>
                  <a:srgbClr val="FF3300"/>
                </a:solidFill>
              </a:rPr>
              <a:t>HÁT KẾT HỢP GÕ ĐỆM THEO PHÁCH</a:t>
            </a:r>
          </a:p>
        </p:txBody>
      </p:sp>
      <p:sp>
        <p:nvSpPr>
          <p:cNvPr id="43015" name="Rectangle 7"/>
          <p:cNvSpPr>
            <a:spLocks noChangeArrowheads="1"/>
          </p:cNvSpPr>
          <p:nvPr/>
        </p:nvSpPr>
        <p:spPr bwMode="auto">
          <a:xfrm>
            <a:off x="609600" y="4114800"/>
            <a:ext cx="7162800"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rPr>
              <a:t>* Lời 2 : Hát và gõ </a:t>
            </a:r>
            <a:r>
              <a:rPr lang="vi-VN" sz="2400" b="1">
                <a:solidFill>
                  <a:srgbClr val="FF3300"/>
                </a:solidFill>
              </a:rPr>
              <a:t>đ</a:t>
            </a:r>
            <a:r>
              <a:rPr lang="en-US" sz="2400" b="1">
                <a:solidFill>
                  <a:srgbClr val="FF3300"/>
                </a:solidFill>
              </a:rPr>
              <a:t>ệm t</a:t>
            </a:r>
            <a:r>
              <a:rPr lang="vi-VN" sz="2400" b="1">
                <a:solidFill>
                  <a:srgbClr val="FF3300"/>
                </a:solidFill>
              </a:rPr>
              <a:t>ươ</a:t>
            </a:r>
            <a:r>
              <a:rPr lang="en-US" sz="2400" b="1">
                <a:solidFill>
                  <a:srgbClr val="FF3300"/>
                </a:solidFill>
              </a:rPr>
              <a:t>ng tự</a:t>
            </a:r>
          </a:p>
        </p:txBody>
      </p:sp>
      <p:pic>
        <p:nvPicPr>
          <p:cNvPr id="43016" name="Picture 5" descr="meo2"/>
          <p:cNvPicPr>
            <a:picLocks noChangeAspect="1" noChangeArrowheads="1" noCrop="1"/>
          </p:cNvPicPr>
          <p:nvPr/>
        </p:nvPicPr>
        <p:blipFill>
          <a:blip r:embed="rId2"/>
          <a:srcRect/>
          <a:stretch>
            <a:fillRect/>
          </a:stretch>
        </p:blipFill>
        <p:spPr bwMode="auto">
          <a:xfrm>
            <a:off x="228600" y="838200"/>
            <a:ext cx="14478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2000" fill="hold"/>
                                        <p:tgtEl>
                                          <p:spTgt spid="43012"/>
                                        </p:tgtEl>
                                        <p:attrNameLst>
                                          <p:attrName>ppt_x</p:attrName>
                                        </p:attrNameLst>
                                      </p:cBhvr>
                                      <p:tavLst>
                                        <p:tav tm="0">
                                          <p:val>
                                            <p:strVal val="#ppt_x-.2"/>
                                          </p:val>
                                        </p:tav>
                                        <p:tav tm="100000">
                                          <p:val>
                                            <p:strVal val="#ppt_x"/>
                                          </p:val>
                                        </p:tav>
                                      </p:tavLst>
                                    </p:anim>
                                    <p:anim calcmode="lin" valueType="num">
                                      <p:cBhvr>
                                        <p:cTn id="8" dur="2000" fill="hold"/>
                                        <p:tgtEl>
                                          <p:spTgt spid="43012"/>
                                        </p:tgtEl>
                                        <p:attrNameLst>
                                          <p:attrName>ppt_y</p:attrName>
                                        </p:attrNameLst>
                                      </p:cBhvr>
                                      <p:tavLst>
                                        <p:tav tm="0">
                                          <p:val>
                                            <p:strVal val="#ppt_y"/>
                                          </p:val>
                                        </p:tav>
                                        <p:tav tm="100000">
                                          <p:val>
                                            <p:strVal val="#ppt_y"/>
                                          </p:val>
                                        </p:tav>
                                      </p:tavLst>
                                    </p:anim>
                                    <p:animEffect transition="in" filter="wipe(right)" prLst="gradientSize: 0.1">
                                      <p:cBhvr>
                                        <p:cTn id="9" dur="2000"/>
                                        <p:tgtEl>
                                          <p:spTgt spid="43012"/>
                                        </p:tgtEl>
                                      </p:cBhvr>
                                    </p:animEffect>
                                  </p:childTnLst>
                                </p:cTn>
                              </p:par>
                              <p:par>
                                <p:cTn id="10" presetID="23" presetClass="entr" presetSubtype="16" repeatCount="indefinite" fill="hold" nodeType="withEffect">
                                  <p:stCondLst>
                                    <p:cond delay="0"/>
                                  </p:stCondLst>
                                  <p:childTnLst>
                                    <p:set>
                                      <p:cBhvr>
                                        <p:cTn id="11" dur="1" fill="hold">
                                          <p:stCondLst>
                                            <p:cond delay="0"/>
                                          </p:stCondLst>
                                        </p:cTn>
                                        <p:tgtEl>
                                          <p:spTgt spid="43016"/>
                                        </p:tgtEl>
                                        <p:attrNameLst>
                                          <p:attrName>style.visibility</p:attrName>
                                        </p:attrNameLst>
                                      </p:cBhvr>
                                      <p:to>
                                        <p:strVal val="visible"/>
                                      </p:to>
                                    </p:set>
                                    <p:anim calcmode="lin" valueType="num">
                                      <p:cBhvr>
                                        <p:cTn id="12" dur="2000" fill="hold"/>
                                        <p:tgtEl>
                                          <p:spTgt spid="43016"/>
                                        </p:tgtEl>
                                        <p:attrNameLst>
                                          <p:attrName>ppt_w</p:attrName>
                                        </p:attrNameLst>
                                      </p:cBhvr>
                                      <p:tavLst>
                                        <p:tav tm="0">
                                          <p:val>
                                            <p:fltVal val="0"/>
                                          </p:val>
                                        </p:tav>
                                        <p:tav tm="100000">
                                          <p:val>
                                            <p:strVal val="#ppt_w"/>
                                          </p:val>
                                        </p:tav>
                                      </p:tavLst>
                                    </p:anim>
                                    <p:anim calcmode="lin" valueType="num">
                                      <p:cBhvr>
                                        <p:cTn id="13" dur="2000" fill="hold"/>
                                        <p:tgtEl>
                                          <p:spTgt spid="4301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3015"/>
                                        </p:tgtEl>
                                        <p:attrNameLst>
                                          <p:attrName>style.visibility</p:attrName>
                                        </p:attrNameLst>
                                      </p:cBhvr>
                                      <p:to>
                                        <p:strVal val="visible"/>
                                      </p:to>
                                    </p:set>
                                    <p:anim calcmode="lin" valueType="num">
                                      <p:cBhvr>
                                        <p:cTn id="18" dur="1000" fill="hold"/>
                                        <p:tgtEl>
                                          <p:spTgt spid="43015"/>
                                        </p:tgtEl>
                                        <p:attrNameLst>
                                          <p:attrName>ppt_x</p:attrName>
                                        </p:attrNameLst>
                                      </p:cBhvr>
                                      <p:tavLst>
                                        <p:tav tm="0">
                                          <p:val>
                                            <p:strVal val="#ppt_x-.2"/>
                                          </p:val>
                                        </p:tav>
                                        <p:tav tm="100000">
                                          <p:val>
                                            <p:strVal val="#ppt_x"/>
                                          </p:val>
                                        </p:tav>
                                      </p:tavLst>
                                    </p:anim>
                                    <p:anim calcmode="lin" valueType="num">
                                      <p:cBhvr>
                                        <p:cTn id="19" dur="1000" fill="hold"/>
                                        <p:tgtEl>
                                          <p:spTgt spid="4301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3015"/>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1000" fill="hold"/>
                                        <p:tgtEl>
                                          <p:spTgt spid="43013"/>
                                        </p:tgtEl>
                                        <p:attrNameLst>
                                          <p:attrName>ppt_w</p:attrName>
                                        </p:attrNameLst>
                                      </p:cBhvr>
                                      <p:tavLst>
                                        <p:tav tm="0">
                                          <p:val>
                                            <p:fltVal val="0"/>
                                          </p:val>
                                        </p:tav>
                                        <p:tav tm="100000">
                                          <p:val>
                                            <p:strVal val="#ppt_w"/>
                                          </p:val>
                                        </p:tav>
                                      </p:tavLst>
                                    </p:anim>
                                    <p:anim calcmode="lin" valueType="num">
                                      <p:cBhvr>
                                        <p:cTn id="24" dur="1000" fill="hold"/>
                                        <p:tgtEl>
                                          <p:spTgt spid="43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631</TotalTime>
  <Words>706</Words>
  <Application>Microsoft Office PowerPoint</Application>
  <PresentationFormat>On-screen Show (4:3)</PresentationFormat>
  <Paragraphs>53</Paragraphs>
  <Slides>13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140</cp:revision>
  <dcterms:created xsi:type="dcterms:W3CDTF">2010-01-01T12:53:53Z</dcterms:created>
  <dcterms:modified xsi:type="dcterms:W3CDTF">2016-06-30T02:18:56Z</dcterms:modified>
</cp:coreProperties>
</file>