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85" r:id="rId4"/>
    <p:sldId id="287" r:id="rId5"/>
    <p:sldId id="265" r:id="rId6"/>
    <p:sldId id="273" r:id="rId7"/>
    <p:sldId id="271" r:id="rId8"/>
    <p:sldId id="272" r:id="rId9"/>
    <p:sldId id="274" r:id="rId10"/>
    <p:sldId id="288" r:id="rId11"/>
    <p:sldId id="28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99"/>
    <a:srgbClr val="FF66FF"/>
    <a:srgbClr val="FF33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0105-14E3-4179-B0CA-2BF37886D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76386-F42C-4F82-AB15-BCB3E43B3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BFF9D-1009-40F4-B482-D6D57C64E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1FC33-246C-4CB1-8DE0-33B4EA672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344A7-1069-4141-99AF-8BA7FBF6E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35880-5658-40A7-A151-23DEE24AF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C222A-D41E-4118-B7CC-00E47786E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ECDDF-8AF7-432F-9051-74C84782A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DE620-0F2A-4B20-AD7C-CEFF6B221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09A10-E2A8-4241-BE3C-EEFFE1933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BB03C-9E13-4141-908F-D52336B01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662B0-7407-4CF0-BFAD-AE22A0031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64A38FD-E308-4A8E-BEFF-57A1CD94F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228600" y="1447800"/>
            <a:ext cx="87630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8A2EC"/>
              </a:extrusionClr>
            </a:sp3d>
          </a:bodyPr>
          <a:lstStyle/>
          <a:p>
            <a:pPr algn="ctr"/>
            <a:r>
              <a:rPr lang="en-US" sz="40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KÍNH CHÀO CÁC THẦY CÔ GIÁO CÙNG CÁC EM HỌC SINH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62000" y="4038600"/>
            <a:ext cx="7772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Arial" charset="0"/>
              </a:rPr>
              <a:t>Môn :Âm nhạc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                                               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Lớp 5</a:t>
            </a: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indefinite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251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u="sng" smtClean="0">
                <a:solidFill>
                  <a:srgbClr val="FF3300"/>
                </a:solidFill>
              </a:rPr>
              <a:t>Âm nhạc</a:t>
            </a:r>
          </a:p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FF3300"/>
                </a:solidFill>
              </a:rPr>
              <a:t>  </a:t>
            </a:r>
            <a:r>
              <a:rPr lang="en-US" sz="2800" b="1" smtClean="0">
                <a:solidFill>
                  <a:srgbClr val="FF00FF"/>
                </a:solidFill>
              </a:rPr>
              <a:t>Tiết 25: Ôn tập bài hát: Màu xanh quê hương</a:t>
            </a:r>
          </a:p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FF00FF"/>
                </a:solidFill>
              </a:rPr>
              <a:t>             </a:t>
            </a:r>
            <a:r>
              <a:rPr lang="en-US" sz="2800" b="1" smtClean="0">
                <a:solidFill>
                  <a:srgbClr val="FF00FF"/>
                </a:solidFill>
              </a:rPr>
              <a:t>Tập đọc nhạc: TĐN số 7</a:t>
            </a:r>
          </a:p>
          <a:p>
            <a:pPr eaLnBrk="1" hangingPunct="1"/>
            <a:endParaRPr lang="en-US" smtClean="0">
              <a:solidFill>
                <a:srgbClr val="FF00FF"/>
              </a:solidFill>
            </a:endParaRPr>
          </a:p>
        </p:txBody>
      </p:sp>
      <p:pic>
        <p:nvPicPr>
          <p:cNvPr id="11267" name="Picture 4" descr="Notes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783263"/>
            <a:ext cx="7620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Notes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105400"/>
            <a:ext cx="762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Notes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783263"/>
            <a:ext cx="7620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Notes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581400"/>
            <a:ext cx="762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Notes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590800"/>
            <a:ext cx="762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XIN CHÂN THÀNH CẢM ƠN CÁC THẦY CÔ GIÁO ĐÃ VỀ DỰ TIẾT HỌC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295400" y="3429000"/>
            <a:ext cx="1905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000">
              <a:solidFill>
                <a:srgbClr val="9900FF"/>
              </a:solidFill>
              <a:latin typeface="Arial" charset="0"/>
            </a:endParaRP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5867400" y="1219200"/>
            <a:ext cx="3276600" cy="2057400"/>
          </a:xfrm>
          <a:prstGeom prst="cloudCallout">
            <a:avLst>
              <a:gd name="adj1" fmla="val -82269"/>
              <a:gd name="adj2" fmla="val 295370"/>
            </a:avLst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CHÚC CÁC EM HỌC GIỎI</a:t>
            </a:r>
          </a:p>
        </p:txBody>
      </p:sp>
      <p:pic>
        <p:nvPicPr>
          <p:cNvPr id="35845" name="Picture 5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2004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4384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1242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8862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anim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72173">
            <a:off x="355600" y="4751388"/>
            <a:ext cx="1608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anim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72173">
            <a:off x="1905000" y="4724400"/>
            <a:ext cx="1608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anim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72173">
            <a:off x="3657600" y="4724400"/>
            <a:ext cx="1608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1242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4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004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5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5052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6" descr="anim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72173">
            <a:off x="7696200" y="4724400"/>
            <a:ext cx="1608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7" descr="anim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72173">
            <a:off x="6477000" y="4724400"/>
            <a:ext cx="1608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4213 L 0.23854 -0.2909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06435 L 0.23021 -0.2687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3102 L 0.25521 -0.30208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819400"/>
            <a:ext cx="8610600" cy="2209800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en-US" sz="4400" b="1" smtClean="0">
                <a:solidFill>
                  <a:srgbClr val="FF00FF"/>
                </a:solidFill>
              </a:rPr>
              <a:t>- Em hãy hát kết hợp gõ đệm theo nhịp bài hát: Màu xanh quê hương.</a:t>
            </a:r>
          </a:p>
          <a:p>
            <a:pPr eaLnBrk="1" hangingPunct="1"/>
            <a:endParaRPr lang="en-US" sz="4400" b="1" smtClean="0">
              <a:solidFill>
                <a:srgbClr val="FF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29200"/>
            <a:ext cx="8915400" cy="1384300"/>
          </a:xfrm>
        </p:spPr>
        <p:txBody>
          <a:bodyPr/>
          <a:lstStyle/>
          <a:p>
            <a:pPr eaLnBrk="1" hangingPunct="1"/>
            <a:r>
              <a:rPr lang="en-US" sz="2800" u="sng" smtClean="0"/>
              <a:t/>
            </a:r>
            <a:br>
              <a:rPr lang="en-US" sz="2800" u="sng" smtClean="0"/>
            </a:br>
            <a:r>
              <a:rPr lang="en-US" sz="2800" u="sng" smtClean="0"/>
              <a:t/>
            </a:r>
            <a:br>
              <a:rPr lang="en-US" sz="2800" u="sng" smtClean="0"/>
            </a:br>
            <a:endParaRPr lang="en-US" sz="2800" u="sng" smtClean="0"/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295400" y="457200"/>
            <a:ext cx="394335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Kiểm tra bài cũ:</a:t>
            </a:r>
          </a:p>
        </p:txBody>
      </p:sp>
      <p:pic>
        <p:nvPicPr>
          <p:cNvPr id="3077" name="Picture 5" descr="nature%20(5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6725" y="5491163"/>
            <a:ext cx="10572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3429000" y="2667000"/>
            <a:ext cx="4114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  <p:bldP spid="297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52400" y="457200"/>
            <a:ext cx="8991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solidFill>
                  <a:srgbClr val="FF3300"/>
                </a:solidFill>
                <a:latin typeface="Arial" charset="0"/>
              </a:rPr>
              <a:t>Âm nhạc</a:t>
            </a:r>
          </a:p>
          <a:p>
            <a:r>
              <a:rPr lang="en-US" sz="3200" b="1">
                <a:solidFill>
                  <a:srgbClr val="FF3300"/>
                </a:solidFill>
                <a:latin typeface="Arial" charset="0"/>
              </a:rPr>
              <a:t>Tiết 25: Ôn tập</a:t>
            </a:r>
            <a:r>
              <a:rPr lang="en-US" sz="3600" b="1">
                <a:solidFill>
                  <a:srgbClr val="FF3300"/>
                </a:solidFill>
                <a:latin typeface="Arial" charset="0"/>
              </a:rPr>
              <a:t> bài hát: Màu xanh quê hương</a:t>
            </a:r>
          </a:p>
          <a:p>
            <a:r>
              <a:rPr lang="en-US" sz="3600" b="1">
                <a:solidFill>
                  <a:srgbClr val="FF3300"/>
                </a:solidFill>
                <a:latin typeface="Arial" charset="0"/>
              </a:rPr>
              <a:t>             Tập đọc nhạc: TĐN số 7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09600" y="38862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 b="1">
              <a:solidFill>
                <a:srgbClr val="FF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bg1"/>
            </a:gs>
            <a:gs pos="100000">
              <a:srgbClr val="FF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2390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FF"/>
                </a:solidFill>
              </a:rPr>
              <a:t/>
            </a:r>
            <a:br>
              <a:rPr lang="en-US" sz="2800" b="1" smtClean="0">
                <a:solidFill>
                  <a:srgbClr val="FF00FF"/>
                </a:solidFill>
              </a:rPr>
            </a:br>
            <a:r>
              <a:rPr lang="en-US" sz="2800" b="1" smtClean="0">
                <a:solidFill>
                  <a:srgbClr val="FF00FF"/>
                </a:solidFill>
              </a:rPr>
              <a:t/>
            </a:r>
            <a:br>
              <a:rPr lang="en-US" sz="2800" b="1" smtClean="0">
                <a:solidFill>
                  <a:srgbClr val="FF00FF"/>
                </a:solidFill>
              </a:rPr>
            </a:br>
            <a:r>
              <a:rPr lang="en-US" sz="2800" b="1" smtClean="0">
                <a:solidFill>
                  <a:srgbClr val="FF00FF"/>
                </a:solidFill>
              </a:rPr>
              <a:t/>
            </a:r>
            <a:br>
              <a:rPr lang="en-US" sz="2800" b="1" smtClean="0">
                <a:solidFill>
                  <a:srgbClr val="FF00FF"/>
                </a:solidFill>
              </a:rPr>
            </a:br>
            <a:r>
              <a:rPr lang="en-US" sz="2800" b="1" smtClean="0">
                <a:solidFill>
                  <a:srgbClr val="000099"/>
                </a:solidFill>
              </a:rPr>
              <a:t>1.Ôn tập bài hát: Màu xanh quê hương</a:t>
            </a:r>
            <a:r>
              <a:rPr lang="en-US" sz="2800" b="1" smtClean="0">
                <a:solidFill>
                  <a:srgbClr val="FF00FF"/>
                </a:solidFill>
              </a:rPr>
              <a:t/>
            </a:r>
            <a:br>
              <a:rPr lang="en-US" sz="2800" b="1" smtClean="0">
                <a:solidFill>
                  <a:srgbClr val="FF00FF"/>
                </a:solidFill>
              </a:rPr>
            </a:br>
            <a:r>
              <a:rPr lang="en-US" sz="4000" b="1" smtClean="0">
                <a:solidFill>
                  <a:srgbClr val="FF00FF"/>
                </a:solidFill>
              </a:rPr>
              <a:t/>
            </a:r>
            <a:br>
              <a:rPr lang="en-US" sz="4000" b="1" smtClean="0">
                <a:solidFill>
                  <a:srgbClr val="FF00FF"/>
                </a:solidFill>
              </a:rPr>
            </a:br>
            <a:endParaRPr lang="en-US" sz="4000" b="1" smtClean="0">
              <a:solidFill>
                <a:srgbClr val="FF00FF"/>
              </a:solidFill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Picture1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600200"/>
            <a:ext cx="8021638" cy="4516438"/>
          </a:xfrm>
          <a:noFill/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cap 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592875">
            <a:off x="8229600" y="-152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9" descr="cap chuo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801783">
            <a:off x="0" y="-152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/>
          <a:lstStyle/>
          <a:p>
            <a:pPr algn="l" eaLnBrk="1" hangingPunct="1"/>
            <a:r>
              <a:rPr lang="en-US" b="1" smtClean="0">
                <a:solidFill>
                  <a:srgbClr val="FF3300"/>
                </a:solidFill>
              </a:rPr>
              <a:t>    2. TĐN số 7</a:t>
            </a:r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1536700" y="2138363"/>
            <a:ext cx="6299200" cy="4022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pt-BR" sz="3600" b="1" kern="10">
                <a:ln w="9525">
                  <a:noFill/>
                  <a:round/>
                  <a:headEnd/>
                  <a:tailEnd/>
                </a:ln>
                <a:solidFill>
                  <a:srgbClr val="33CC33"/>
                </a:solidFill>
                <a:effectLst>
                  <a:prstShdw prst="shdw17" dist="17961" dir="2700000">
                    <a:srgbClr val="1F7A1F"/>
                  </a:prstShdw>
                </a:effectLst>
                <a:latin typeface="Arial"/>
                <a:cs typeface="Arial"/>
              </a:rPr>
              <a:t>Em tập lái ô tô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33CC33"/>
              </a:solidFill>
              <a:effectLst>
                <a:prstShdw prst="shdw17" dist="17961" dir="2700000">
                  <a:srgbClr val="1F7A1F"/>
                </a:prstShdw>
              </a:effectLst>
              <a:latin typeface="Arial"/>
              <a:cs typeface="Arial"/>
            </a:endParaRPr>
          </a:p>
        </p:txBody>
      </p:sp>
      <p:pic>
        <p:nvPicPr>
          <p:cNvPr id="6148" name="Picture 5" descr="j02129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410200"/>
            <a:ext cx="18303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CAT81KL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124200"/>
            <a:ext cx="3962400" cy="29718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150" name="Picture 8" descr="j02129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562600"/>
            <a:ext cx="18303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1" name="Group 8"/>
          <p:cNvGrpSpPr>
            <a:grpSpLocks/>
          </p:cNvGrpSpPr>
          <p:nvPr/>
        </p:nvGrpSpPr>
        <p:grpSpPr bwMode="auto">
          <a:xfrm>
            <a:off x="6259513" y="0"/>
            <a:ext cx="2884487" cy="2895600"/>
            <a:chOff x="3936" y="-15"/>
            <a:chExt cx="1817" cy="1788"/>
          </a:xfrm>
        </p:grpSpPr>
        <p:pic>
          <p:nvPicPr>
            <p:cNvPr id="6156" name="Picture 9" descr="hoa-h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10" descr="hoa-da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11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2" name="Group 8"/>
          <p:cNvGrpSpPr>
            <a:grpSpLocks/>
          </p:cNvGrpSpPr>
          <p:nvPr/>
        </p:nvGrpSpPr>
        <p:grpSpPr bwMode="auto">
          <a:xfrm rot="-5400000">
            <a:off x="5556" y="-5556"/>
            <a:ext cx="2884488" cy="2895600"/>
            <a:chOff x="3936" y="-15"/>
            <a:chExt cx="1817" cy="1788"/>
          </a:xfrm>
        </p:grpSpPr>
        <p:pic>
          <p:nvPicPr>
            <p:cNvPr id="6153" name="Picture 9" descr="hoa-h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0" descr="hoa-da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11" descr="hoa-d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FF"/>
            </a:gs>
            <a:gs pos="50000">
              <a:schemeClr val="bg1"/>
            </a:gs>
            <a:gs pos="100000">
              <a:srgbClr val="FF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FF"/>
            </a:gs>
            <a:gs pos="50000">
              <a:schemeClr val="bg1"/>
            </a:gs>
            <a:gs pos="100000">
              <a:srgbClr val="FF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991600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066800" y="47244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Arial" charset="0"/>
              </a:rPr>
              <a:t>Em hãy kể tên các nốt trong phần luyện tập cao độ từ thấp lên cao?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66800" y="5867400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charset="0"/>
              </a:rPr>
              <a:t>Tên các nốt: Đồ, Rê, Mi, Pha, Son,La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FF"/>
            </a:gs>
            <a:gs pos="50000">
              <a:schemeClr val="bg1"/>
            </a:gs>
            <a:gs pos="100000">
              <a:srgbClr val="FF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486400"/>
          </a:xfr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66800" y="5446713"/>
            <a:ext cx="7620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Trong phần luyện tập tiết tấu có những hình nốt và kí hiệu âm nhạc gì?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066800" y="62484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Hình nốt móc đơn, hình nốt đen và dấu lặng đen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FF"/>
            </a:gs>
            <a:gs pos="50000">
              <a:schemeClr val="bg1"/>
            </a:gs>
            <a:gs pos="100000">
              <a:srgbClr val="FF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175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Times New Roman</vt:lpstr>
      <vt:lpstr>Arial</vt:lpstr>
      <vt:lpstr>Calibri</vt:lpstr>
      <vt:lpstr>Default Design</vt:lpstr>
      <vt:lpstr>Slide 1</vt:lpstr>
      <vt:lpstr>  </vt:lpstr>
      <vt:lpstr>Slide 3</vt:lpstr>
      <vt:lpstr>   1.Ôn tập bài hát: Màu xanh quê hương  </vt:lpstr>
      <vt:lpstr>    2. TĐN số 7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CSTeam</cp:lastModifiedBy>
  <cp:revision>132</cp:revision>
  <dcterms:created xsi:type="dcterms:W3CDTF">2011-02-25T23:21:08Z</dcterms:created>
  <dcterms:modified xsi:type="dcterms:W3CDTF">2016-06-30T02:18:36Z</dcterms:modified>
</cp:coreProperties>
</file>