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0" r:id="rId5"/>
    <p:sldId id="261" r:id="rId6"/>
    <p:sldId id="263" r:id="rId7"/>
    <p:sldId id="264" r:id="rId8"/>
    <p:sldId id="269" r:id="rId9"/>
    <p:sldId id="277" r:id="rId10"/>
    <p:sldId id="271" r:id="rId11"/>
    <p:sldId id="272" r:id="rId12"/>
    <p:sldId id="273" r:id="rId13"/>
    <p:sldId id="274" r:id="rId14"/>
    <p:sldId id="275" r:id="rId15"/>
    <p:sldId id="278" r:id="rId16"/>
    <p:sldId id="279" r:id="rId17"/>
    <p:sldId id="28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00FF00"/>
    <a:srgbClr val="FF0066"/>
    <a:srgbClr val="6600CC"/>
    <a:srgbClr val="006600"/>
    <a:srgbClr val="0000FF"/>
    <a:srgbClr val="FF0000"/>
    <a:srgbClr val="A4FABB"/>
    <a:srgbClr val="6600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81" autoAdjust="0"/>
    <p:restoredTop sz="94660"/>
  </p:normalViewPr>
  <p:slideViewPr>
    <p:cSldViewPr>
      <p:cViewPr varScale="1">
        <p:scale>
          <a:sx n="38" d="100"/>
          <a:sy n="38" d="100"/>
        </p:scale>
        <p:origin x="-141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946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3DFC896-E82D-4194-870E-FF26D86F794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6" name="Rectangle 6"/>
          <p:cNvSpPr>
            <a:spLocks noGrp="1" noChangeArrowheads="1"/>
          </p:cNvSpPr>
          <p:nvPr>
            <p:ph type="sldNum" sz="quarter" idx="12"/>
          </p:nvPr>
        </p:nvSpPr>
        <p:spPr>
          <a:ln/>
        </p:spPr>
        <p:txBody>
          <a:bodyPr/>
          <a:lstStyle>
            <a:lvl1pPr>
              <a:defRPr/>
            </a:lvl1pPr>
          </a:lstStyle>
          <a:p>
            <a:pPr>
              <a:defRPr/>
            </a:pPr>
            <a:fld id="{15806D84-5549-4DEC-94D0-065D8037DC1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6" name="Rectangle 6"/>
          <p:cNvSpPr>
            <a:spLocks noGrp="1" noChangeArrowheads="1"/>
          </p:cNvSpPr>
          <p:nvPr>
            <p:ph type="sldNum" sz="quarter" idx="12"/>
          </p:nvPr>
        </p:nvSpPr>
        <p:spPr>
          <a:ln/>
        </p:spPr>
        <p:txBody>
          <a:bodyPr/>
          <a:lstStyle>
            <a:lvl1pPr>
              <a:defRPr/>
            </a:lvl1pPr>
          </a:lstStyle>
          <a:p>
            <a:pPr>
              <a:defRPr/>
            </a:pPr>
            <a:fld id="{1F4C2D3F-5E1C-4379-A281-D1E2CA6DD50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6" name="Rectangle 6"/>
          <p:cNvSpPr>
            <a:spLocks noGrp="1" noChangeArrowheads="1"/>
          </p:cNvSpPr>
          <p:nvPr>
            <p:ph type="sldNum" sz="quarter" idx="12"/>
          </p:nvPr>
        </p:nvSpPr>
        <p:spPr>
          <a:ln/>
        </p:spPr>
        <p:txBody>
          <a:bodyPr/>
          <a:lstStyle>
            <a:lvl1pPr>
              <a:defRPr/>
            </a:lvl1pPr>
          </a:lstStyle>
          <a:p>
            <a:pPr>
              <a:defRPr/>
            </a:pPr>
            <a:fld id="{BFF92F59-D19B-4ECE-AC18-2EBCDC02862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6" name="Rectangle 6"/>
          <p:cNvSpPr>
            <a:spLocks noGrp="1" noChangeArrowheads="1"/>
          </p:cNvSpPr>
          <p:nvPr>
            <p:ph type="sldNum" sz="quarter" idx="12"/>
          </p:nvPr>
        </p:nvSpPr>
        <p:spPr>
          <a:ln/>
        </p:spPr>
        <p:txBody>
          <a:bodyPr/>
          <a:lstStyle>
            <a:lvl1pPr>
              <a:defRPr/>
            </a:lvl1pPr>
          </a:lstStyle>
          <a:p>
            <a:pPr>
              <a:defRPr/>
            </a:pPr>
            <a:fld id="{8C8426CE-42D4-4B3F-8455-5BE869001D5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5"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6" name="Rectangle 6"/>
          <p:cNvSpPr>
            <a:spLocks noGrp="1" noChangeArrowheads="1"/>
          </p:cNvSpPr>
          <p:nvPr>
            <p:ph type="sldNum" sz="quarter" idx="12"/>
          </p:nvPr>
        </p:nvSpPr>
        <p:spPr>
          <a:ln/>
        </p:spPr>
        <p:txBody>
          <a:bodyPr/>
          <a:lstStyle>
            <a:lvl1pPr>
              <a:defRPr/>
            </a:lvl1pPr>
          </a:lstStyle>
          <a:p>
            <a:pPr>
              <a:defRPr/>
            </a:pPr>
            <a:fld id="{26AD86C3-B4DD-4868-A823-E65A310BAE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7" name="Rectangle 6"/>
          <p:cNvSpPr>
            <a:spLocks noGrp="1" noChangeArrowheads="1"/>
          </p:cNvSpPr>
          <p:nvPr>
            <p:ph type="sldNum" sz="quarter" idx="12"/>
          </p:nvPr>
        </p:nvSpPr>
        <p:spPr>
          <a:ln/>
        </p:spPr>
        <p:txBody>
          <a:bodyPr/>
          <a:lstStyle>
            <a:lvl1pPr>
              <a:defRPr/>
            </a:lvl1pPr>
          </a:lstStyle>
          <a:p>
            <a:pPr>
              <a:defRPr/>
            </a:pPr>
            <a:fld id="{6719EDDB-1BD4-4973-BAED-3DB2ACA626F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8"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9" name="Rectangle 6"/>
          <p:cNvSpPr>
            <a:spLocks noGrp="1" noChangeArrowheads="1"/>
          </p:cNvSpPr>
          <p:nvPr>
            <p:ph type="sldNum" sz="quarter" idx="12"/>
          </p:nvPr>
        </p:nvSpPr>
        <p:spPr>
          <a:ln/>
        </p:spPr>
        <p:txBody>
          <a:bodyPr/>
          <a:lstStyle>
            <a:lvl1pPr>
              <a:defRPr/>
            </a:lvl1pPr>
          </a:lstStyle>
          <a:p>
            <a:pPr>
              <a:defRPr/>
            </a:pPr>
            <a:fld id="{32F64423-B2DF-43D0-A094-3907C72E420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4"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5" name="Rectangle 6"/>
          <p:cNvSpPr>
            <a:spLocks noGrp="1" noChangeArrowheads="1"/>
          </p:cNvSpPr>
          <p:nvPr>
            <p:ph type="sldNum" sz="quarter" idx="12"/>
          </p:nvPr>
        </p:nvSpPr>
        <p:spPr>
          <a:ln/>
        </p:spPr>
        <p:txBody>
          <a:bodyPr/>
          <a:lstStyle>
            <a:lvl1pPr>
              <a:defRPr/>
            </a:lvl1pPr>
          </a:lstStyle>
          <a:p>
            <a:pPr>
              <a:defRPr/>
            </a:pPr>
            <a:fld id="{5A1B6A5B-A961-4B65-8D08-1CEAE197E10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3"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4" name="Rectangle 6"/>
          <p:cNvSpPr>
            <a:spLocks noGrp="1" noChangeArrowheads="1"/>
          </p:cNvSpPr>
          <p:nvPr>
            <p:ph type="sldNum" sz="quarter" idx="12"/>
          </p:nvPr>
        </p:nvSpPr>
        <p:spPr>
          <a:ln/>
        </p:spPr>
        <p:txBody>
          <a:bodyPr/>
          <a:lstStyle>
            <a:lvl1pPr>
              <a:defRPr/>
            </a:lvl1pPr>
          </a:lstStyle>
          <a:p>
            <a:pPr>
              <a:defRPr/>
            </a:pPr>
            <a:fld id="{41B31EF8-CB15-4DAE-A6AE-400499ABDF9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7" name="Rectangle 6"/>
          <p:cNvSpPr>
            <a:spLocks noGrp="1" noChangeArrowheads="1"/>
          </p:cNvSpPr>
          <p:nvPr>
            <p:ph type="sldNum" sz="quarter" idx="12"/>
          </p:nvPr>
        </p:nvSpPr>
        <p:spPr>
          <a:ln/>
        </p:spPr>
        <p:txBody>
          <a:bodyPr/>
          <a:lstStyle>
            <a:lvl1pPr>
              <a:defRPr/>
            </a:lvl1pPr>
          </a:lstStyle>
          <a:p>
            <a:pPr>
              <a:defRPr/>
            </a:pPr>
            <a:fld id="{BE096AFA-B472-4F2F-87D7-FF852ABDAA9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Nguyễn Thanh Tùng</a:t>
            </a:r>
          </a:p>
        </p:txBody>
      </p:sp>
      <p:sp>
        <p:nvSpPr>
          <p:cNvPr id="6" name="Rectangle 5"/>
          <p:cNvSpPr>
            <a:spLocks noGrp="1" noChangeArrowheads="1"/>
          </p:cNvSpPr>
          <p:nvPr>
            <p:ph type="ftr" sz="quarter" idx="11"/>
          </p:nvPr>
        </p:nvSpPr>
        <p:spPr>
          <a:ln/>
        </p:spPr>
        <p:txBody>
          <a:bodyPr/>
          <a:lstStyle>
            <a:lvl1pPr>
              <a:defRPr/>
            </a:lvl1pPr>
          </a:lstStyle>
          <a:p>
            <a:pPr>
              <a:defRPr/>
            </a:pPr>
            <a:r>
              <a:rPr lang="en-US"/>
              <a:t>Trường Tiểu học Phúc Sơn</a:t>
            </a:r>
          </a:p>
        </p:txBody>
      </p:sp>
      <p:sp>
        <p:nvSpPr>
          <p:cNvPr id="7" name="Rectangle 6"/>
          <p:cNvSpPr>
            <a:spLocks noGrp="1" noChangeArrowheads="1"/>
          </p:cNvSpPr>
          <p:nvPr>
            <p:ph type="sldNum" sz="quarter" idx="12"/>
          </p:nvPr>
        </p:nvSpPr>
        <p:spPr>
          <a:ln/>
        </p:spPr>
        <p:txBody>
          <a:bodyPr/>
          <a:lstStyle>
            <a:lvl1pPr>
              <a:defRPr/>
            </a:lvl1pPr>
          </a:lstStyle>
          <a:p>
            <a:pPr>
              <a:defRPr/>
            </a:pPr>
            <a:fld id="{A6729EA8-CCC4-4CB5-8FE9-2A2E50A3CB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a:t>Nguyễn Thanh Tùng</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Trường Tiểu học Phúc Sơn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E1B9D09-CC6D-4C14-97C6-43FA9BF205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audio" Target="../media/audio2.wav"/><Relationship Id="rId6" Type="http://schemas.openxmlformats.org/officeDocument/2006/relationships/slide" Target="slide17.xml"/><Relationship Id="rId5" Type="http://schemas.openxmlformats.org/officeDocument/2006/relationships/image" Target="../media/image5.png"/><Relationship Id="rId4" Type="http://schemas.openxmlformats.org/officeDocument/2006/relationships/audio" Target="../media/audio4.wav"/></Relationships>
</file>

<file path=ppt/slides/_rels/slide11.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audio" Target="../media/audio5.wav"/><Relationship Id="rId6" Type="http://schemas.openxmlformats.org/officeDocument/2006/relationships/image" Target="../media/image5.png"/><Relationship Id="rId5" Type="http://schemas.openxmlformats.org/officeDocument/2006/relationships/slide" Target="slide17.xml"/><Relationship Id="rId4" Type="http://schemas.openxmlformats.org/officeDocument/2006/relationships/audio" Target="../media/audio4.wav"/></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audio" Target="../media/audio6.wav"/><Relationship Id="rId6" Type="http://schemas.openxmlformats.org/officeDocument/2006/relationships/image" Target="../media/image5.png"/><Relationship Id="rId5" Type="http://schemas.openxmlformats.org/officeDocument/2006/relationships/slide" Target="slide17.xml"/><Relationship Id="rId4" Type="http://schemas.openxmlformats.org/officeDocument/2006/relationships/audio" Target="../media/audio4.wav"/></Relationships>
</file>

<file path=ppt/slides/_rels/slide13.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audio" Target="../media/audio7.wav"/><Relationship Id="rId6" Type="http://schemas.openxmlformats.org/officeDocument/2006/relationships/image" Target="../media/image5.png"/><Relationship Id="rId5" Type="http://schemas.openxmlformats.org/officeDocument/2006/relationships/slide" Target="slide17.xml"/><Relationship Id="rId4" Type="http://schemas.openxmlformats.org/officeDocument/2006/relationships/audio" Target="../media/audio4.wav"/></Relationships>
</file>

<file path=ppt/slides/_rels/slide14.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audio" Target="../media/audio3.wav"/><Relationship Id="rId7" Type="http://schemas.openxmlformats.org/officeDocument/2006/relationships/slide" Target="slide9.xml"/><Relationship Id="rId2" Type="http://schemas.openxmlformats.org/officeDocument/2006/relationships/slideLayout" Target="../slideLayouts/slideLayout7.xml"/><Relationship Id="rId1" Type="http://schemas.openxmlformats.org/officeDocument/2006/relationships/audio" Target="../media/audio8.wav"/><Relationship Id="rId6" Type="http://schemas.openxmlformats.org/officeDocument/2006/relationships/slide" Target="slide17.xml"/><Relationship Id="rId5" Type="http://schemas.openxmlformats.org/officeDocument/2006/relationships/image" Target="../media/image5.png"/><Relationship Id="rId4" Type="http://schemas.openxmlformats.org/officeDocument/2006/relationships/audio" Target="../media/audio4.wav"/></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audio" Target="file:///E:\MUSIC\Nhac%20thieu%20nhi\Lop%205\Tre%20nga%20ben%20lang%20Bac_converted.mp3"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1.jpeg"/><Relationship Id="rId3" Type="http://schemas.openxmlformats.org/officeDocument/2006/relationships/slide" Target="slide12.xml"/><Relationship Id="rId7" Type="http://schemas.openxmlformats.org/officeDocument/2006/relationships/slide" Target="slide11.xml"/><Relationship Id="rId12" Type="http://schemas.openxmlformats.org/officeDocument/2006/relationships/slide" Target="slide13.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20.jpeg"/><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image" Target="../media/image16.jpeg"/><Relationship Id="rId9" Type="http://schemas.openxmlformats.org/officeDocument/2006/relationships/slide" Target="slide10.xml"/><Relationship Id="rId14" Type="http://schemas.openxmlformats.org/officeDocument/2006/relationships/slide" Target="slide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1"/>
          <p:cNvSpPr>
            <a:spLocks noGrp="1"/>
          </p:cNvSpPr>
          <p:nvPr>
            <p:ph type="dt" sz="quarter" idx="10"/>
          </p:nvPr>
        </p:nvSpPr>
        <p:spPr>
          <a:noFill/>
        </p:spPr>
        <p:txBody>
          <a:bodyPr/>
          <a:lstStyle/>
          <a:p>
            <a:r>
              <a:rPr lang="en-US" smtClean="0"/>
              <a:t>Nguyễn Thanh Tùng</a:t>
            </a:r>
          </a:p>
        </p:txBody>
      </p:sp>
      <p:sp>
        <p:nvSpPr>
          <p:cNvPr id="2051" name="Footer Placeholder 2"/>
          <p:cNvSpPr>
            <a:spLocks noGrp="1"/>
          </p:cNvSpPr>
          <p:nvPr>
            <p:ph type="ftr" sz="quarter" idx="11"/>
          </p:nvPr>
        </p:nvSpPr>
        <p:spPr>
          <a:noFill/>
        </p:spPr>
        <p:txBody>
          <a:bodyPr/>
          <a:lstStyle/>
          <a:p>
            <a:r>
              <a:rPr lang="en-US" smtClean="0"/>
              <a:t>Trường Tiểu học Phúc Sơn</a:t>
            </a:r>
          </a:p>
        </p:txBody>
      </p:sp>
      <p:sp>
        <p:nvSpPr>
          <p:cNvPr id="2052" name="Slide Number Placeholder 3"/>
          <p:cNvSpPr>
            <a:spLocks noGrp="1"/>
          </p:cNvSpPr>
          <p:nvPr>
            <p:ph type="sldNum" sz="quarter" idx="12"/>
          </p:nvPr>
        </p:nvSpPr>
        <p:spPr>
          <a:noFill/>
        </p:spPr>
        <p:txBody>
          <a:bodyPr/>
          <a:lstStyle/>
          <a:p>
            <a:fld id="{523ED0D6-59BF-482C-BE02-E9A5BEB5696B}" type="slidenum">
              <a:rPr lang="en-US" smtClean="0"/>
              <a:pPr/>
              <a:t>1</a:t>
            </a:fld>
            <a:endParaRPr lang="en-US" smtClean="0"/>
          </a:p>
        </p:txBody>
      </p:sp>
      <p:sp>
        <p:nvSpPr>
          <p:cNvPr id="2053" name="Text Box 4"/>
          <p:cNvSpPr txBox="1">
            <a:spLocks noChangeArrowheads="1"/>
          </p:cNvSpPr>
          <p:nvPr/>
        </p:nvSpPr>
        <p:spPr bwMode="auto">
          <a:xfrm>
            <a:off x="609600" y="685800"/>
            <a:ext cx="8153400" cy="954088"/>
          </a:xfrm>
          <a:prstGeom prst="rect">
            <a:avLst/>
          </a:prstGeom>
          <a:noFill/>
          <a:ln w="9525">
            <a:noFill/>
            <a:miter lim="800000"/>
            <a:headEnd/>
            <a:tailEnd/>
          </a:ln>
        </p:spPr>
        <p:txBody>
          <a:bodyPr>
            <a:spAutoFit/>
          </a:bodyPr>
          <a:lstStyle/>
          <a:p>
            <a:pPr>
              <a:spcBef>
                <a:spcPct val="50000"/>
              </a:spcBef>
              <a:buFont typeface="Wingdings" pitchFamily="2" charset="2"/>
              <a:buChar char="Ø"/>
            </a:pPr>
            <a:r>
              <a:rPr lang="en-US" sz="2400" b="1">
                <a:solidFill>
                  <a:srgbClr val="000066"/>
                </a:solidFill>
              </a:rPr>
              <a:t> </a:t>
            </a:r>
            <a:r>
              <a:rPr lang="en-US" sz="2800" b="1">
                <a:solidFill>
                  <a:srgbClr val="000066"/>
                </a:solidFill>
              </a:rPr>
              <a:t>Em hãy kể tên một số bài hát ca ngợi về Bác Hồ?</a:t>
            </a:r>
          </a:p>
        </p:txBody>
      </p:sp>
      <p:pic>
        <p:nvPicPr>
          <p:cNvPr id="4102" name="Picture 6" descr="Hang tre truoc lang Bac"/>
          <p:cNvPicPr>
            <a:picLocks noChangeAspect="1" noChangeArrowheads="1"/>
          </p:cNvPicPr>
          <p:nvPr/>
        </p:nvPicPr>
        <p:blipFill>
          <a:blip r:embed="rId2"/>
          <a:srcRect/>
          <a:stretch>
            <a:fillRect/>
          </a:stretch>
        </p:blipFill>
        <p:spPr bwMode="auto">
          <a:xfrm>
            <a:off x="0" y="9525"/>
            <a:ext cx="9144000" cy="6848475"/>
          </a:xfrm>
          <a:prstGeom prst="rect">
            <a:avLst/>
          </a:prstGeom>
          <a:noFill/>
          <a:ln w="9525">
            <a:noFill/>
            <a:miter lim="800000"/>
            <a:headEnd/>
            <a:tailEnd/>
          </a:ln>
        </p:spPr>
      </p:pic>
      <p:pic>
        <p:nvPicPr>
          <p:cNvPr id="4103" name="Picture 7" descr="0 (291)"/>
          <p:cNvPicPr>
            <a:picLocks noChangeAspect="1" noChangeArrowheads="1" noCrop="1"/>
          </p:cNvPicPr>
          <p:nvPr/>
        </p:nvPicPr>
        <p:blipFill>
          <a:blip r:embed="rId3"/>
          <a:srcRect/>
          <a:stretch>
            <a:fillRect/>
          </a:stretch>
        </p:blipFill>
        <p:spPr bwMode="auto">
          <a:xfrm>
            <a:off x="-1295400" y="762000"/>
            <a:ext cx="1066800" cy="1066800"/>
          </a:xfrm>
          <a:prstGeom prst="rect">
            <a:avLst/>
          </a:prstGeom>
          <a:noFill/>
          <a:ln w="9525">
            <a:noFill/>
            <a:miter lim="800000"/>
            <a:headEnd/>
            <a:tailEnd/>
          </a:ln>
        </p:spPr>
      </p:pic>
      <p:pic>
        <p:nvPicPr>
          <p:cNvPr id="4104" name="Picture 8" descr="0 (291)"/>
          <p:cNvPicPr>
            <a:picLocks noChangeAspect="1" noChangeArrowheads="1" noCrop="1"/>
          </p:cNvPicPr>
          <p:nvPr/>
        </p:nvPicPr>
        <p:blipFill>
          <a:blip r:embed="rId3"/>
          <a:srcRect/>
          <a:stretch>
            <a:fillRect/>
          </a:stretch>
        </p:blipFill>
        <p:spPr bwMode="auto">
          <a:xfrm>
            <a:off x="-647700" y="1828800"/>
            <a:ext cx="1295400" cy="1295400"/>
          </a:xfrm>
          <a:prstGeom prst="rect">
            <a:avLst/>
          </a:prstGeom>
          <a:noFill/>
          <a:ln w="9525">
            <a:noFill/>
            <a:miter lim="800000"/>
            <a:headEnd/>
            <a:tailEnd/>
          </a:ln>
        </p:spPr>
      </p:pic>
      <p:sp>
        <p:nvSpPr>
          <p:cNvPr id="4105" name="Text Box 9"/>
          <p:cNvSpPr txBox="1">
            <a:spLocks noChangeArrowheads="1"/>
          </p:cNvSpPr>
          <p:nvPr/>
        </p:nvSpPr>
        <p:spPr bwMode="auto">
          <a:xfrm>
            <a:off x="1981200" y="6172200"/>
            <a:ext cx="5486400" cy="457200"/>
          </a:xfrm>
          <a:prstGeom prst="rect">
            <a:avLst/>
          </a:prstGeom>
          <a:noFill/>
          <a:ln w="9525">
            <a:noFill/>
            <a:miter lim="800000"/>
            <a:headEnd/>
            <a:tailEnd/>
          </a:ln>
        </p:spPr>
        <p:txBody>
          <a:bodyPr>
            <a:spAutoFit/>
          </a:bodyPr>
          <a:lstStyle/>
          <a:p>
            <a:pPr algn="ctr">
              <a:spcBef>
                <a:spcPct val="50000"/>
              </a:spcBef>
            </a:pPr>
            <a:r>
              <a:rPr lang="en-US" sz="2400" b="1">
                <a:solidFill>
                  <a:srgbClr val="FF0000"/>
                </a:solidFill>
              </a:rPr>
              <a:t>LĂNG CHỦ TỊCH HỒ CHÍ MINH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diamond(in)">
                                      <p:cBhvr>
                                        <p:cTn id="7" dur="2000"/>
                                        <p:tgtEl>
                                          <p:spTgt spid="4102"/>
                                        </p:tgtEl>
                                      </p:cBhvr>
                                    </p:animEffect>
                                  </p:childTnLst>
                                </p:cTn>
                              </p:par>
                            </p:childTnLst>
                          </p:cTn>
                        </p:par>
                        <p:par>
                          <p:cTn id="8" fill="hold" nodeType="afterGroup">
                            <p:stCondLst>
                              <p:cond delay="2000"/>
                            </p:stCondLst>
                            <p:childTnLst>
                              <p:par>
                                <p:cTn id="9" presetID="2" presetClass="entr" presetSubtype="2" repeatCount="indefinite" fill="hold" nodeType="afterEffect">
                                  <p:stCondLst>
                                    <p:cond delay="0"/>
                                  </p:stCondLst>
                                  <p:childTnLst>
                                    <p:set>
                                      <p:cBhvr>
                                        <p:cTn id="10" dur="1" fill="hold">
                                          <p:stCondLst>
                                            <p:cond delay="0"/>
                                          </p:stCondLst>
                                        </p:cTn>
                                        <p:tgtEl>
                                          <p:spTgt spid="4103"/>
                                        </p:tgtEl>
                                        <p:attrNameLst>
                                          <p:attrName>style.visibility</p:attrName>
                                        </p:attrNameLst>
                                      </p:cBhvr>
                                      <p:to>
                                        <p:strVal val="visible"/>
                                      </p:to>
                                    </p:set>
                                    <p:anim calcmode="lin" valueType="num">
                                      <p:cBhvr additive="base">
                                        <p:cTn id="11" dur="5000" fill="hold"/>
                                        <p:tgtEl>
                                          <p:spTgt spid="4103"/>
                                        </p:tgtEl>
                                        <p:attrNameLst>
                                          <p:attrName>ppt_x</p:attrName>
                                        </p:attrNameLst>
                                      </p:cBhvr>
                                      <p:tavLst>
                                        <p:tav tm="0">
                                          <p:val>
                                            <p:strVal val="1+#ppt_w/2"/>
                                          </p:val>
                                        </p:tav>
                                        <p:tav tm="100000">
                                          <p:val>
                                            <p:strVal val="#ppt_x"/>
                                          </p:val>
                                        </p:tav>
                                      </p:tavLst>
                                    </p:anim>
                                    <p:anim calcmode="lin" valueType="num">
                                      <p:cBhvr additive="base">
                                        <p:cTn id="12" dur="5000" fill="hold"/>
                                        <p:tgtEl>
                                          <p:spTgt spid="4103"/>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7000"/>
                            </p:stCondLst>
                            <p:childTnLst>
                              <p:par>
                                <p:cTn id="14" presetID="2" presetClass="entr" presetSubtype="2" repeatCount="indefinite" fill="hold" nodeType="afterEffect">
                                  <p:stCondLst>
                                    <p:cond delay="500"/>
                                  </p:stCondLst>
                                  <p:childTnLst>
                                    <p:set>
                                      <p:cBhvr>
                                        <p:cTn id="15" dur="1" fill="hold">
                                          <p:stCondLst>
                                            <p:cond delay="0"/>
                                          </p:stCondLst>
                                        </p:cTn>
                                        <p:tgtEl>
                                          <p:spTgt spid="4104"/>
                                        </p:tgtEl>
                                        <p:attrNameLst>
                                          <p:attrName>style.visibility</p:attrName>
                                        </p:attrNameLst>
                                      </p:cBhvr>
                                      <p:to>
                                        <p:strVal val="visible"/>
                                      </p:to>
                                    </p:set>
                                    <p:anim calcmode="lin" valueType="num">
                                      <p:cBhvr additive="base">
                                        <p:cTn id="16" dur="5000" fill="hold"/>
                                        <p:tgtEl>
                                          <p:spTgt spid="4104"/>
                                        </p:tgtEl>
                                        <p:attrNameLst>
                                          <p:attrName>ppt_x</p:attrName>
                                        </p:attrNameLst>
                                      </p:cBhvr>
                                      <p:tavLst>
                                        <p:tav tm="0">
                                          <p:val>
                                            <p:strVal val="1+#ppt_w/2"/>
                                          </p:val>
                                        </p:tav>
                                        <p:tav tm="100000">
                                          <p:val>
                                            <p:strVal val="#ppt_x"/>
                                          </p:val>
                                        </p:tav>
                                      </p:tavLst>
                                    </p:anim>
                                    <p:anim calcmode="lin" valueType="num">
                                      <p:cBhvr additive="base">
                                        <p:cTn id="17" dur="50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dissolve">
                                      <p:cBhvr>
                                        <p:cTn id="22" dur="5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a:noFill/>
        </p:spPr>
        <p:txBody>
          <a:bodyPr/>
          <a:lstStyle/>
          <a:p>
            <a:fld id="{C776CC01-480C-43DE-9C8F-AEDD0CABE92E}" type="slidenum">
              <a:rPr lang="en-US" smtClean="0"/>
              <a:pPr/>
              <a:t>10</a:t>
            </a:fld>
            <a:endParaRPr lang="en-US" smtClean="0"/>
          </a:p>
        </p:txBody>
      </p:sp>
      <p:pic>
        <p:nvPicPr>
          <p:cNvPr id="19463" name="Reco1269.WAV">
            <a:hlinkClick r:id="" action="ppaction://media"/>
          </p:cNvPr>
          <p:cNvPicPr>
            <a:picLocks noRot="1" noChangeAspect="1" noChangeArrowheads="1"/>
          </p:cNvPicPr>
          <p:nvPr>
            <a:wavAudioFile r:embed="rId1" name="Recorded Sound"/>
          </p:nvPr>
        </p:nvPicPr>
        <p:blipFill>
          <a:blip r:embed="rId5"/>
          <a:srcRect/>
          <a:stretch>
            <a:fillRect/>
          </a:stretch>
        </p:blipFill>
        <p:spPr bwMode="auto">
          <a:xfrm>
            <a:off x="8534400" y="228600"/>
            <a:ext cx="304800" cy="304800"/>
          </a:xfrm>
          <a:prstGeom prst="rect">
            <a:avLst/>
          </a:prstGeom>
          <a:noFill/>
          <a:ln w="9525">
            <a:noFill/>
            <a:miter lim="800000"/>
            <a:headEnd/>
            <a:tailEnd/>
          </a:ln>
        </p:spPr>
      </p:pic>
      <p:sp>
        <p:nvSpPr>
          <p:cNvPr id="11268" name="Rectangle 8">
            <a:hlinkClick r:id="rId6" action="ppaction://hlinksldjump"/>
          </p:cNvPr>
          <p:cNvSpPr>
            <a:spLocks noChangeArrowheads="1"/>
          </p:cNvSpPr>
          <p:nvPr/>
        </p:nvSpPr>
        <p:spPr bwMode="auto">
          <a:xfrm>
            <a:off x="1371600" y="1600200"/>
            <a:ext cx="6400800" cy="1981200"/>
          </a:xfrm>
          <a:prstGeom prst="rect">
            <a:avLst/>
          </a:prstGeom>
          <a:noFill/>
          <a:ln w="9525">
            <a:noFill/>
            <a:miter lim="800000"/>
            <a:headEnd/>
            <a:tailEnd/>
          </a:ln>
        </p:spPr>
        <p:txBody>
          <a:bodyPr wrap="none" anchor="ctr"/>
          <a:lstStyle/>
          <a:p>
            <a:pPr algn="ctr" eaLnBrk="0" hangingPunct="0"/>
            <a:r>
              <a:rPr kumimoji="1" lang="en-US" sz="4000" b="1" i="1">
                <a:solidFill>
                  <a:srgbClr val="0000FF"/>
                </a:solidFill>
              </a:rPr>
              <a:t>Nêu đúng tên bài hát</a:t>
            </a:r>
            <a:br>
              <a:rPr kumimoji="1" lang="en-US" sz="4000" b="1" i="1">
                <a:solidFill>
                  <a:srgbClr val="0000FF"/>
                </a:solidFill>
              </a:rPr>
            </a:br>
            <a:r>
              <a:rPr kumimoji="1" lang="en-US" sz="4000" b="1" i="1">
                <a:solidFill>
                  <a:srgbClr val="0000FF"/>
                </a:solidFill>
              </a:rPr>
              <a:t>bạn sẽ được một bông hoa</a:t>
            </a:r>
          </a:p>
        </p:txBody>
      </p:sp>
      <p:sp>
        <p:nvSpPr>
          <p:cNvPr id="11269" name="AutoShape 10">
            <a:hlinkClick r:id="rId7" action="ppaction://hlinksldjump"/>
          </p:cNvPr>
          <p:cNvSpPr>
            <a:spLocks noChangeArrowheads="1"/>
          </p:cNvSpPr>
          <p:nvPr/>
        </p:nvSpPr>
        <p:spPr bwMode="auto">
          <a:xfrm>
            <a:off x="8077200" y="6248400"/>
            <a:ext cx="1066800" cy="609600"/>
          </a:xfrm>
          <a:prstGeom prst="leftArrow">
            <a:avLst>
              <a:gd name="adj1" fmla="val 50000"/>
              <a:gd name="adj2" fmla="val 43750"/>
            </a:avLst>
          </a:prstGeom>
          <a:solidFill>
            <a:srgbClr val="00FFFF"/>
          </a:solidFill>
          <a:ln w="9525">
            <a:solidFill>
              <a:srgbClr val="0000FF"/>
            </a:solidFill>
            <a:miter lim="800000"/>
            <a:headEnd/>
            <a:tailEnd/>
          </a:ln>
        </p:spPr>
        <p:txBody>
          <a:bodyPr wrap="none" anchor="ctr"/>
          <a:lstStyle/>
          <a:p>
            <a:endParaRPr lang="en-US"/>
          </a:p>
        </p:txBody>
      </p:sp>
      <p:sp>
        <p:nvSpPr>
          <p:cNvPr id="19478" name="Oval 22"/>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a:t>
            </a:r>
          </a:p>
        </p:txBody>
      </p:sp>
      <p:sp>
        <p:nvSpPr>
          <p:cNvPr id="19479" name="Oval 23"/>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4</a:t>
            </a:r>
          </a:p>
        </p:txBody>
      </p:sp>
      <p:sp>
        <p:nvSpPr>
          <p:cNvPr id="19480" name="Oval 24"/>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3</a:t>
            </a:r>
          </a:p>
        </p:txBody>
      </p:sp>
      <p:sp>
        <p:nvSpPr>
          <p:cNvPr id="19481" name="Oval 25"/>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2</a:t>
            </a:r>
          </a:p>
        </p:txBody>
      </p:sp>
      <p:sp>
        <p:nvSpPr>
          <p:cNvPr id="19482" name="Oval 26"/>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5</a:t>
            </a:r>
          </a:p>
        </p:txBody>
      </p:sp>
      <p:sp>
        <p:nvSpPr>
          <p:cNvPr id="19483" name="Oval 27"/>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6</a:t>
            </a:r>
          </a:p>
        </p:txBody>
      </p:sp>
      <p:sp>
        <p:nvSpPr>
          <p:cNvPr id="19484" name="Oval 28"/>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7</a:t>
            </a:r>
          </a:p>
        </p:txBody>
      </p:sp>
      <p:sp>
        <p:nvSpPr>
          <p:cNvPr id="19485" name="Oval 29"/>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8</a:t>
            </a:r>
          </a:p>
        </p:txBody>
      </p:sp>
      <p:sp>
        <p:nvSpPr>
          <p:cNvPr id="19486" name="Oval 30"/>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9</a:t>
            </a:r>
          </a:p>
        </p:txBody>
      </p:sp>
      <p:sp>
        <p:nvSpPr>
          <p:cNvPr id="19487" name="Oval 31"/>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10</a:t>
            </a:r>
          </a:p>
        </p:txBody>
      </p:sp>
      <p:sp>
        <p:nvSpPr>
          <p:cNvPr id="19488" name="Oval 32"/>
          <p:cNvSpPr>
            <a:spLocks noChangeArrowheads="1"/>
          </p:cNvSpPr>
          <p:nvPr/>
        </p:nvSpPr>
        <p:spPr bwMode="auto">
          <a:xfrm>
            <a:off x="4038600" y="5334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0</a:t>
            </a:r>
          </a:p>
        </p:txBody>
      </p:sp>
      <p:pic>
        <p:nvPicPr>
          <p:cNvPr id="11281" name="Picture 33" descr="POINSET2"/>
          <p:cNvPicPr>
            <a:picLocks noChangeAspect="1" noChangeArrowheads="1"/>
          </p:cNvPicPr>
          <p:nvPr/>
        </p:nvPicPr>
        <p:blipFill>
          <a:blip r:embed="rId8"/>
          <a:srcRect/>
          <a:stretch>
            <a:fillRect/>
          </a:stretch>
        </p:blipFill>
        <p:spPr bwMode="auto">
          <a:xfrm rot="-160555">
            <a:off x="0" y="0"/>
            <a:ext cx="1739900" cy="172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9487"/>
                                        </p:tgtEl>
                                        <p:attrNameLst>
                                          <p:attrName>style.visibility</p:attrName>
                                        </p:attrNameLst>
                                      </p:cBhvr>
                                      <p:to>
                                        <p:strVal val="visible"/>
                                      </p:to>
                                    </p:set>
                                    <p:animEffect transition="in" filter="wedge">
                                      <p:cBhvr>
                                        <p:cTn id="7" dur="500"/>
                                        <p:tgtEl>
                                          <p:spTgt spid="19487"/>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19487"/>
                                        </p:tgtEl>
                                      </p:cBhvr>
                                    </p:animEffect>
                                    <p:set>
                                      <p:cBhvr>
                                        <p:cTn id="11" dur="1" fill="hold">
                                          <p:stCondLst>
                                            <p:cond delay="499"/>
                                          </p:stCondLst>
                                        </p:cTn>
                                        <p:tgtEl>
                                          <p:spTgt spid="1948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builtIn="1"/>
                                        </p:tgtEl>
                                      </p:cMediaNode>
                                    </p:audio>
                                  </p:sub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19486"/>
                                        </p:tgtEl>
                                        <p:attrNameLst>
                                          <p:attrName>style.visibility</p:attrName>
                                        </p:attrNameLst>
                                      </p:cBhvr>
                                      <p:to>
                                        <p:strVal val="visible"/>
                                      </p:to>
                                    </p:set>
                                    <p:animEffect transition="in" filter="wedge">
                                      <p:cBhvr>
                                        <p:cTn id="15" dur="500"/>
                                        <p:tgtEl>
                                          <p:spTgt spid="19486"/>
                                        </p:tgtEl>
                                      </p:cBhvr>
                                    </p:animEffect>
                                  </p:childTnLst>
                                </p:cTn>
                              </p:par>
                            </p:childTnLst>
                          </p:cTn>
                        </p:par>
                        <p:par>
                          <p:cTn id="16" fill="hold" nodeType="afterGroup">
                            <p:stCondLst>
                              <p:cond delay="1500"/>
                            </p:stCondLst>
                            <p:childTnLst>
                              <p:par>
                                <p:cTn id="17" presetID="20" presetClass="exit" presetSubtype="0" fill="hold" grpId="1" nodeType="afterEffect">
                                  <p:stCondLst>
                                    <p:cond delay="0"/>
                                  </p:stCondLst>
                                  <p:childTnLst>
                                    <p:animEffect transition="out" filter="wedge">
                                      <p:cBhvr>
                                        <p:cTn id="18" dur="500"/>
                                        <p:tgtEl>
                                          <p:spTgt spid="19486"/>
                                        </p:tgtEl>
                                      </p:cBhvr>
                                    </p:animEffect>
                                    <p:set>
                                      <p:cBhvr>
                                        <p:cTn id="19" dur="1" fill="hold">
                                          <p:stCondLst>
                                            <p:cond delay="499"/>
                                          </p:stCondLst>
                                        </p:cTn>
                                        <p:tgtEl>
                                          <p:spTgt spid="1948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builtIn="1"/>
                                        </p:tgtEl>
                                      </p:cMediaNode>
                                    </p:audio>
                                  </p:sub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19485"/>
                                        </p:tgtEl>
                                        <p:attrNameLst>
                                          <p:attrName>style.visibility</p:attrName>
                                        </p:attrNameLst>
                                      </p:cBhvr>
                                      <p:to>
                                        <p:strVal val="visible"/>
                                      </p:to>
                                    </p:set>
                                    <p:animEffect transition="in" filter="wedge">
                                      <p:cBhvr>
                                        <p:cTn id="23" dur="500"/>
                                        <p:tgtEl>
                                          <p:spTgt spid="19485"/>
                                        </p:tgtEl>
                                      </p:cBhvr>
                                    </p:animEffect>
                                  </p:childTnLst>
                                </p:cTn>
                              </p:par>
                            </p:childTnLst>
                          </p:cTn>
                        </p:par>
                        <p:par>
                          <p:cTn id="24" fill="hold" nodeType="afterGroup">
                            <p:stCondLst>
                              <p:cond delay="2500"/>
                            </p:stCondLst>
                            <p:childTnLst>
                              <p:par>
                                <p:cTn id="25" presetID="20" presetClass="exit" presetSubtype="0" fill="hold" grpId="1" nodeType="afterEffect">
                                  <p:stCondLst>
                                    <p:cond delay="0"/>
                                  </p:stCondLst>
                                  <p:childTnLst>
                                    <p:animEffect transition="out" filter="wedge">
                                      <p:cBhvr>
                                        <p:cTn id="26" dur="500"/>
                                        <p:tgtEl>
                                          <p:spTgt spid="19485"/>
                                        </p:tgtEl>
                                      </p:cBhvr>
                                    </p:animEffect>
                                    <p:set>
                                      <p:cBhvr>
                                        <p:cTn id="27" dur="1" fill="hold">
                                          <p:stCondLst>
                                            <p:cond delay="499"/>
                                          </p:stCondLst>
                                        </p:cTn>
                                        <p:tgtEl>
                                          <p:spTgt spid="1948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builtIn="1"/>
                                        </p:tgtEl>
                                      </p:cMediaNode>
                                    </p:audio>
                                  </p:subTnLst>
                                </p:cTn>
                              </p:par>
                            </p:childTnLst>
                          </p:cTn>
                        </p:par>
                        <p:par>
                          <p:cTn id="28" fill="hold" nodeType="afterGroup">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19484"/>
                                        </p:tgtEl>
                                        <p:attrNameLst>
                                          <p:attrName>style.visibility</p:attrName>
                                        </p:attrNameLst>
                                      </p:cBhvr>
                                      <p:to>
                                        <p:strVal val="visible"/>
                                      </p:to>
                                    </p:set>
                                    <p:animEffect transition="in" filter="wedge">
                                      <p:cBhvr>
                                        <p:cTn id="31" dur="500"/>
                                        <p:tgtEl>
                                          <p:spTgt spid="19484"/>
                                        </p:tgtEl>
                                      </p:cBhvr>
                                    </p:animEffect>
                                  </p:childTnLst>
                                </p:cTn>
                              </p:par>
                            </p:childTnLst>
                          </p:cTn>
                        </p:par>
                        <p:par>
                          <p:cTn id="32" fill="hold" nodeType="afterGroup">
                            <p:stCondLst>
                              <p:cond delay="3500"/>
                            </p:stCondLst>
                            <p:childTnLst>
                              <p:par>
                                <p:cTn id="33" presetID="20" presetClass="exit" presetSubtype="0" fill="hold" grpId="1" nodeType="afterEffect">
                                  <p:stCondLst>
                                    <p:cond delay="0"/>
                                  </p:stCondLst>
                                  <p:childTnLst>
                                    <p:animEffect transition="out" filter="wedge">
                                      <p:cBhvr>
                                        <p:cTn id="34" dur="500"/>
                                        <p:tgtEl>
                                          <p:spTgt spid="19484"/>
                                        </p:tgtEl>
                                      </p:cBhvr>
                                    </p:animEffect>
                                    <p:set>
                                      <p:cBhvr>
                                        <p:cTn id="35" dur="1" fill="hold">
                                          <p:stCondLst>
                                            <p:cond delay="499"/>
                                          </p:stCondLst>
                                        </p:cTn>
                                        <p:tgtEl>
                                          <p:spTgt spid="1948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builtIn="1"/>
                                        </p:tgtEl>
                                      </p:cMediaNode>
                                    </p:audio>
                                  </p:subTnLst>
                                </p:cTn>
                              </p:par>
                            </p:childTnLst>
                          </p:cTn>
                        </p:par>
                        <p:par>
                          <p:cTn id="36" fill="hold" nodeType="afterGroup">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19483"/>
                                        </p:tgtEl>
                                        <p:attrNameLst>
                                          <p:attrName>style.visibility</p:attrName>
                                        </p:attrNameLst>
                                      </p:cBhvr>
                                      <p:to>
                                        <p:strVal val="visible"/>
                                      </p:to>
                                    </p:set>
                                    <p:animEffect transition="in" filter="wedge">
                                      <p:cBhvr>
                                        <p:cTn id="39" dur="500"/>
                                        <p:tgtEl>
                                          <p:spTgt spid="19483"/>
                                        </p:tgtEl>
                                      </p:cBhvr>
                                    </p:animEffect>
                                  </p:childTnLst>
                                </p:cTn>
                              </p:par>
                            </p:childTnLst>
                          </p:cTn>
                        </p:par>
                        <p:par>
                          <p:cTn id="40" fill="hold" nodeType="afterGroup">
                            <p:stCondLst>
                              <p:cond delay="4500"/>
                            </p:stCondLst>
                            <p:childTnLst>
                              <p:par>
                                <p:cTn id="41" presetID="20" presetClass="exit" presetSubtype="0" fill="hold" grpId="1" nodeType="afterEffect">
                                  <p:stCondLst>
                                    <p:cond delay="0"/>
                                  </p:stCondLst>
                                  <p:childTnLst>
                                    <p:animEffect transition="out" filter="wedge">
                                      <p:cBhvr>
                                        <p:cTn id="42" dur="500"/>
                                        <p:tgtEl>
                                          <p:spTgt spid="19483"/>
                                        </p:tgtEl>
                                      </p:cBhvr>
                                    </p:animEffect>
                                    <p:set>
                                      <p:cBhvr>
                                        <p:cTn id="43" dur="1" fill="hold">
                                          <p:stCondLst>
                                            <p:cond delay="499"/>
                                          </p:stCondLst>
                                        </p:cTn>
                                        <p:tgtEl>
                                          <p:spTgt spid="1948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builtIn="1"/>
                                        </p:tgtEl>
                                      </p:cMediaNode>
                                    </p:audio>
                                  </p:subTnLst>
                                </p:cTn>
                              </p:par>
                            </p:childTnLst>
                          </p:cTn>
                        </p:par>
                        <p:par>
                          <p:cTn id="44" fill="hold" nodeType="afterGroup">
                            <p:stCondLst>
                              <p:cond delay="5000"/>
                            </p:stCondLst>
                            <p:childTnLst>
                              <p:par>
                                <p:cTn id="45" presetID="20" presetClass="entr" presetSubtype="0" fill="hold" grpId="0" nodeType="afterEffect">
                                  <p:stCondLst>
                                    <p:cond delay="0"/>
                                  </p:stCondLst>
                                  <p:childTnLst>
                                    <p:set>
                                      <p:cBhvr>
                                        <p:cTn id="46" dur="1" fill="hold">
                                          <p:stCondLst>
                                            <p:cond delay="0"/>
                                          </p:stCondLst>
                                        </p:cTn>
                                        <p:tgtEl>
                                          <p:spTgt spid="19482"/>
                                        </p:tgtEl>
                                        <p:attrNameLst>
                                          <p:attrName>style.visibility</p:attrName>
                                        </p:attrNameLst>
                                      </p:cBhvr>
                                      <p:to>
                                        <p:strVal val="visible"/>
                                      </p:to>
                                    </p:set>
                                    <p:animEffect transition="in" filter="wedge">
                                      <p:cBhvr>
                                        <p:cTn id="47" dur="500"/>
                                        <p:tgtEl>
                                          <p:spTgt spid="19482"/>
                                        </p:tgtEl>
                                      </p:cBhvr>
                                    </p:animEffect>
                                  </p:childTnLst>
                                </p:cTn>
                              </p:par>
                            </p:childTnLst>
                          </p:cTn>
                        </p:par>
                        <p:par>
                          <p:cTn id="48" fill="hold" nodeType="afterGroup">
                            <p:stCondLst>
                              <p:cond delay="5500"/>
                            </p:stCondLst>
                            <p:childTnLst>
                              <p:par>
                                <p:cTn id="49" presetID="20" presetClass="exit" presetSubtype="0" fill="hold" grpId="1" nodeType="afterEffect">
                                  <p:stCondLst>
                                    <p:cond delay="0"/>
                                  </p:stCondLst>
                                  <p:childTnLst>
                                    <p:animEffect transition="out" filter="wedge">
                                      <p:cBhvr>
                                        <p:cTn id="50" dur="500"/>
                                        <p:tgtEl>
                                          <p:spTgt spid="19482"/>
                                        </p:tgtEl>
                                      </p:cBhvr>
                                    </p:animEffect>
                                    <p:set>
                                      <p:cBhvr>
                                        <p:cTn id="51" dur="1" fill="hold">
                                          <p:stCondLst>
                                            <p:cond delay="499"/>
                                          </p:stCondLst>
                                        </p:cTn>
                                        <p:tgtEl>
                                          <p:spTgt spid="1948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6000"/>
                            </p:stCondLst>
                            <p:childTnLst>
                              <p:par>
                                <p:cTn id="53" presetID="20" presetClass="entr" presetSubtype="0" fill="hold" grpId="0" nodeType="afterEffect">
                                  <p:stCondLst>
                                    <p:cond delay="0"/>
                                  </p:stCondLst>
                                  <p:childTnLst>
                                    <p:set>
                                      <p:cBhvr>
                                        <p:cTn id="54" dur="1" fill="hold">
                                          <p:stCondLst>
                                            <p:cond delay="0"/>
                                          </p:stCondLst>
                                        </p:cTn>
                                        <p:tgtEl>
                                          <p:spTgt spid="19479"/>
                                        </p:tgtEl>
                                        <p:attrNameLst>
                                          <p:attrName>style.visibility</p:attrName>
                                        </p:attrNameLst>
                                      </p:cBhvr>
                                      <p:to>
                                        <p:strVal val="visible"/>
                                      </p:to>
                                    </p:set>
                                    <p:animEffect transition="in" filter="wedge">
                                      <p:cBhvr>
                                        <p:cTn id="55" dur="500"/>
                                        <p:tgtEl>
                                          <p:spTgt spid="19479"/>
                                        </p:tgtEl>
                                      </p:cBhvr>
                                    </p:animEffect>
                                  </p:childTnLst>
                                </p:cTn>
                              </p:par>
                            </p:childTnLst>
                          </p:cTn>
                        </p:par>
                        <p:par>
                          <p:cTn id="56" fill="hold" nodeType="afterGroup">
                            <p:stCondLst>
                              <p:cond delay="6500"/>
                            </p:stCondLst>
                            <p:childTnLst>
                              <p:par>
                                <p:cTn id="57" presetID="20" presetClass="exit" presetSubtype="0" fill="hold" grpId="1" nodeType="afterEffect">
                                  <p:stCondLst>
                                    <p:cond delay="0"/>
                                  </p:stCondLst>
                                  <p:childTnLst>
                                    <p:animEffect transition="out" filter="wedge">
                                      <p:cBhvr>
                                        <p:cTn id="58" dur="500"/>
                                        <p:tgtEl>
                                          <p:spTgt spid="19479"/>
                                        </p:tgtEl>
                                      </p:cBhvr>
                                    </p:animEffect>
                                    <p:set>
                                      <p:cBhvr>
                                        <p:cTn id="59" dur="1" fill="hold">
                                          <p:stCondLst>
                                            <p:cond delay="499"/>
                                          </p:stCondLst>
                                        </p:cTn>
                                        <p:tgtEl>
                                          <p:spTgt spid="1947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builtIn="1"/>
                                        </p:tgtEl>
                                      </p:cMediaNode>
                                    </p:audio>
                                  </p:subTnLst>
                                </p:cTn>
                              </p:par>
                            </p:childTnLst>
                          </p:cTn>
                        </p:par>
                        <p:par>
                          <p:cTn id="60" fill="hold" nodeType="afterGroup">
                            <p:stCondLst>
                              <p:cond delay="7000"/>
                            </p:stCondLst>
                            <p:childTnLst>
                              <p:par>
                                <p:cTn id="61" presetID="20" presetClass="entr" presetSubtype="0" fill="hold" grpId="0" nodeType="afterEffect">
                                  <p:stCondLst>
                                    <p:cond delay="0"/>
                                  </p:stCondLst>
                                  <p:childTnLst>
                                    <p:set>
                                      <p:cBhvr>
                                        <p:cTn id="62" dur="1" fill="hold">
                                          <p:stCondLst>
                                            <p:cond delay="0"/>
                                          </p:stCondLst>
                                        </p:cTn>
                                        <p:tgtEl>
                                          <p:spTgt spid="19480"/>
                                        </p:tgtEl>
                                        <p:attrNameLst>
                                          <p:attrName>style.visibility</p:attrName>
                                        </p:attrNameLst>
                                      </p:cBhvr>
                                      <p:to>
                                        <p:strVal val="visible"/>
                                      </p:to>
                                    </p:set>
                                    <p:animEffect transition="in" filter="wedge">
                                      <p:cBhvr>
                                        <p:cTn id="63" dur="500"/>
                                        <p:tgtEl>
                                          <p:spTgt spid="19480"/>
                                        </p:tgtEl>
                                      </p:cBhvr>
                                    </p:animEffect>
                                  </p:childTnLst>
                                </p:cTn>
                              </p:par>
                            </p:childTnLst>
                          </p:cTn>
                        </p:par>
                        <p:par>
                          <p:cTn id="64" fill="hold" nodeType="afterGroup">
                            <p:stCondLst>
                              <p:cond delay="7500"/>
                            </p:stCondLst>
                            <p:childTnLst>
                              <p:par>
                                <p:cTn id="65" presetID="20" presetClass="exit" presetSubtype="0" fill="hold" grpId="1" nodeType="afterEffect">
                                  <p:stCondLst>
                                    <p:cond delay="0"/>
                                  </p:stCondLst>
                                  <p:childTnLst>
                                    <p:animEffect transition="out" filter="wedge">
                                      <p:cBhvr>
                                        <p:cTn id="66" dur="500"/>
                                        <p:tgtEl>
                                          <p:spTgt spid="19480"/>
                                        </p:tgtEl>
                                      </p:cBhvr>
                                    </p:animEffect>
                                    <p:set>
                                      <p:cBhvr>
                                        <p:cTn id="67" dur="1" fill="hold">
                                          <p:stCondLst>
                                            <p:cond delay="499"/>
                                          </p:stCondLst>
                                        </p:cTn>
                                        <p:tgtEl>
                                          <p:spTgt spid="1948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8" fill="hold" nodeType="afterGroup">
                            <p:stCondLst>
                              <p:cond delay="8000"/>
                            </p:stCondLst>
                            <p:childTnLst>
                              <p:par>
                                <p:cTn id="69" presetID="20" presetClass="entr" presetSubtype="0" fill="hold" grpId="0" nodeType="afterEffect">
                                  <p:stCondLst>
                                    <p:cond delay="0"/>
                                  </p:stCondLst>
                                  <p:childTnLst>
                                    <p:set>
                                      <p:cBhvr>
                                        <p:cTn id="70" dur="1" fill="hold">
                                          <p:stCondLst>
                                            <p:cond delay="0"/>
                                          </p:stCondLst>
                                        </p:cTn>
                                        <p:tgtEl>
                                          <p:spTgt spid="19481"/>
                                        </p:tgtEl>
                                        <p:attrNameLst>
                                          <p:attrName>style.visibility</p:attrName>
                                        </p:attrNameLst>
                                      </p:cBhvr>
                                      <p:to>
                                        <p:strVal val="visible"/>
                                      </p:to>
                                    </p:set>
                                    <p:animEffect transition="in" filter="wedge">
                                      <p:cBhvr>
                                        <p:cTn id="71" dur="500"/>
                                        <p:tgtEl>
                                          <p:spTgt spid="19481"/>
                                        </p:tgtEl>
                                      </p:cBhvr>
                                    </p:animEffect>
                                  </p:childTnLst>
                                </p:cTn>
                              </p:par>
                            </p:childTnLst>
                          </p:cTn>
                        </p:par>
                        <p:par>
                          <p:cTn id="72" fill="hold" nodeType="afterGroup">
                            <p:stCondLst>
                              <p:cond delay="8500"/>
                            </p:stCondLst>
                            <p:childTnLst>
                              <p:par>
                                <p:cTn id="73" presetID="20" presetClass="exit" presetSubtype="0" fill="hold" grpId="1" nodeType="afterEffect">
                                  <p:stCondLst>
                                    <p:cond delay="0"/>
                                  </p:stCondLst>
                                  <p:childTnLst>
                                    <p:animEffect transition="out" filter="wedge">
                                      <p:cBhvr>
                                        <p:cTn id="74" dur="500"/>
                                        <p:tgtEl>
                                          <p:spTgt spid="19481"/>
                                        </p:tgtEl>
                                      </p:cBhvr>
                                    </p:animEffect>
                                    <p:set>
                                      <p:cBhvr>
                                        <p:cTn id="75" dur="1" fill="hold">
                                          <p:stCondLst>
                                            <p:cond delay="499"/>
                                          </p:stCondLst>
                                        </p:cTn>
                                        <p:tgtEl>
                                          <p:spTgt spid="1948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9000"/>
                            </p:stCondLst>
                            <p:childTnLst>
                              <p:par>
                                <p:cTn id="77" presetID="20" presetClass="entr" presetSubtype="0" fill="hold" grpId="0" nodeType="afterEffect">
                                  <p:stCondLst>
                                    <p:cond delay="0"/>
                                  </p:stCondLst>
                                  <p:childTnLst>
                                    <p:set>
                                      <p:cBhvr>
                                        <p:cTn id="78" dur="1" fill="hold">
                                          <p:stCondLst>
                                            <p:cond delay="0"/>
                                          </p:stCondLst>
                                        </p:cTn>
                                        <p:tgtEl>
                                          <p:spTgt spid="19478"/>
                                        </p:tgtEl>
                                        <p:attrNameLst>
                                          <p:attrName>style.visibility</p:attrName>
                                        </p:attrNameLst>
                                      </p:cBhvr>
                                      <p:to>
                                        <p:strVal val="visible"/>
                                      </p:to>
                                    </p:set>
                                    <p:animEffect transition="in" filter="wedge">
                                      <p:cBhvr>
                                        <p:cTn id="79" dur="500"/>
                                        <p:tgtEl>
                                          <p:spTgt spid="19478"/>
                                        </p:tgtEl>
                                      </p:cBhvr>
                                    </p:animEffect>
                                  </p:childTnLst>
                                </p:cTn>
                              </p:par>
                            </p:childTnLst>
                          </p:cTn>
                        </p:par>
                        <p:par>
                          <p:cTn id="80" fill="hold" nodeType="afterGroup">
                            <p:stCondLst>
                              <p:cond delay="9500"/>
                            </p:stCondLst>
                            <p:childTnLst>
                              <p:par>
                                <p:cTn id="81" presetID="20" presetClass="exit" presetSubtype="0" fill="hold" grpId="1" nodeType="afterEffect">
                                  <p:stCondLst>
                                    <p:cond delay="0"/>
                                  </p:stCondLst>
                                  <p:childTnLst>
                                    <p:animEffect transition="out" filter="wedge">
                                      <p:cBhvr>
                                        <p:cTn id="82" dur="500"/>
                                        <p:tgtEl>
                                          <p:spTgt spid="19478"/>
                                        </p:tgtEl>
                                      </p:cBhvr>
                                    </p:animEffect>
                                    <p:set>
                                      <p:cBhvr>
                                        <p:cTn id="83" dur="1" fill="hold">
                                          <p:stCondLst>
                                            <p:cond delay="499"/>
                                          </p:stCondLst>
                                        </p:cTn>
                                        <p:tgtEl>
                                          <p:spTgt spid="1947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builtIn="1"/>
                                        </p:tgtEl>
                                      </p:cMediaNode>
                                    </p:audio>
                                  </p:subTnLst>
                                </p:cTn>
                              </p:par>
                            </p:childTnLst>
                          </p:cTn>
                        </p:par>
                        <p:par>
                          <p:cTn id="84" fill="hold" nodeType="afterGroup">
                            <p:stCondLst>
                              <p:cond delay="10000"/>
                            </p:stCondLst>
                            <p:childTnLst>
                              <p:par>
                                <p:cTn id="85" presetID="20" presetClass="entr" presetSubtype="0" fill="hold" grpId="0" nodeType="afterEffect">
                                  <p:stCondLst>
                                    <p:cond delay="0"/>
                                  </p:stCondLst>
                                  <p:childTnLst>
                                    <p:set>
                                      <p:cBhvr>
                                        <p:cTn id="86" dur="1" fill="hold">
                                          <p:stCondLst>
                                            <p:cond delay="0"/>
                                          </p:stCondLst>
                                        </p:cTn>
                                        <p:tgtEl>
                                          <p:spTgt spid="19488"/>
                                        </p:tgtEl>
                                        <p:attrNameLst>
                                          <p:attrName>style.visibility</p:attrName>
                                        </p:attrNameLst>
                                      </p:cBhvr>
                                      <p:to>
                                        <p:strVal val="visible"/>
                                      </p:to>
                                    </p:set>
                                    <p:animEffect transition="in" filter="wedge">
                                      <p:cBhvr>
                                        <p:cTn id="87" dur="500"/>
                                        <p:tgtEl>
                                          <p:spTgt spid="19488"/>
                                        </p:tgtEl>
                                      </p:cBhvr>
                                    </p:animEffect>
                                  </p:childTnLst>
                                </p:cTn>
                              </p:par>
                            </p:childTnLst>
                          </p:cTn>
                        </p:par>
                        <p:par>
                          <p:cTn id="88" fill="hold" nodeType="afterGroup">
                            <p:stCondLst>
                              <p:cond delay="10500"/>
                            </p:stCondLst>
                            <p:childTnLst>
                              <p:par>
                                <p:cTn id="89" presetID="20" presetClass="exit" presetSubtype="0" fill="hold" grpId="1" nodeType="afterEffect">
                                  <p:stCondLst>
                                    <p:cond delay="0"/>
                                  </p:stCondLst>
                                  <p:childTnLst>
                                    <p:animEffect transition="out" filter="wedge">
                                      <p:cBhvr>
                                        <p:cTn id="90" dur="500"/>
                                        <p:tgtEl>
                                          <p:spTgt spid="19488"/>
                                        </p:tgtEl>
                                      </p:cBhvr>
                                    </p:animEffect>
                                    <p:set>
                                      <p:cBhvr>
                                        <p:cTn id="91" dur="1" fill="hold">
                                          <p:stCondLst>
                                            <p:cond delay="499"/>
                                          </p:stCondLst>
                                        </p:cTn>
                                        <p:tgtEl>
                                          <p:spTgt spid="19488"/>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19463"/>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mediacall" presetSubtype="0" fill="hold" nodeType="afterEffect">
                                  <p:stCondLst>
                                    <p:cond delay="0"/>
                                  </p:stCondLst>
                                  <p:childTnLst>
                                    <p:cmd type="call" cmd="playFrom(0.0)">
                                      <p:cBhvr>
                                        <p:cTn id="96" dur="16004" fill="hold"/>
                                        <p:tgtEl>
                                          <p:spTgt spid="19463"/>
                                        </p:tgtEl>
                                      </p:cBhvr>
                                    </p:cmd>
                                  </p:childTnLst>
                                </p:cTn>
                              </p:par>
                            </p:childTnLst>
                          </p:cTn>
                        </p:par>
                      </p:childTnLst>
                    </p:cTn>
                  </p:par>
                </p:childTnLst>
              </p:cTn>
              <p:nextCondLst>
                <p:cond evt="onClick" delay="0">
                  <p:tgtEl>
                    <p:spTgt spid="19463"/>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19463"/>
                </p:tgtEl>
              </p:cMediaNode>
            </p:audio>
          </p:childTnLst>
        </p:cTn>
      </p:par>
    </p:tnLst>
    <p:bldLst>
      <p:bldP spid="19478" grpId="0" animBg="1"/>
      <p:bldP spid="19478" grpId="1" animBg="1"/>
      <p:bldP spid="19479" grpId="0" animBg="1"/>
      <p:bldP spid="19479" grpId="1" animBg="1"/>
      <p:bldP spid="19480" grpId="0" animBg="1"/>
      <p:bldP spid="19480" grpId="1" animBg="1"/>
      <p:bldP spid="19481" grpId="0" animBg="1"/>
      <p:bldP spid="19481" grpId="1" animBg="1"/>
      <p:bldP spid="19482" grpId="0" animBg="1"/>
      <p:bldP spid="19482" grpId="1" animBg="1"/>
      <p:bldP spid="19483" grpId="0" animBg="1"/>
      <p:bldP spid="19483" grpId="1" animBg="1"/>
      <p:bldP spid="19484" grpId="0" animBg="1"/>
      <p:bldP spid="19484" grpId="1" animBg="1"/>
      <p:bldP spid="19485" grpId="0" animBg="1"/>
      <p:bldP spid="19485" grpId="1" animBg="1"/>
      <p:bldP spid="19486" grpId="0" animBg="1"/>
      <p:bldP spid="19486" grpId="1" animBg="1"/>
      <p:bldP spid="19487" grpId="0" animBg="1"/>
      <p:bldP spid="19487" grpId="1" animBg="1"/>
      <p:bldP spid="19488" grpId="0" animBg="1"/>
      <p:bldP spid="1948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DE675726-D779-47FA-9EFB-F2F78418D83C}" type="slidenum">
              <a:rPr lang="en-US" smtClean="0"/>
              <a:pPr/>
              <a:t>11</a:t>
            </a:fld>
            <a:endParaRPr lang="en-US" smtClean="0"/>
          </a:p>
        </p:txBody>
      </p:sp>
      <p:sp>
        <p:nvSpPr>
          <p:cNvPr id="12291" name="Rectangle 4">
            <a:hlinkClick r:id="rId5" action="ppaction://hlinksldjump"/>
          </p:cNvPr>
          <p:cNvSpPr>
            <a:spLocks noChangeArrowheads="1"/>
          </p:cNvSpPr>
          <p:nvPr/>
        </p:nvSpPr>
        <p:spPr bwMode="auto">
          <a:xfrm>
            <a:off x="1371600" y="1752600"/>
            <a:ext cx="6400800" cy="1981200"/>
          </a:xfrm>
          <a:prstGeom prst="rect">
            <a:avLst/>
          </a:prstGeom>
          <a:noFill/>
          <a:ln w="9525">
            <a:noFill/>
            <a:miter lim="800000"/>
            <a:headEnd/>
            <a:tailEnd/>
          </a:ln>
        </p:spPr>
        <p:txBody>
          <a:bodyPr wrap="none" anchor="ctr"/>
          <a:lstStyle/>
          <a:p>
            <a:pPr algn="ctr" eaLnBrk="0" hangingPunct="0"/>
            <a:r>
              <a:rPr kumimoji="1" lang="en-US" sz="4000" b="1" i="1">
                <a:solidFill>
                  <a:srgbClr val="0000FF"/>
                </a:solidFill>
              </a:rPr>
              <a:t>Nêu đúng tên bài hát</a:t>
            </a:r>
            <a:br>
              <a:rPr kumimoji="1" lang="en-US" sz="4000" b="1" i="1">
                <a:solidFill>
                  <a:srgbClr val="0000FF"/>
                </a:solidFill>
              </a:rPr>
            </a:br>
            <a:r>
              <a:rPr kumimoji="1" lang="en-US" sz="4000" b="1" i="1">
                <a:solidFill>
                  <a:srgbClr val="0000FF"/>
                </a:solidFill>
              </a:rPr>
              <a:t>bạn sẽ được một bông hoa</a:t>
            </a:r>
          </a:p>
        </p:txBody>
      </p:sp>
      <p:pic>
        <p:nvPicPr>
          <p:cNvPr id="20485" name="Reco1285.WAV">
            <a:hlinkClick r:id="" action="ppaction://media"/>
          </p:cNvPr>
          <p:cNvPicPr>
            <a:picLocks noRot="1" noChangeAspect="1" noChangeArrowheads="1"/>
          </p:cNvPicPr>
          <p:nvPr>
            <a:wavAudioFile r:embed="rId1" name="Recorded Sound"/>
          </p:nvPr>
        </p:nvPicPr>
        <p:blipFill>
          <a:blip r:embed="rId6"/>
          <a:srcRect/>
          <a:stretch>
            <a:fillRect/>
          </a:stretch>
        </p:blipFill>
        <p:spPr bwMode="auto">
          <a:xfrm>
            <a:off x="8610600" y="152400"/>
            <a:ext cx="304800" cy="304800"/>
          </a:xfrm>
          <a:prstGeom prst="rect">
            <a:avLst/>
          </a:prstGeom>
          <a:noFill/>
          <a:ln w="9525">
            <a:noFill/>
            <a:miter lim="800000"/>
            <a:headEnd/>
            <a:tailEnd/>
          </a:ln>
        </p:spPr>
      </p:pic>
      <p:sp>
        <p:nvSpPr>
          <p:cNvPr id="12293" name="AutoShape 8">
            <a:hlinkClick r:id="rId7" action="ppaction://hlinksldjump"/>
          </p:cNvPr>
          <p:cNvSpPr>
            <a:spLocks noChangeArrowheads="1"/>
          </p:cNvSpPr>
          <p:nvPr/>
        </p:nvSpPr>
        <p:spPr bwMode="auto">
          <a:xfrm>
            <a:off x="8077200" y="6248400"/>
            <a:ext cx="1066800" cy="609600"/>
          </a:xfrm>
          <a:prstGeom prst="leftArrow">
            <a:avLst>
              <a:gd name="adj1" fmla="val 50000"/>
              <a:gd name="adj2" fmla="val 43750"/>
            </a:avLst>
          </a:prstGeom>
          <a:solidFill>
            <a:srgbClr val="00FFFF"/>
          </a:solidFill>
          <a:ln w="9525">
            <a:solidFill>
              <a:srgbClr val="0000FF"/>
            </a:solidFill>
            <a:miter lim="800000"/>
            <a:headEnd/>
            <a:tailEnd/>
          </a:ln>
        </p:spPr>
        <p:txBody>
          <a:bodyPr wrap="none" anchor="ctr"/>
          <a:lstStyle/>
          <a:p>
            <a:endParaRPr lang="en-US"/>
          </a:p>
        </p:txBody>
      </p:sp>
      <p:sp>
        <p:nvSpPr>
          <p:cNvPr id="20502" name="Oval 22"/>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a:t>
            </a:r>
          </a:p>
        </p:txBody>
      </p:sp>
      <p:sp>
        <p:nvSpPr>
          <p:cNvPr id="20503" name="Oval 23"/>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4</a:t>
            </a:r>
          </a:p>
        </p:txBody>
      </p:sp>
      <p:sp>
        <p:nvSpPr>
          <p:cNvPr id="20504" name="Oval 24"/>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3</a:t>
            </a:r>
          </a:p>
        </p:txBody>
      </p:sp>
      <p:sp>
        <p:nvSpPr>
          <p:cNvPr id="20505" name="Oval 25"/>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2</a:t>
            </a:r>
          </a:p>
        </p:txBody>
      </p:sp>
      <p:sp>
        <p:nvSpPr>
          <p:cNvPr id="20506" name="Oval 26"/>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5</a:t>
            </a:r>
          </a:p>
        </p:txBody>
      </p:sp>
      <p:sp>
        <p:nvSpPr>
          <p:cNvPr id="20507" name="Oval 27"/>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6</a:t>
            </a:r>
          </a:p>
        </p:txBody>
      </p:sp>
      <p:sp>
        <p:nvSpPr>
          <p:cNvPr id="20508" name="Oval 28"/>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7</a:t>
            </a:r>
          </a:p>
        </p:txBody>
      </p:sp>
      <p:sp>
        <p:nvSpPr>
          <p:cNvPr id="20509" name="Oval 29"/>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8</a:t>
            </a:r>
          </a:p>
        </p:txBody>
      </p:sp>
      <p:sp>
        <p:nvSpPr>
          <p:cNvPr id="20510" name="Oval 30"/>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9</a:t>
            </a:r>
          </a:p>
        </p:txBody>
      </p:sp>
      <p:sp>
        <p:nvSpPr>
          <p:cNvPr id="20511" name="Oval 31"/>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10</a:t>
            </a:r>
          </a:p>
        </p:txBody>
      </p:sp>
      <p:sp>
        <p:nvSpPr>
          <p:cNvPr id="20512" name="Oval 32"/>
          <p:cNvSpPr>
            <a:spLocks noChangeArrowheads="1"/>
          </p:cNvSpPr>
          <p:nvPr/>
        </p:nvSpPr>
        <p:spPr bwMode="auto">
          <a:xfrm>
            <a:off x="4191000" y="6858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0</a:t>
            </a:r>
          </a:p>
        </p:txBody>
      </p:sp>
      <p:pic>
        <p:nvPicPr>
          <p:cNvPr id="12305" name="Picture 34" descr="POINSET2"/>
          <p:cNvPicPr>
            <a:picLocks noChangeAspect="1" noChangeArrowheads="1"/>
          </p:cNvPicPr>
          <p:nvPr/>
        </p:nvPicPr>
        <p:blipFill>
          <a:blip r:embed="rId8"/>
          <a:srcRect/>
          <a:stretch>
            <a:fillRect/>
          </a:stretch>
        </p:blipFill>
        <p:spPr bwMode="auto">
          <a:xfrm rot="-160555">
            <a:off x="0" y="0"/>
            <a:ext cx="1739900" cy="172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0511"/>
                                        </p:tgtEl>
                                        <p:attrNameLst>
                                          <p:attrName>style.visibility</p:attrName>
                                        </p:attrNameLst>
                                      </p:cBhvr>
                                      <p:to>
                                        <p:strVal val="visible"/>
                                      </p:to>
                                    </p:set>
                                    <p:animEffect transition="in" filter="wedge">
                                      <p:cBhvr>
                                        <p:cTn id="7" dur="500"/>
                                        <p:tgtEl>
                                          <p:spTgt spid="20511"/>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20511"/>
                                        </p:tgtEl>
                                      </p:cBhvr>
                                    </p:animEffect>
                                    <p:set>
                                      <p:cBhvr>
                                        <p:cTn id="11" dur="1" fill="hold">
                                          <p:stCondLst>
                                            <p:cond delay="499"/>
                                          </p:stCondLst>
                                        </p:cTn>
                                        <p:tgtEl>
                                          <p:spTgt spid="20511"/>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builtIn="1"/>
                                        </p:tgtEl>
                                      </p:cMediaNode>
                                    </p:audio>
                                  </p:sub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20510"/>
                                        </p:tgtEl>
                                        <p:attrNameLst>
                                          <p:attrName>style.visibility</p:attrName>
                                        </p:attrNameLst>
                                      </p:cBhvr>
                                      <p:to>
                                        <p:strVal val="visible"/>
                                      </p:to>
                                    </p:set>
                                    <p:animEffect transition="in" filter="wedge">
                                      <p:cBhvr>
                                        <p:cTn id="15" dur="500"/>
                                        <p:tgtEl>
                                          <p:spTgt spid="20510"/>
                                        </p:tgtEl>
                                      </p:cBhvr>
                                    </p:animEffect>
                                  </p:childTnLst>
                                </p:cTn>
                              </p:par>
                            </p:childTnLst>
                          </p:cTn>
                        </p:par>
                        <p:par>
                          <p:cTn id="16" fill="hold" nodeType="afterGroup">
                            <p:stCondLst>
                              <p:cond delay="1500"/>
                            </p:stCondLst>
                            <p:childTnLst>
                              <p:par>
                                <p:cTn id="17" presetID="20" presetClass="exit" presetSubtype="0" fill="hold" grpId="1" nodeType="afterEffect">
                                  <p:stCondLst>
                                    <p:cond delay="0"/>
                                  </p:stCondLst>
                                  <p:childTnLst>
                                    <p:animEffect transition="out" filter="wedge">
                                      <p:cBhvr>
                                        <p:cTn id="18" dur="500"/>
                                        <p:tgtEl>
                                          <p:spTgt spid="20510"/>
                                        </p:tgtEl>
                                      </p:cBhvr>
                                    </p:animEffect>
                                    <p:set>
                                      <p:cBhvr>
                                        <p:cTn id="19" dur="1" fill="hold">
                                          <p:stCondLst>
                                            <p:cond delay="499"/>
                                          </p:stCondLst>
                                        </p:cTn>
                                        <p:tgtEl>
                                          <p:spTgt spid="20510"/>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builtIn="1"/>
                                        </p:tgtEl>
                                      </p:cMediaNode>
                                    </p:audio>
                                  </p:sub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20509"/>
                                        </p:tgtEl>
                                        <p:attrNameLst>
                                          <p:attrName>style.visibility</p:attrName>
                                        </p:attrNameLst>
                                      </p:cBhvr>
                                      <p:to>
                                        <p:strVal val="visible"/>
                                      </p:to>
                                    </p:set>
                                    <p:animEffect transition="in" filter="wedge">
                                      <p:cBhvr>
                                        <p:cTn id="23" dur="500"/>
                                        <p:tgtEl>
                                          <p:spTgt spid="20509"/>
                                        </p:tgtEl>
                                      </p:cBhvr>
                                    </p:animEffect>
                                  </p:childTnLst>
                                </p:cTn>
                              </p:par>
                            </p:childTnLst>
                          </p:cTn>
                        </p:par>
                        <p:par>
                          <p:cTn id="24" fill="hold" nodeType="afterGroup">
                            <p:stCondLst>
                              <p:cond delay="2500"/>
                            </p:stCondLst>
                            <p:childTnLst>
                              <p:par>
                                <p:cTn id="25" presetID="20" presetClass="exit" presetSubtype="0" fill="hold" grpId="1" nodeType="afterEffect">
                                  <p:stCondLst>
                                    <p:cond delay="0"/>
                                  </p:stCondLst>
                                  <p:childTnLst>
                                    <p:animEffect transition="out" filter="wedge">
                                      <p:cBhvr>
                                        <p:cTn id="26" dur="500"/>
                                        <p:tgtEl>
                                          <p:spTgt spid="20509"/>
                                        </p:tgtEl>
                                      </p:cBhvr>
                                    </p:animEffect>
                                    <p:set>
                                      <p:cBhvr>
                                        <p:cTn id="27" dur="1" fill="hold">
                                          <p:stCondLst>
                                            <p:cond delay="499"/>
                                          </p:stCondLst>
                                        </p:cTn>
                                        <p:tgtEl>
                                          <p:spTgt spid="20509"/>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builtIn="1"/>
                                        </p:tgtEl>
                                      </p:cMediaNode>
                                    </p:audio>
                                  </p:subTnLst>
                                </p:cTn>
                              </p:par>
                            </p:childTnLst>
                          </p:cTn>
                        </p:par>
                        <p:par>
                          <p:cTn id="28" fill="hold" nodeType="afterGroup">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20508"/>
                                        </p:tgtEl>
                                        <p:attrNameLst>
                                          <p:attrName>style.visibility</p:attrName>
                                        </p:attrNameLst>
                                      </p:cBhvr>
                                      <p:to>
                                        <p:strVal val="visible"/>
                                      </p:to>
                                    </p:set>
                                    <p:animEffect transition="in" filter="wedge">
                                      <p:cBhvr>
                                        <p:cTn id="31" dur="500"/>
                                        <p:tgtEl>
                                          <p:spTgt spid="20508"/>
                                        </p:tgtEl>
                                      </p:cBhvr>
                                    </p:animEffect>
                                  </p:childTnLst>
                                </p:cTn>
                              </p:par>
                            </p:childTnLst>
                          </p:cTn>
                        </p:par>
                        <p:par>
                          <p:cTn id="32" fill="hold" nodeType="afterGroup">
                            <p:stCondLst>
                              <p:cond delay="3500"/>
                            </p:stCondLst>
                            <p:childTnLst>
                              <p:par>
                                <p:cTn id="33" presetID="20" presetClass="exit" presetSubtype="0" fill="hold" grpId="1" nodeType="afterEffect">
                                  <p:stCondLst>
                                    <p:cond delay="0"/>
                                  </p:stCondLst>
                                  <p:childTnLst>
                                    <p:animEffect transition="out" filter="wedge">
                                      <p:cBhvr>
                                        <p:cTn id="34" dur="500"/>
                                        <p:tgtEl>
                                          <p:spTgt spid="20508"/>
                                        </p:tgtEl>
                                      </p:cBhvr>
                                    </p:animEffect>
                                    <p:set>
                                      <p:cBhvr>
                                        <p:cTn id="35" dur="1" fill="hold">
                                          <p:stCondLst>
                                            <p:cond delay="499"/>
                                          </p:stCondLst>
                                        </p:cTn>
                                        <p:tgtEl>
                                          <p:spTgt spid="2050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builtIn="1"/>
                                        </p:tgtEl>
                                      </p:cMediaNode>
                                    </p:audio>
                                  </p:subTnLst>
                                </p:cTn>
                              </p:par>
                            </p:childTnLst>
                          </p:cTn>
                        </p:par>
                        <p:par>
                          <p:cTn id="36" fill="hold" nodeType="afterGroup">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20507"/>
                                        </p:tgtEl>
                                        <p:attrNameLst>
                                          <p:attrName>style.visibility</p:attrName>
                                        </p:attrNameLst>
                                      </p:cBhvr>
                                      <p:to>
                                        <p:strVal val="visible"/>
                                      </p:to>
                                    </p:set>
                                    <p:animEffect transition="in" filter="wedge">
                                      <p:cBhvr>
                                        <p:cTn id="39" dur="500"/>
                                        <p:tgtEl>
                                          <p:spTgt spid="20507"/>
                                        </p:tgtEl>
                                      </p:cBhvr>
                                    </p:animEffect>
                                  </p:childTnLst>
                                </p:cTn>
                              </p:par>
                            </p:childTnLst>
                          </p:cTn>
                        </p:par>
                        <p:par>
                          <p:cTn id="40" fill="hold" nodeType="afterGroup">
                            <p:stCondLst>
                              <p:cond delay="4500"/>
                            </p:stCondLst>
                            <p:childTnLst>
                              <p:par>
                                <p:cTn id="41" presetID="20" presetClass="exit" presetSubtype="0" fill="hold" grpId="1" nodeType="afterEffect">
                                  <p:stCondLst>
                                    <p:cond delay="0"/>
                                  </p:stCondLst>
                                  <p:childTnLst>
                                    <p:animEffect transition="out" filter="wedge">
                                      <p:cBhvr>
                                        <p:cTn id="42" dur="500"/>
                                        <p:tgtEl>
                                          <p:spTgt spid="20507"/>
                                        </p:tgtEl>
                                      </p:cBhvr>
                                    </p:animEffect>
                                    <p:set>
                                      <p:cBhvr>
                                        <p:cTn id="43" dur="1" fill="hold">
                                          <p:stCondLst>
                                            <p:cond delay="499"/>
                                          </p:stCondLst>
                                        </p:cTn>
                                        <p:tgtEl>
                                          <p:spTgt spid="20507"/>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builtIn="1"/>
                                        </p:tgtEl>
                                      </p:cMediaNode>
                                    </p:audio>
                                  </p:subTnLst>
                                </p:cTn>
                              </p:par>
                            </p:childTnLst>
                          </p:cTn>
                        </p:par>
                        <p:par>
                          <p:cTn id="44" fill="hold" nodeType="afterGroup">
                            <p:stCondLst>
                              <p:cond delay="5000"/>
                            </p:stCondLst>
                            <p:childTnLst>
                              <p:par>
                                <p:cTn id="45" presetID="20" presetClass="entr" presetSubtype="0" fill="hold" grpId="0" nodeType="afterEffect">
                                  <p:stCondLst>
                                    <p:cond delay="0"/>
                                  </p:stCondLst>
                                  <p:childTnLst>
                                    <p:set>
                                      <p:cBhvr>
                                        <p:cTn id="46" dur="1" fill="hold">
                                          <p:stCondLst>
                                            <p:cond delay="0"/>
                                          </p:stCondLst>
                                        </p:cTn>
                                        <p:tgtEl>
                                          <p:spTgt spid="20506"/>
                                        </p:tgtEl>
                                        <p:attrNameLst>
                                          <p:attrName>style.visibility</p:attrName>
                                        </p:attrNameLst>
                                      </p:cBhvr>
                                      <p:to>
                                        <p:strVal val="visible"/>
                                      </p:to>
                                    </p:set>
                                    <p:animEffect transition="in" filter="wedge">
                                      <p:cBhvr>
                                        <p:cTn id="47" dur="500"/>
                                        <p:tgtEl>
                                          <p:spTgt spid="20506"/>
                                        </p:tgtEl>
                                      </p:cBhvr>
                                    </p:animEffect>
                                  </p:childTnLst>
                                </p:cTn>
                              </p:par>
                            </p:childTnLst>
                          </p:cTn>
                        </p:par>
                        <p:par>
                          <p:cTn id="48" fill="hold" nodeType="afterGroup">
                            <p:stCondLst>
                              <p:cond delay="5500"/>
                            </p:stCondLst>
                            <p:childTnLst>
                              <p:par>
                                <p:cTn id="49" presetID="20" presetClass="exit" presetSubtype="0" fill="hold" grpId="1" nodeType="afterEffect">
                                  <p:stCondLst>
                                    <p:cond delay="0"/>
                                  </p:stCondLst>
                                  <p:childTnLst>
                                    <p:animEffect transition="out" filter="wedge">
                                      <p:cBhvr>
                                        <p:cTn id="50" dur="500"/>
                                        <p:tgtEl>
                                          <p:spTgt spid="20506"/>
                                        </p:tgtEl>
                                      </p:cBhvr>
                                    </p:animEffect>
                                    <p:set>
                                      <p:cBhvr>
                                        <p:cTn id="51" dur="1" fill="hold">
                                          <p:stCondLst>
                                            <p:cond delay="499"/>
                                          </p:stCondLst>
                                        </p:cTn>
                                        <p:tgtEl>
                                          <p:spTgt spid="20506"/>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6000"/>
                            </p:stCondLst>
                            <p:childTnLst>
                              <p:par>
                                <p:cTn id="53" presetID="20" presetClass="entr" presetSubtype="0" fill="hold" grpId="0" nodeType="afterEffect">
                                  <p:stCondLst>
                                    <p:cond delay="0"/>
                                  </p:stCondLst>
                                  <p:childTnLst>
                                    <p:set>
                                      <p:cBhvr>
                                        <p:cTn id="54" dur="1" fill="hold">
                                          <p:stCondLst>
                                            <p:cond delay="0"/>
                                          </p:stCondLst>
                                        </p:cTn>
                                        <p:tgtEl>
                                          <p:spTgt spid="20503"/>
                                        </p:tgtEl>
                                        <p:attrNameLst>
                                          <p:attrName>style.visibility</p:attrName>
                                        </p:attrNameLst>
                                      </p:cBhvr>
                                      <p:to>
                                        <p:strVal val="visible"/>
                                      </p:to>
                                    </p:set>
                                    <p:animEffect transition="in" filter="wedge">
                                      <p:cBhvr>
                                        <p:cTn id="55" dur="500"/>
                                        <p:tgtEl>
                                          <p:spTgt spid="20503"/>
                                        </p:tgtEl>
                                      </p:cBhvr>
                                    </p:animEffect>
                                  </p:childTnLst>
                                </p:cTn>
                              </p:par>
                            </p:childTnLst>
                          </p:cTn>
                        </p:par>
                        <p:par>
                          <p:cTn id="56" fill="hold" nodeType="afterGroup">
                            <p:stCondLst>
                              <p:cond delay="6500"/>
                            </p:stCondLst>
                            <p:childTnLst>
                              <p:par>
                                <p:cTn id="57" presetID="20" presetClass="exit" presetSubtype="0" fill="hold" grpId="1" nodeType="afterEffect">
                                  <p:stCondLst>
                                    <p:cond delay="0"/>
                                  </p:stCondLst>
                                  <p:childTnLst>
                                    <p:animEffect transition="out" filter="wedge">
                                      <p:cBhvr>
                                        <p:cTn id="58" dur="500"/>
                                        <p:tgtEl>
                                          <p:spTgt spid="20503"/>
                                        </p:tgtEl>
                                      </p:cBhvr>
                                    </p:animEffect>
                                    <p:set>
                                      <p:cBhvr>
                                        <p:cTn id="59" dur="1" fill="hold">
                                          <p:stCondLst>
                                            <p:cond delay="499"/>
                                          </p:stCondLst>
                                        </p:cTn>
                                        <p:tgtEl>
                                          <p:spTgt spid="20503"/>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builtIn="1"/>
                                        </p:tgtEl>
                                      </p:cMediaNode>
                                    </p:audio>
                                  </p:subTnLst>
                                </p:cTn>
                              </p:par>
                            </p:childTnLst>
                          </p:cTn>
                        </p:par>
                        <p:par>
                          <p:cTn id="60" fill="hold" nodeType="afterGroup">
                            <p:stCondLst>
                              <p:cond delay="7000"/>
                            </p:stCondLst>
                            <p:childTnLst>
                              <p:par>
                                <p:cTn id="61" presetID="20" presetClass="entr" presetSubtype="0" fill="hold" grpId="0" nodeType="afterEffect">
                                  <p:stCondLst>
                                    <p:cond delay="0"/>
                                  </p:stCondLst>
                                  <p:childTnLst>
                                    <p:set>
                                      <p:cBhvr>
                                        <p:cTn id="62" dur="1" fill="hold">
                                          <p:stCondLst>
                                            <p:cond delay="0"/>
                                          </p:stCondLst>
                                        </p:cTn>
                                        <p:tgtEl>
                                          <p:spTgt spid="20504"/>
                                        </p:tgtEl>
                                        <p:attrNameLst>
                                          <p:attrName>style.visibility</p:attrName>
                                        </p:attrNameLst>
                                      </p:cBhvr>
                                      <p:to>
                                        <p:strVal val="visible"/>
                                      </p:to>
                                    </p:set>
                                    <p:animEffect transition="in" filter="wedge">
                                      <p:cBhvr>
                                        <p:cTn id="63" dur="500"/>
                                        <p:tgtEl>
                                          <p:spTgt spid="20504"/>
                                        </p:tgtEl>
                                      </p:cBhvr>
                                    </p:animEffect>
                                  </p:childTnLst>
                                </p:cTn>
                              </p:par>
                            </p:childTnLst>
                          </p:cTn>
                        </p:par>
                        <p:par>
                          <p:cTn id="64" fill="hold" nodeType="afterGroup">
                            <p:stCondLst>
                              <p:cond delay="7500"/>
                            </p:stCondLst>
                            <p:childTnLst>
                              <p:par>
                                <p:cTn id="65" presetID="20" presetClass="exit" presetSubtype="0" fill="hold" grpId="1" nodeType="afterEffect">
                                  <p:stCondLst>
                                    <p:cond delay="0"/>
                                  </p:stCondLst>
                                  <p:childTnLst>
                                    <p:animEffect transition="out" filter="wedge">
                                      <p:cBhvr>
                                        <p:cTn id="66" dur="500"/>
                                        <p:tgtEl>
                                          <p:spTgt spid="20504"/>
                                        </p:tgtEl>
                                      </p:cBhvr>
                                    </p:animEffect>
                                    <p:set>
                                      <p:cBhvr>
                                        <p:cTn id="67" dur="1" fill="hold">
                                          <p:stCondLst>
                                            <p:cond delay="499"/>
                                          </p:stCondLst>
                                        </p:cTn>
                                        <p:tgtEl>
                                          <p:spTgt spid="20504"/>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8" fill="hold" nodeType="afterGroup">
                            <p:stCondLst>
                              <p:cond delay="8000"/>
                            </p:stCondLst>
                            <p:childTnLst>
                              <p:par>
                                <p:cTn id="69" presetID="20" presetClass="entr" presetSubtype="0" fill="hold" grpId="0" nodeType="afterEffect">
                                  <p:stCondLst>
                                    <p:cond delay="0"/>
                                  </p:stCondLst>
                                  <p:childTnLst>
                                    <p:set>
                                      <p:cBhvr>
                                        <p:cTn id="70" dur="1" fill="hold">
                                          <p:stCondLst>
                                            <p:cond delay="0"/>
                                          </p:stCondLst>
                                        </p:cTn>
                                        <p:tgtEl>
                                          <p:spTgt spid="20505"/>
                                        </p:tgtEl>
                                        <p:attrNameLst>
                                          <p:attrName>style.visibility</p:attrName>
                                        </p:attrNameLst>
                                      </p:cBhvr>
                                      <p:to>
                                        <p:strVal val="visible"/>
                                      </p:to>
                                    </p:set>
                                    <p:animEffect transition="in" filter="wedge">
                                      <p:cBhvr>
                                        <p:cTn id="71" dur="500"/>
                                        <p:tgtEl>
                                          <p:spTgt spid="20505"/>
                                        </p:tgtEl>
                                      </p:cBhvr>
                                    </p:animEffect>
                                  </p:childTnLst>
                                </p:cTn>
                              </p:par>
                            </p:childTnLst>
                          </p:cTn>
                        </p:par>
                        <p:par>
                          <p:cTn id="72" fill="hold" nodeType="afterGroup">
                            <p:stCondLst>
                              <p:cond delay="8500"/>
                            </p:stCondLst>
                            <p:childTnLst>
                              <p:par>
                                <p:cTn id="73" presetID="20" presetClass="exit" presetSubtype="0" fill="hold" grpId="1" nodeType="afterEffect">
                                  <p:stCondLst>
                                    <p:cond delay="0"/>
                                  </p:stCondLst>
                                  <p:childTnLst>
                                    <p:animEffect transition="out" filter="wedge">
                                      <p:cBhvr>
                                        <p:cTn id="74" dur="500"/>
                                        <p:tgtEl>
                                          <p:spTgt spid="20505"/>
                                        </p:tgtEl>
                                      </p:cBhvr>
                                    </p:animEffect>
                                    <p:set>
                                      <p:cBhvr>
                                        <p:cTn id="75" dur="1" fill="hold">
                                          <p:stCondLst>
                                            <p:cond delay="499"/>
                                          </p:stCondLst>
                                        </p:cTn>
                                        <p:tgtEl>
                                          <p:spTgt spid="20505"/>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9000"/>
                            </p:stCondLst>
                            <p:childTnLst>
                              <p:par>
                                <p:cTn id="77" presetID="20" presetClass="entr" presetSubtype="0" fill="hold" grpId="0" nodeType="afterEffect">
                                  <p:stCondLst>
                                    <p:cond delay="0"/>
                                  </p:stCondLst>
                                  <p:childTnLst>
                                    <p:set>
                                      <p:cBhvr>
                                        <p:cTn id="78" dur="1" fill="hold">
                                          <p:stCondLst>
                                            <p:cond delay="0"/>
                                          </p:stCondLst>
                                        </p:cTn>
                                        <p:tgtEl>
                                          <p:spTgt spid="20502"/>
                                        </p:tgtEl>
                                        <p:attrNameLst>
                                          <p:attrName>style.visibility</p:attrName>
                                        </p:attrNameLst>
                                      </p:cBhvr>
                                      <p:to>
                                        <p:strVal val="visible"/>
                                      </p:to>
                                    </p:set>
                                    <p:animEffect transition="in" filter="wedge">
                                      <p:cBhvr>
                                        <p:cTn id="79" dur="500"/>
                                        <p:tgtEl>
                                          <p:spTgt spid="20502"/>
                                        </p:tgtEl>
                                      </p:cBhvr>
                                    </p:animEffect>
                                  </p:childTnLst>
                                </p:cTn>
                              </p:par>
                            </p:childTnLst>
                          </p:cTn>
                        </p:par>
                        <p:par>
                          <p:cTn id="80" fill="hold" nodeType="afterGroup">
                            <p:stCondLst>
                              <p:cond delay="9500"/>
                            </p:stCondLst>
                            <p:childTnLst>
                              <p:par>
                                <p:cTn id="81" presetID="20" presetClass="exit" presetSubtype="0" fill="hold" grpId="1" nodeType="afterEffect">
                                  <p:stCondLst>
                                    <p:cond delay="0"/>
                                  </p:stCondLst>
                                  <p:childTnLst>
                                    <p:animEffect transition="out" filter="wedge">
                                      <p:cBhvr>
                                        <p:cTn id="82" dur="500"/>
                                        <p:tgtEl>
                                          <p:spTgt spid="20502"/>
                                        </p:tgtEl>
                                      </p:cBhvr>
                                    </p:animEffect>
                                    <p:set>
                                      <p:cBhvr>
                                        <p:cTn id="83" dur="1" fill="hold">
                                          <p:stCondLst>
                                            <p:cond delay="499"/>
                                          </p:stCondLst>
                                        </p:cTn>
                                        <p:tgtEl>
                                          <p:spTgt spid="20502"/>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builtIn="1"/>
                                        </p:tgtEl>
                                      </p:cMediaNode>
                                    </p:audio>
                                  </p:subTnLst>
                                </p:cTn>
                              </p:par>
                            </p:childTnLst>
                          </p:cTn>
                        </p:par>
                        <p:par>
                          <p:cTn id="84" fill="hold" nodeType="afterGroup">
                            <p:stCondLst>
                              <p:cond delay="10000"/>
                            </p:stCondLst>
                            <p:childTnLst>
                              <p:par>
                                <p:cTn id="85" presetID="20" presetClass="entr" presetSubtype="0" fill="hold" grpId="0" nodeType="afterEffect">
                                  <p:stCondLst>
                                    <p:cond delay="0"/>
                                  </p:stCondLst>
                                  <p:childTnLst>
                                    <p:set>
                                      <p:cBhvr>
                                        <p:cTn id="86" dur="1" fill="hold">
                                          <p:stCondLst>
                                            <p:cond delay="0"/>
                                          </p:stCondLst>
                                        </p:cTn>
                                        <p:tgtEl>
                                          <p:spTgt spid="20512"/>
                                        </p:tgtEl>
                                        <p:attrNameLst>
                                          <p:attrName>style.visibility</p:attrName>
                                        </p:attrNameLst>
                                      </p:cBhvr>
                                      <p:to>
                                        <p:strVal val="visible"/>
                                      </p:to>
                                    </p:set>
                                    <p:animEffect transition="in" filter="wedge">
                                      <p:cBhvr>
                                        <p:cTn id="87" dur="500"/>
                                        <p:tgtEl>
                                          <p:spTgt spid="20512"/>
                                        </p:tgtEl>
                                      </p:cBhvr>
                                    </p:animEffect>
                                  </p:childTnLst>
                                </p:cTn>
                              </p:par>
                            </p:childTnLst>
                          </p:cTn>
                        </p:par>
                        <p:par>
                          <p:cTn id="88" fill="hold" nodeType="afterGroup">
                            <p:stCondLst>
                              <p:cond delay="10500"/>
                            </p:stCondLst>
                            <p:childTnLst>
                              <p:par>
                                <p:cTn id="89" presetID="20" presetClass="exit" presetSubtype="0" fill="hold" grpId="1" nodeType="afterEffect">
                                  <p:stCondLst>
                                    <p:cond delay="0"/>
                                  </p:stCondLst>
                                  <p:childTnLst>
                                    <p:animEffect transition="out" filter="wedge">
                                      <p:cBhvr>
                                        <p:cTn id="90" dur="500"/>
                                        <p:tgtEl>
                                          <p:spTgt spid="20512"/>
                                        </p:tgtEl>
                                      </p:cBhvr>
                                    </p:animEffect>
                                    <p:set>
                                      <p:cBhvr>
                                        <p:cTn id="91" dur="1" fill="hold">
                                          <p:stCondLst>
                                            <p:cond delay="499"/>
                                          </p:stCondLst>
                                        </p:cTn>
                                        <p:tgtEl>
                                          <p:spTgt spid="20512"/>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20485"/>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mediacall" presetSubtype="0" fill="hold" nodeType="clickEffect">
                                  <p:stCondLst>
                                    <p:cond delay="0"/>
                                  </p:stCondLst>
                                  <p:childTnLst>
                                    <p:cmd type="call" cmd="playFrom(0.0)">
                                      <p:cBhvr>
                                        <p:cTn id="96" dur="10317" fill="hold"/>
                                        <p:tgtEl>
                                          <p:spTgt spid="20485"/>
                                        </p:tgtEl>
                                      </p:cBhvr>
                                    </p:cmd>
                                  </p:childTnLst>
                                </p:cTn>
                              </p:par>
                            </p:childTnLst>
                          </p:cTn>
                        </p:par>
                      </p:childTnLst>
                    </p:cTn>
                  </p:par>
                </p:childTnLst>
              </p:cTn>
              <p:nextCondLst>
                <p:cond evt="onClick" delay="0">
                  <p:tgtEl>
                    <p:spTgt spid="20485"/>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20485"/>
                </p:tgtEl>
              </p:cMediaNode>
            </p:audio>
          </p:childTnLst>
        </p:cTn>
      </p:par>
    </p:tnLst>
    <p:bldLst>
      <p:bldP spid="20502" grpId="0" animBg="1"/>
      <p:bldP spid="20502" grpId="1" animBg="1"/>
      <p:bldP spid="20503" grpId="0" animBg="1"/>
      <p:bldP spid="20503" grpId="1" animBg="1"/>
      <p:bldP spid="20504" grpId="0" animBg="1"/>
      <p:bldP spid="20504" grpId="1" animBg="1"/>
      <p:bldP spid="20505" grpId="0" animBg="1"/>
      <p:bldP spid="20505" grpId="1" animBg="1"/>
      <p:bldP spid="20506" grpId="0" animBg="1"/>
      <p:bldP spid="20506" grpId="1" animBg="1"/>
      <p:bldP spid="20507" grpId="0" animBg="1"/>
      <p:bldP spid="20507" grpId="1" animBg="1"/>
      <p:bldP spid="20508" grpId="0" animBg="1"/>
      <p:bldP spid="20508" grpId="1" animBg="1"/>
      <p:bldP spid="20509" grpId="0" animBg="1"/>
      <p:bldP spid="20509" grpId="1" animBg="1"/>
      <p:bldP spid="20510" grpId="0" animBg="1"/>
      <p:bldP spid="20510" grpId="1" animBg="1"/>
      <p:bldP spid="20511" grpId="0" animBg="1"/>
      <p:bldP spid="20511" grpId="1" animBg="1"/>
      <p:bldP spid="20512" grpId="0" animBg="1"/>
      <p:bldP spid="2051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p:spPr>
        <p:txBody>
          <a:bodyPr/>
          <a:lstStyle/>
          <a:p>
            <a:fld id="{0F0650CD-DE8F-4C7C-8CFC-DE7E010D4886}" type="slidenum">
              <a:rPr lang="en-US" smtClean="0"/>
              <a:pPr/>
              <a:t>12</a:t>
            </a:fld>
            <a:endParaRPr lang="en-US" smtClean="0"/>
          </a:p>
        </p:txBody>
      </p:sp>
      <p:sp>
        <p:nvSpPr>
          <p:cNvPr id="13315" name="Rectangle 4">
            <a:hlinkClick r:id="rId5" action="ppaction://hlinksldjump"/>
          </p:cNvPr>
          <p:cNvSpPr>
            <a:spLocks noChangeArrowheads="1"/>
          </p:cNvSpPr>
          <p:nvPr/>
        </p:nvSpPr>
        <p:spPr bwMode="auto">
          <a:xfrm>
            <a:off x="1219200" y="1676400"/>
            <a:ext cx="6400800" cy="1981200"/>
          </a:xfrm>
          <a:prstGeom prst="rect">
            <a:avLst/>
          </a:prstGeom>
          <a:noFill/>
          <a:ln w="9525">
            <a:noFill/>
            <a:miter lim="800000"/>
            <a:headEnd/>
            <a:tailEnd/>
          </a:ln>
        </p:spPr>
        <p:txBody>
          <a:bodyPr wrap="none" anchor="ctr"/>
          <a:lstStyle/>
          <a:p>
            <a:pPr algn="ctr" eaLnBrk="0" hangingPunct="0"/>
            <a:r>
              <a:rPr kumimoji="1" lang="en-US" sz="4000" b="1" i="1">
                <a:solidFill>
                  <a:srgbClr val="0000FF"/>
                </a:solidFill>
              </a:rPr>
              <a:t>Nêu đúng tên bài hát</a:t>
            </a:r>
            <a:br>
              <a:rPr kumimoji="1" lang="en-US" sz="4000" b="1" i="1">
                <a:solidFill>
                  <a:srgbClr val="0000FF"/>
                </a:solidFill>
              </a:rPr>
            </a:br>
            <a:r>
              <a:rPr kumimoji="1" lang="en-US" sz="4000" b="1" i="1">
                <a:solidFill>
                  <a:srgbClr val="0000FF"/>
                </a:solidFill>
              </a:rPr>
              <a:t>bạn sẽ được một bông hoa</a:t>
            </a:r>
          </a:p>
        </p:txBody>
      </p:sp>
      <p:pic>
        <p:nvPicPr>
          <p:cNvPr id="21509" name="Reco1300.WAV">
            <a:hlinkClick r:id="" action="ppaction://media"/>
          </p:cNvPr>
          <p:cNvPicPr>
            <a:picLocks noRot="1" noChangeAspect="1" noChangeArrowheads="1"/>
          </p:cNvPicPr>
          <p:nvPr>
            <a:wavAudioFile r:embed="rId1" name="Recorded Sound"/>
          </p:nvPr>
        </p:nvPicPr>
        <p:blipFill>
          <a:blip r:embed="rId6"/>
          <a:srcRect/>
          <a:stretch>
            <a:fillRect/>
          </a:stretch>
        </p:blipFill>
        <p:spPr bwMode="auto">
          <a:xfrm>
            <a:off x="8610600" y="228600"/>
            <a:ext cx="304800" cy="304800"/>
          </a:xfrm>
          <a:prstGeom prst="rect">
            <a:avLst/>
          </a:prstGeom>
          <a:noFill/>
          <a:ln w="9525">
            <a:noFill/>
            <a:miter lim="800000"/>
            <a:headEnd/>
            <a:tailEnd/>
          </a:ln>
        </p:spPr>
      </p:pic>
      <p:sp>
        <p:nvSpPr>
          <p:cNvPr id="13317" name="AutoShape 9">
            <a:hlinkClick r:id="rId7" action="ppaction://hlinksldjump"/>
          </p:cNvPr>
          <p:cNvSpPr>
            <a:spLocks noChangeArrowheads="1"/>
          </p:cNvSpPr>
          <p:nvPr/>
        </p:nvSpPr>
        <p:spPr bwMode="auto">
          <a:xfrm>
            <a:off x="8077200" y="6248400"/>
            <a:ext cx="1066800" cy="609600"/>
          </a:xfrm>
          <a:prstGeom prst="leftArrow">
            <a:avLst>
              <a:gd name="adj1" fmla="val 50000"/>
              <a:gd name="adj2" fmla="val 43750"/>
            </a:avLst>
          </a:prstGeom>
          <a:solidFill>
            <a:srgbClr val="00FFFF"/>
          </a:solidFill>
          <a:ln w="9525">
            <a:solidFill>
              <a:srgbClr val="0000FF"/>
            </a:solidFill>
            <a:miter lim="800000"/>
            <a:headEnd/>
            <a:tailEnd/>
          </a:ln>
        </p:spPr>
        <p:txBody>
          <a:bodyPr wrap="none" anchor="ctr"/>
          <a:lstStyle/>
          <a:p>
            <a:endParaRPr lang="en-US"/>
          </a:p>
        </p:txBody>
      </p:sp>
      <p:sp>
        <p:nvSpPr>
          <p:cNvPr id="21515" name="Oval 11"/>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a:t>
            </a:r>
          </a:p>
        </p:txBody>
      </p:sp>
      <p:sp>
        <p:nvSpPr>
          <p:cNvPr id="21516" name="Oval 12"/>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4</a:t>
            </a:r>
          </a:p>
        </p:txBody>
      </p:sp>
      <p:sp>
        <p:nvSpPr>
          <p:cNvPr id="21517" name="Oval 13"/>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3</a:t>
            </a:r>
          </a:p>
        </p:txBody>
      </p:sp>
      <p:sp>
        <p:nvSpPr>
          <p:cNvPr id="21518" name="Oval 14"/>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2</a:t>
            </a:r>
          </a:p>
        </p:txBody>
      </p:sp>
      <p:sp>
        <p:nvSpPr>
          <p:cNvPr id="21519" name="Oval 15"/>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5</a:t>
            </a:r>
          </a:p>
        </p:txBody>
      </p:sp>
      <p:sp>
        <p:nvSpPr>
          <p:cNvPr id="21520" name="Oval 16"/>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6</a:t>
            </a:r>
          </a:p>
        </p:txBody>
      </p:sp>
      <p:sp>
        <p:nvSpPr>
          <p:cNvPr id="21521" name="Oval 17"/>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7</a:t>
            </a:r>
          </a:p>
        </p:txBody>
      </p:sp>
      <p:sp>
        <p:nvSpPr>
          <p:cNvPr id="21522" name="Oval 18"/>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8</a:t>
            </a:r>
          </a:p>
        </p:txBody>
      </p:sp>
      <p:sp>
        <p:nvSpPr>
          <p:cNvPr id="21523" name="Oval 19"/>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9</a:t>
            </a:r>
          </a:p>
        </p:txBody>
      </p:sp>
      <p:sp>
        <p:nvSpPr>
          <p:cNvPr id="21524" name="Oval 20"/>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10</a:t>
            </a:r>
          </a:p>
        </p:txBody>
      </p:sp>
      <p:sp>
        <p:nvSpPr>
          <p:cNvPr id="21525" name="Oval 21"/>
          <p:cNvSpPr>
            <a:spLocks noChangeArrowheads="1"/>
          </p:cNvSpPr>
          <p:nvPr/>
        </p:nvSpPr>
        <p:spPr bwMode="auto">
          <a:xfrm>
            <a:off x="3962400" y="4572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0</a:t>
            </a:r>
          </a:p>
        </p:txBody>
      </p:sp>
      <p:pic>
        <p:nvPicPr>
          <p:cNvPr id="13329" name="Picture 22" descr="POINSET2"/>
          <p:cNvPicPr>
            <a:picLocks noChangeAspect="1" noChangeArrowheads="1"/>
          </p:cNvPicPr>
          <p:nvPr/>
        </p:nvPicPr>
        <p:blipFill>
          <a:blip r:embed="rId8"/>
          <a:srcRect/>
          <a:stretch>
            <a:fillRect/>
          </a:stretch>
        </p:blipFill>
        <p:spPr bwMode="auto">
          <a:xfrm rot="-160555">
            <a:off x="0" y="0"/>
            <a:ext cx="1739900" cy="172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1524"/>
                                        </p:tgtEl>
                                        <p:attrNameLst>
                                          <p:attrName>style.visibility</p:attrName>
                                        </p:attrNameLst>
                                      </p:cBhvr>
                                      <p:to>
                                        <p:strVal val="visible"/>
                                      </p:to>
                                    </p:set>
                                    <p:animEffect transition="in" filter="wedge">
                                      <p:cBhvr>
                                        <p:cTn id="7" dur="500"/>
                                        <p:tgtEl>
                                          <p:spTgt spid="21524"/>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21524"/>
                                        </p:tgtEl>
                                      </p:cBhvr>
                                    </p:animEffect>
                                    <p:set>
                                      <p:cBhvr>
                                        <p:cTn id="11" dur="1" fill="hold">
                                          <p:stCondLst>
                                            <p:cond delay="499"/>
                                          </p:stCondLst>
                                        </p:cTn>
                                        <p:tgtEl>
                                          <p:spTgt spid="21524"/>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builtIn="1"/>
                                        </p:tgtEl>
                                      </p:cMediaNode>
                                    </p:audio>
                                  </p:sub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21523"/>
                                        </p:tgtEl>
                                        <p:attrNameLst>
                                          <p:attrName>style.visibility</p:attrName>
                                        </p:attrNameLst>
                                      </p:cBhvr>
                                      <p:to>
                                        <p:strVal val="visible"/>
                                      </p:to>
                                    </p:set>
                                    <p:animEffect transition="in" filter="wedge">
                                      <p:cBhvr>
                                        <p:cTn id="15" dur="500"/>
                                        <p:tgtEl>
                                          <p:spTgt spid="21523"/>
                                        </p:tgtEl>
                                      </p:cBhvr>
                                    </p:animEffect>
                                  </p:childTnLst>
                                </p:cTn>
                              </p:par>
                            </p:childTnLst>
                          </p:cTn>
                        </p:par>
                        <p:par>
                          <p:cTn id="16" fill="hold" nodeType="afterGroup">
                            <p:stCondLst>
                              <p:cond delay="1500"/>
                            </p:stCondLst>
                            <p:childTnLst>
                              <p:par>
                                <p:cTn id="17" presetID="20" presetClass="exit" presetSubtype="0" fill="hold" grpId="1" nodeType="afterEffect">
                                  <p:stCondLst>
                                    <p:cond delay="0"/>
                                  </p:stCondLst>
                                  <p:childTnLst>
                                    <p:animEffect transition="out" filter="wedge">
                                      <p:cBhvr>
                                        <p:cTn id="18" dur="500"/>
                                        <p:tgtEl>
                                          <p:spTgt spid="21523"/>
                                        </p:tgtEl>
                                      </p:cBhvr>
                                    </p:animEffect>
                                    <p:set>
                                      <p:cBhvr>
                                        <p:cTn id="19" dur="1" fill="hold">
                                          <p:stCondLst>
                                            <p:cond delay="499"/>
                                          </p:stCondLst>
                                        </p:cTn>
                                        <p:tgtEl>
                                          <p:spTgt spid="21523"/>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builtIn="1"/>
                                        </p:tgtEl>
                                      </p:cMediaNode>
                                    </p:audio>
                                  </p:sub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21522"/>
                                        </p:tgtEl>
                                        <p:attrNameLst>
                                          <p:attrName>style.visibility</p:attrName>
                                        </p:attrNameLst>
                                      </p:cBhvr>
                                      <p:to>
                                        <p:strVal val="visible"/>
                                      </p:to>
                                    </p:set>
                                    <p:animEffect transition="in" filter="wedge">
                                      <p:cBhvr>
                                        <p:cTn id="23" dur="500"/>
                                        <p:tgtEl>
                                          <p:spTgt spid="21522"/>
                                        </p:tgtEl>
                                      </p:cBhvr>
                                    </p:animEffect>
                                  </p:childTnLst>
                                </p:cTn>
                              </p:par>
                            </p:childTnLst>
                          </p:cTn>
                        </p:par>
                        <p:par>
                          <p:cTn id="24" fill="hold" nodeType="afterGroup">
                            <p:stCondLst>
                              <p:cond delay="2500"/>
                            </p:stCondLst>
                            <p:childTnLst>
                              <p:par>
                                <p:cTn id="25" presetID="20" presetClass="exit" presetSubtype="0" fill="hold" grpId="1" nodeType="afterEffect">
                                  <p:stCondLst>
                                    <p:cond delay="0"/>
                                  </p:stCondLst>
                                  <p:childTnLst>
                                    <p:animEffect transition="out" filter="wedge">
                                      <p:cBhvr>
                                        <p:cTn id="26" dur="500"/>
                                        <p:tgtEl>
                                          <p:spTgt spid="21522"/>
                                        </p:tgtEl>
                                      </p:cBhvr>
                                    </p:animEffect>
                                    <p:set>
                                      <p:cBhvr>
                                        <p:cTn id="27" dur="1" fill="hold">
                                          <p:stCondLst>
                                            <p:cond delay="499"/>
                                          </p:stCondLst>
                                        </p:cTn>
                                        <p:tgtEl>
                                          <p:spTgt spid="21522"/>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builtIn="1"/>
                                        </p:tgtEl>
                                      </p:cMediaNode>
                                    </p:audio>
                                  </p:subTnLst>
                                </p:cTn>
                              </p:par>
                            </p:childTnLst>
                          </p:cTn>
                        </p:par>
                        <p:par>
                          <p:cTn id="28" fill="hold" nodeType="afterGroup">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21521"/>
                                        </p:tgtEl>
                                        <p:attrNameLst>
                                          <p:attrName>style.visibility</p:attrName>
                                        </p:attrNameLst>
                                      </p:cBhvr>
                                      <p:to>
                                        <p:strVal val="visible"/>
                                      </p:to>
                                    </p:set>
                                    <p:animEffect transition="in" filter="wedge">
                                      <p:cBhvr>
                                        <p:cTn id="31" dur="500"/>
                                        <p:tgtEl>
                                          <p:spTgt spid="21521"/>
                                        </p:tgtEl>
                                      </p:cBhvr>
                                    </p:animEffect>
                                  </p:childTnLst>
                                </p:cTn>
                              </p:par>
                            </p:childTnLst>
                          </p:cTn>
                        </p:par>
                        <p:par>
                          <p:cTn id="32" fill="hold" nodeType="afterGroup">
                            <p:stCondLst>
                              <p:cond delay="3500"/>
                            </p:stCondLst>
                            <p:childTnLst>
                              <p:par>
                                <p:cTn id="33" presetID="20" presetClass="exit" presetSubtype="0" fill="hold" grpId="1" nodeType="afterEffect">
                                  <p:stCondLst>
                                    <p:cond delay="0"/>
                                  </p:stCondLst>
                                  <p:childTnLst>
                                    <p:animEffect transition="out" filter="wedge">
                                      <p:cBhvr>
                                        <p:cTn id="34" dur="500"/>
                                        <p:tgtEl>
                                          <p:spTgt spid="21521"/>
                                        </p:tgtEl>
                                      </p:cBhvr>
                                    </p:animEffect>
                                    <p:set>
                                      <p:cBhvr>
                                        <p:cTn id="35" dur="1" fill="hold">
                                          <p:stCondLst>
                                            <p:cond delay="499"/>
                                          </p:stCondLst>
                                        </p:cTn>
                                        <p:tgtEl>
                                          <p:spTgt spid="21521"/>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builtIn="1"/>
                                        </p:tgtEl>
                                      </p:cMediaNode>
                                    </p:audio>
                                  </p:subTnLst>
                                </p:cTn>
                              </p:par>
                            </p:childTnLst>
                          </p:cTn>
                        </p:par>
                        <p:par>
                          <p:cTn id="36" fill="hold" nodeType="afterGroup">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21520"/>
                                        </p:tgtEl>
                                        <p:attrNameLst>
                                          <p:attrName>style.visibility</p:attrName>
                                        </p:attrNameLst>
                                      </p:cBhvr>
                                      <p:to>
                                        <p:strVal val="visible"/>
                                      </p:to>
                                    </p:set>
                                    <p:animEffect transition="in" filter="wedge">
                                      <p:cBhvr>
                                        <p:cTn id="39" dur="500"/>
                                        <p:tgtEl>
                                          <p:spTgt spid="21520"/>
                                        </p:tgtEl>
                                      </p:cBhvr>
                                    </p:animEffect>
                                  </p:childTnLst>
                                </p:cTn>
                              </p:par>
                            </p:childTnLst>
                          </p:cTn>
                        </p:par>
                        <p:par>
                          <p:cTn id="40" fill="hold" nodeType="afterGroup">
                            <p:stCondLst>
                              <p:cond delay="4500"/>
                            </p:stCondLst>
                            <p:childTnLst>
                              <p:par>
                                <p:cTn id="41" presetID="20" presetClass="exit" presetSubtype="0" fill="hold" grpId="1" nodeType="afterEffect">
                                  <p:stCondLst>
                                    <p:cond delay="0"/>
                                  </p:stCondLst>
                                  <p:childTnLst>
                                    <p:animEffect transition="out" filter="wedge">
                                      <p:cBhvr>
                                        <p:cTn id="42" dur="500"/>
                                        <p:tgtEl>
                                          <p:spTgt spid="21520"/>
                                        </p:tgtEl>
                                      </p:cBhvr>
                                    </p:animEffect>
                                    <p:set>
                                      <p:cBhvr>
                                        <p:cTn id="43" dur="1" fill="hold">
                                          <p:stCondLst>
                                            <p:cond delay="499"/>
                                          </p:stCondLst>
                                        </p:cTn>
                                        <p:tgtEl>
                                          <p:spTgt spid="21520"/>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builtIn="1"/>
                                        </p:tgtEl>
                                      </p:cMediaNode>
                                    </p:audio>
                                  </p:subTnLst>
                                </p:cTn>
                              </p:par>
                            </p:childTnLst>
                          </p:cTn>
                        </p:par>
                        <p:par>
                          <p:cTn id="44" fill="hold" nodeType="afterGroup">
                            <p:stCondLst>
                              <p:cond delay="5000"/>
                            </p:stCondLst>
                            <p:childTnLst>
                              <p:par>
                                <p:cTn id="45" presetID="20" presetClass="entr" presetSubtype="0" fill="hold" grpId="0" nodeType="afterEffect">
                                  <p:stCondLst>
                                    <p:cond delay="0"/>
                                  </p:stCondLst>
                                  <p:childTnLst>
                                    <p:set>
                                      <p:cBhvr>
                                        <p:cTn id="46" dur="1" fill="hold">
                                          <p:stCondLst>
                                            <p:cond delay="0"/>
                                          </p:stCondLst>
                                        </p:cTn>
                                        <p:tgtEl>
                                          <p:spTgt spid="21519"/>
                                        </p:tgtEl>
                                        <p:attrNameLst>
                                          <p:attrName>style.visibility</p:attrName>
                                        </p:attrNameLst>
                                      </p:cBhvr>
                                      <p:to>
                                        <p:strVal val="visible"/>
                                      </p:to>
                                    </p:set>
                                    <p:animEffect transition="in" filter="wedge">
                                      <p:cBhvr>
                                        <p:cTn id="47" dur="500"/>
                                        <p:tgtEl>
                                          <p:spTgt spid="21519"/>
                                        </p:tgtEl>
                                      </p:cBhvr>
                                    </p:animEffect>
                                  </p:childTnLst>
                                </p:cTn>
                              </p:par>
                            </p:childTnLst>
                          </p:cTn>
                        </p:par>
                        <p:par>
                          <p:cTn id="48" fill="hold" nodeType="afterGroup">
                            <p:stCondLst>
                              <p:cond delay="5500"/>
                            </p:stCondLst>
                            <p:childTnLst>
                              <p:par>
                                <p:cTn id="49" presetID="20" presetClass="exit" presetSubtype="0" fill="hold" grpId="1" nodeType="afterEffect">
                                  <p:stCondLst>
                                    <p:cond delay="0"/>
                                  </p:stCondLst>
                                  <p:childTnLst>
                                    <p:animEffect transition="out" filter="wedge">
                                      <p:cBhvr>
                                        <p:cTn id="50" dur="500"/>
                                        <p:tgtEl>
                                          <p:spTgt spid="21519"/>
                                        </p:tgtEl>
                                      </p:cBhvr>
                                    </p:animEffect>
                                    <p:set>
                                      <p:cBhvr>
                                        <p:cTn id="51" dur="1" fill="hold">
                                          <p:stCondLst>
                                            <p:cond delay="499"/>
                                          </p:stCondLst>
                                        </p:cTn>
                                        <p:tgtEl>
                                          <p:spTgt spid="215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6000"/>
                            </p:stCondLst>
                            <p:childTnLst>
                              <p:par>
                                <p:cTn id="53" presetID="20" presetClass="entr" presetSubtype="0" fill="hold" grpId="0" nodeType="afterEffect">
                                  <p:stCondLst>
                                    <p:cond delay="0"/>
                                  </p:stCondLst>
                                  <p:childTnLst>
                                    <p:set>
                                      <p:cBhvr>
                                        <p:cTn id="54" dur="1" fill="hold">
                                          <p:stCondLst>
                                            <p:cond delay="0"/>
                                          </p:stCondLst>
                                        </p:cTn>
                                        <p:tgtEl>
                                          <p:spTgt spid="21516"/>
                                        </p:tgtEl>
                                        <p:attrNameLst>
                                          <p:attrName>style.visibility</p:attrName>
                                        </p:attrNameLst>
                                      </p:cBhvr>
                                      <p:to>
                                        <p:strVal val="visible"/>
                                      </p:to>
                                    </p:set>
                                    <p:animEffect transition="in" filter="wedge">
                                      <p:cBhvr>
                                        <p:cTn id="55" dur="500"/>
                                        <p:tgtEl>
                                          <p:spTgt spid="21516"/>
                                        </p:tgtEl>
                                      </p:cBhvr>
                                    </p:animEffect>
                                  </p:childTnLst>
                                </p:cTn>
                              </p:par>
                            </p:childTnLst>
                          </p:cTn>
                        </p:par>
                        <p:par>
                          <p:cTn id="56" fill="hold" nodeType="afterGroup">
                            <p:stCondLst>
                              <p:cond delay="6500"/>
                            </p:stCondLst>
                            <p:childTnLst>
                              <p:par>
                                <p:cTn id="57" presetID="20" presetClass="exit" presetSubtype="0" fill="hold" grpId="1" nodeType="afterEffect">
                                  <p:stCondLst>
                                    <p:cond delay="0"/>
                                  </p:stCondLst>
                                  <p:childTnLst>
                                    <p:animEffect transition="out" filter="wedge">
                                      <p:cBhvr>
                                        <p:cTn id="58" dur="500"/>
                                        <p:tgtEl>
                                          <p:spTgt spid="21516"/>
                                        </p:tgtEl>
                                      </p:cBhvr>
                                    </p:animEffect>
                                    <p:set>
                                      <p:cBhvr>
                                        <p:cTn id="59" dur="1" fill="hold">
                                          <p:stCondLst>
                                            <p:cond delay="499"/>
                                          </p:stCondLst>
                                        </p:cTn>
                                        <p:tgtEl>
                                          <p:spTgt spid="21516"/>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builtIn="1"/>
                                        </p:tgtEl>
                                      </p:cMediaNode>
                                    </p:audio>
                                  </p:subTnLst>
                                </p:cTn>
                              </p:par>
                            </p:childTnLst>
                          </p:cTn>
                        </p:par>
                        <p:par>
                          <p:cTn id="60" fill="hold" nodeType="afterGroup">
                            <p:stCondLst>
                              <p:cond delay="7000"/>
                            </p:stCondLst>
                            <p:childTnLst>
                              <p:par>
                                <p:cTn id="61" presetID="20" presetClass="entr" presetSubtype="0" fill="hold" grpId="0" nodeType="afterEffect">
                                  <p:stCondLst>
                                    <p:cond delay="0"/>
                                  </p:stCondLst>
                                  <p:childTnLst>
                                    <p:set>
                                      <p:cBhvr>
                                        <p:cTn id="62" dur="1" fill="hold">
                                          <p:stCondLst>
                                            <p:cond delay="0"/>
                                          </p:stCondLst>
                                        </p:cTn>
                                        <p:tgtEl>
                                          <p:spTgt spid="21517"/>
                                        </p:tgtEl>
                                        <p:attrNameLst>
                                          <p:attrName>style.visibility</p:attrName>
                                        </p:attrNameLst>
                                      </p:cBhvr>
                                      <p:to>
                                        <p:strVal val="visible"/>
                                      </p:to>
                                    </p:set>
                                    <p:animEffect transition="in" filter="wedge">
                                      <p:cBhvr>
                                        <p:cTn id="63" dur="500"/>
                                        <p:tgtEl>
                                          <p:spTgt spid="21517"/>
                                        </p:tgtEl>
                                      </p:cBhvr>
                                    </p:animEffect>
                                  </p:childTnLst>
                                </p:cTn>
                              </p:par>
                            </p:childTnLst>
                          </p:cTn>
                        </p:par>
                        <p:par>
                          <p:cTn id="64" fill="hold" nodeType="afterGroup">
                            <p:stCondLst>
                              <p:cond delay="7500"/>
                            </p:stCondLst>
                            <p:childTnLst>
                              <p:par>
                                <p:cTn id="65" presetID="20" presetClass="exit" presetSubtype="0" fill="hold" grpId="1" nodeType="afterEffect">
                                  <p:stCondLst>
                                    <p:cond delay="0"/>
                                  </p:stCondLst>
                                  <p:childTnLst>
                                    <p:animEffect transition="out" filter="wedge">
                                      <p:cBhvr>
                                        <p:cTn id="66" dur="500"/>
                                        <p:tgtEl>
                                          <p:spTgt spid="21517"/>
                                        </p:tgtEl>
                                      </p:cBhvr>
                                    </p:animEffect>
                                    <p:set>
                                      <p:cBhvr>
                                        <p:cTn id="67" dur="1" fill="hold">
                                          <p:stCondLst>
                                            <p:cond delay="499"/>
                                          </p:stCondLst>
                                        </p:cTn>
                                        <p:tgtEl>
                                          <p:spTgt spid="21517"/>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8" fill="hold" nodeType="afterGroup">
                            <p:stCondLst>
                              <p:cond delay="8000"/>
                            </p:stCondLst>
                            <p:childTnLst>
                              <p:par>
                                <p:cTn id="69" presetID="20" presetClass="entr" presetSubtype="0" fill="hold" grpId="0" nodeType="afterEffect">
                                  <p:stCondLst>
                                    <p:cond delay="0"/>
                                  </p:stCondLst>
                                  <p:childTnLst>
                                    <p:set>
                                      <p:cBhvr>
                                        <p:cTn id="70" dur="1" fill="hold">
                                          <p:stCondLst>
                                            <p:cond delay="0"/>
                                          </p:stCondLst>
                                        </p:cTn>
                                        <p:tgtEl>
                                          <p:spTgt spid="21518"/>
                                        </p:tgtEl>
                                        <p:attrNameLst>
                                          <p:attrName>style.visibility</p:attrName>
                                        </p:attrNameLst>
                                      </p:cBhvr>
                                      <p:to>
                                        <p:strVal val="visible"/>
                                      </p:to>
                                    </p:set>
                                    <p:animEffect transition="in" filter="wedge">
                                      <p:cBhvr>
                                        <p:cTn id="71" dur="500"/>
                                        <p:tgtEl>
                                          <p:spTgt spid="21518"/>
                                        </p:tgtEl>
                                      </p:cBhvr>
                                    </p:animEffect>
                                  </p:childTnLst>
                                </p:cTn>
                              </p:par>
                            </p:childTnLst>
                          </p:cTn>
                        </p:par>
                        <p:par>
                          <p:cTn id="72" fill="hold" nodeType="afterGroup">
                            <p:stCondLst>
                              <p:cond delay="8500"/>
                            </p:stCondLst>
                            <p:childTnLst>
                              <p:par>
                                <p:cTn id="73" presetID="20" presetClass="exit" presetSubtype="0" fill="hold" grpId="1" nodeType="afterEffect">
                                  <p:stCondLst>
                                    <p:cond delay="0"/>
                                  </p:stCondLst>
                                  <p:childTnLst>
                                    <p:animEffect transition="out" filter="wedge">
                                      <p:cBhvr>
                                        <p:cTn id="74" dur="500"/>
                                        <p:tgtEl>
                                          <p:spTgt spid="21518"/>
                                        </p:tgtEl>
                                      </p:cBhvr>
                                    </p:animEffect>
                                    <p:set>
                                      <p:cBhvr>
                                        <p:cTn id="75" dur="1" fill="hold">
                                          <p:stCondLst>
                                            <p:cond delay="499"/>
                                          </p:stCondLst>
                                        </p:cTn>
                                        <p:tgtEl>
                                          <p:spTgt spid="21518"/>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9000"/>
                            </p:stCondLst>
                            <p:childTnLst>
                              <p:par>
                                <p:cTn id="77" presetID="20" presetClass="entr" presetSubtype="0" fill="hold" grpId="0" nodeType="afterEffect">
                                  <p:stCondLst>
                                    <p:cond delay="0"/>
                                  </p:stCondLst>
                                  <p:childTnLst>
                                    <p:set>
                                      <p:cBhvr>
                                        <p:cTn id="78" dur="1" fill="hold">
                                          <p:stCondLst>
                                            <p:cond delay="0"/>
                                          </p:stCondLst>
                                        </p:cTn>
                                        <p:tgtEl>
                                          <p:spTgt spid="21515"/>
                                        </p:tgtEl>
                                        <p:attrNameLst>
                                          <p:attrName>style.visibility</p:attrName>
                                        </p:attrNameLst>
                                      </p:cBhvr>
                                      <p:to>
                                        <p:strVal val="visible"/>
                                      </p:to>
                                    </p:set>
                                    <p:animEffect transition="in" filter="wedge">
                                      <p:cBhvr>
                                        <p:cTn id="79" dur="500"/>
                                        <p:tgtEl>
                                          <p:spTgt spid="21515"/>
                                        </p:tgtEl>
                                      </p:cBhvr>
                                    </p:animEffect>
                                  </p:childTnLst>
                                </p:cTn>
                              </p:par>
                            </p:childTnLst>
                          </p:cTn>
                        </p:par>
                        <p:par>
                          <p:cTn id="80" fill="hold" nodeType="afterGroup">
                            <p:stCondLst>
                              <p:cond delay="9500"/>
                            </p:stCondLst>
                            <p:childTnLst>
                              <p:par>
                                <p:cTn id="81" presetID="20" presetClass="exit" presetSubtype="0" fill="hold" grpId="1" nodeType="afterEffect">
                                  <p:stCondLst>
                                    <p:cond delay="0"/>
                                  </p:stCondLst>
                                  <p:childTnLst>
                                    <p:animEffect transition="out" filter="wedge">
                                      <p:cBhvr>
                                        <p:cTn id="82" dur="500"/>
                                        <p:tgtEl>
                                          <p:spTgt spid="21515"/>
                                        </p:tgtEl>
                                      </p:cBhvr>
                                    </p:animEffect>
                                    <p:set>
                                      <p:cBhvr>
                                        <p:cTn id="83" dur="1" fill="hold">
                                          <p:stCondLst>
                                            <p:cond delay="499"/>
                                          </p:stCondLst>
                                        </p:cTn>
                                        <p:tgtEl>
                                          <p:spTgt spid="21515"/>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builtIn="1"/>
                                        </p:tgtEl>
                                      </p:cMediaNode>
                                    </p:audio>
                                  </p:subTnLst>
                                </p:cTn>
                              </p:par>
                            </p:childTnLst>
                          </p:cTn>
                        </p:par>
                        <p:par>
                          <p:cTn id="84" fill="hold" nodeType="afterGroup">
                            <p:stCondLst>
                              <p:cond delay="10000"/>
                            </p:stCondLst>
                            <p:childTnLst>
                              <p:par>
                                <p:cTn id="85" presetID="20" presetClass="entr" presetSubtype="0" fill="hold" grpId="0" nodeType="afterEffect">
                                  <p:stCondLst>
                                    <p:cond delay="0"/>
                                  </p:stCondLst>
                                  <p:childTnLst>
                                    <p:set>
                                      <p:cBhvr>
                                        <p:cTn id="86" dur="1" fill="hold">
                                          <p:stCondLst>
                                            <p:cond delay="0"/>
                                          </p:stCondLst>
                                        </p:cTn>
                                        <p:tgtEl>
                                          <p:spTgt spid="21525"/>
                                        </p:tgtEl>
                                        <p:attrNameLst>
                                          <p:attrName>style.visibility</p:attrName>
                                        </p:attrNameLst>
                                      </p:cBhvr>
                                      <p:to>
                                        <p:strVal val="visible"/>
                                      </p:to>
                                    </p:set>
                                    <p:animEffect transition="in" filter="wedge">
                                      <p:cBhvr>
                                        <p:cTn id="87" dur="500"/>
                                        <p:tgtEl>
                                          <p:spTgt spid="21525"/>
                                        </p:tgtEl>
                                      </p:cBhvr>
                                    </p:animEffect>
                                  </p:childTnLst>
                                </p:cTn>
                              </p:par>
                            </p:childTnLst>
                          </p:cTn>
                        </p:par>
                        <p:par>
                          <p:cTn id="88" fill="hold" nodeType="afterGroup">
                            <p:stCondLst>
                              <p:cond delay="10500"/>
                            </p:stCondLst>
                            <p:childTnLst>
                              <p:par>
                                <p:cTn id="89" presetID="20" presetClass="exit" presetSubtype="0" fill="hold" grpId="1" nodeType="afterEffect">
                                  <p:stCondLst>
                                    <p:cond delay="0"/>
                                  </p:stCondLst>
                                  <p:childTnLst>
                                    <p:animEffect transition="out" filter="wedge">
                                      <p:cBhvr>
                                        <p:cTn id="90" dur="500"/>
                                        <p:tgtEl>
                                          <p:spTgt spid="21525"/>
                                        </p:tgtEl>
                                      </p:cBhvr>
                                    </p:animEffect>
                                    <p:set>
                                      <p:cBhvr>
                                        <p:cTn id="91" dur="1" fill="hold">
                                          <p:stCondLst>
                                            <p:cond delay="499"/>
                                          </p:stCondLst>
                                        </p:cTn>
                                        <p:tgtEl>
                                          <p:spTgt spid="21525"/>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21509"/>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mediacall" presetSubtype="0" fill="hold" nodeType="clickEffect">
                                  <p:stCondLst>
                                    <p:cond delay="0"/>
                                  </p:stCondLst>
                                  <p:childTnLst>
                                    <p:cmd type="call" cmd="playFrom(0.0)">
                                      <p:cBhvr>
                                        <p:cTn id="96" dur="9180" fill="hold"/>
                                        <p:tgtEl>
                                          <p:spTgt spid="21509"/>
                                        </p:tgtEl>
                                      </p:cBhvr>
                                    </p:cmd>
                                  </p:childTnLst>
                                </p:cTn>
                              </p:par>
                            </p:childTnLst>
                          </p:cTn>
                        </p:par>
                      </p:childTnLst>
                    </p:cTn>
                  </p:par>
                </p:childTnLst>
              </p:cTn>
              <p:nextCondLst>
                <p:cond evt="onClick" delay="0">
                  <p:tgtEl>
                    <p:spTgt spid="21509"/>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21509"/>
                </p:tgtEl>
              </p:cMediaNode>
            </p:audio>
          </p:childTnLst>
        </p:cTn>
      </p:par>
    </p:tnLst>
    <p:bldLst>
      <p:bldP spid="21515" grpId="0" animBg="1"/>
      <p:bldP spid="21515" grpId="1" animBg="1"/>
      <p:bldP spid="21516" grpId="0" animBg="1"/>
      <p:bldP spid="21516" grpId="1" animBg="1"/>
      <p:bldP spid="21517" grpId="0" animBg="1"/>
      <p:bldP spid="21517" grpId="1" animBg="1"/>
      <p:bldP spid="21518" grpId="0" animBg="1"/>
      <p:bldP spid="21518" grpId="1" animBg="1"/>
      <p:bldP spid="21519" grpId="0" animBg="1"/>
      <p:bldP spid="21519" grpId="1" animBg="1"/>
      <p:bldP spid="21520" grpId="0" animBg="1"/>
      <p:bldP spid="21520" grpId="1" animBg="1"/>
      <p:bldP spid="21521" grpId="0" animBg="1"/>
      <p:bldP spid="21521" grpId="1" animBg="1"/>
      <p:bldP spid="21522" grpId="0" animBg="1"/>
      <p:bldP spid="21522" grpId="1" animBg="1"/>
      <p:bldP spid="21523" grpId="0" animBg="1"/>
      <p:bldP spid="21523" grpId="1" animBg="1"/>
      <p:bldP spid="21524" grpId="0" animBg="1"/>
      <p:bldP spid="21524" grpId="1" animBg="1"/>
      <p:bldP spid="21525" grpId="0" animBg="1"/>
      <p:bldP spid="2152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70A5EBF6-2793-4289-9019-F8CA1DE3062B}" type="slidenum">
              <a:rPr lang="en-US" smtClean="0"/>
              <a:pPr/>
              <a:t>13</a:t>
            </a:fld>
            <a:endParaRPr lang="en-US" smtClean="0"/>
          </a:p>
        </p:txBody>
      </p:sp>
      <p:sp>
        <p:nvSpPr>
          <p:cNvPr id="14339" name="Rectangle 4">
            <a:hlinkClick r:id="rId5" action="ppaction://hlinksldjump"/>
          </p:cNvPr>
          <p:cNvSpPr>
            <a:spLocks noChangeArrowheads="1"/>
          </p:cNvSpPr>
          <p:nvPr/>
        </p:nvSpPr>
        <p:spPr bwMode="auto">
          <a:xfrm>
            <a:off x="1447800" y="1676400"/>
            <a:ext cx="6400800" cy="1981200"/>
          </a:xfrm>
          <a:prstGeom prst="rect">
            <a:avLst/>
          </a:prstGeom>
          <a:noFill/>
          <a:ln w="9525">
            <a:noFill/>
            <a:miter lim="800000"/>
            <a:headEnd/>
            <a:tailEnd/>
          </a:ln>
        </p:spPr>
        <p:txBody>
          <a:bodyPr wrap="none" anchor="ctr"/>
          <a:lstStyle/>
          <a:p>
            <a:pPr algn="ctr" eaLnBrk="0" hangingPunct="0"/>
            <a:r>
              <a:rPr kumimoji="1" lang="en-US" sz="4000" b="1" i="1">
                <a:solidFill>
                  <a:srgbClr val="0000FF"/>
                </a:solidFill>
              </a:rPr>
              <a:t>Nêu đúng tên bài hát</a:t>
            </a:r>
            <a:br>
              <a:rPr kumimoji="1" lang="en-US" sz="4000" b="1" i="1">
                <a:solidFill>
                  <a:srgbClr val="0000FF"/>
                </a:solidFill>
              </a:rPr>
            </a:br>
            <a:r>
              <a:rPr kumimoji="1" lang="en-US" sz="4000" b="1" i="1">
                <a:solidFill>
                  <a:srgbClr val="0000FF"/>
                </a:solidFill>
              </a:rPr>
              <a:t>bạn sẽ được một bông hoa</a:t>
            </a:r>
          </a:p>
        </p:txBody>
      </p:sp>
      <p:pic>
        <p:nvPicPr>
          <p:cNvPr id="22533" name="Reco1316.WAV">
            <a:hlinkClick r:id="" action="ppaction://media"/>
          </p:cNvPr>
          <p:cNvPicPr>
            <a:picLocks noRot="1" noChangeAspect="1" noChangeArrowheads="1"/>
          </p:cNvPicPr>
          <p:nvPr>
            <a:wavAudioFile r:embed="rId1" name="Recorded Sound"/>
          </p:nvPr>
        </p:nvPicPr>
        <p:blipFill>
          <a:blip r:embed="rId6"/>
          <a:srcRect/>
          <a:stretch>
            <a:fillRect/>
          </a:stretch>
        </p:blipFill>
        <p:spPr bwMode="auto">
          <a:xfrm>
            <a:off x="8839200" y="0"/>
            <a:ext cx="304800" cy="304800"/>
          </a:xfrm>
          <a:prstGeom prst="rect">
            <a:avLst/>
          </a:prstGeom>
          <a:noFill/>
          <a:ln w="9525">
            <a:noFill/>
            <a:miter lim="800000"/>
            <a:headEnd/>
            <a:tailEnd/>
          </a:ln>
        </p:spPr>
      </p:pic>
      <p:sp>
        <p:nvSpPr>
          <p:cNvPr id="14341" name="AutoShape 8">
            <a:hlinkClick r:id="rId7" action="ppaction://hlinksldjump"/>
          </p:cNvPr>
          <p:cNvSpPr>
            <a:spLocks noChangeArrowheads="1"/>
          </p:cNvSpPr>
          <p:nvPr/>
        </p:nvSpPr>
        <p:spPr bwMode="auto">
          <a:xfrm>
            <a:off x="8077200" y="6248400"/>
            <a:ext cx="1066800" cy="609600"/>
          </a:xfrm>
          <a:prstGeom prst="leftArrow">
            <a:avLst>
              <a:gd name="adj1" fmla="val 50000"/>
              <a:gd name="adj2" fmla="val 43750"/>
            </a:avLst>
          </a:prstGeom>
          <a:solidFill>
            <a:srgbClr val="00FFFF"/>
          </a:solidFill>
          <a:ln w="9525">
            <a:solidFill>
              <a:srgbClr val="0000FF"/>
            </a:solidFill>
            <a:miter lim="800000"/>
            <a:headEnd/>
            <a:tailEnd/>
          </a:ln>
        </p:spPr>
        <p:txBody>
          <a:bodyPr wrap="none" anchor="ctr"/>
          <a:lstStyle/>
          <a:p>
            <a:endParaRPr lang="en-US"/>
          </a:p>
        </p:txBody>
      </p:sp>
      <p:sp>
        <p:nvSpPr>
          <p:cNvPr id="22537" name="Oval 9"/>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a:t>
            </a:r>
          </a:p>
        </p:txBody>
      </p:sp>
      <p:sp>
        <p:nvSpPr>
          <p:cNvPr id="22538" name="Oval 10"/>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4</a:t>
            </a:r>
          </a:p>
        </p:txBody>
      </p:sp>
      <p:sp>
        <p:nvSpPr>
          <p:cNvPr id="22539" name="Oval 11"/>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3</a:t>
            </a:r>
          </a:p>
        </p:txBody>
      </p:sp>
      <p:sp>
        <p:nvSpPr>
          <p:cNvPr id="22540" name="Oval 12"/>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2</a:t>
            </a:r>
          </a:p>
        </p:txBody>
      </p:sp>
      <p:sp>
        <p:nvSpPr>
          <p:cNvPr id="22541" name="Oval 13"/>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5</a:t>
            </a:r>
          </a:p>
        </p:txBody>
      </p:sp>
      <p:sp>
        <p:nvSpPr>
          <p:cNvPr id="22542" name="Oval 14"/>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6</a:t>
            </a:r>
          </a:p>
        </p:txBody>
      </p:sp>
      <p:sp>
        <p:nvSpPr>
          <p:cNvPr id="22543" name="Oval 15"/>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7</a:t>
            </a:r>
          </a:p>
        </p:txBody>
      </p:sp>
      <p:sp>
        <p:nvSpPr>
          <p:cNvPr id="22544" name="Oval 16"/>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8</a:t>
            </a:r>
          </a:p>
        </p:txBody>
      </p:sp>
      <p:sp>
        <p:nvSpPr>
          <p:cNvPr id="22545" name="Oval 17"/>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9</a:t>
            </a:r>
          </a:p>
        </p:txBody>
      </p:sp>
      <p:sp>
        <p:nvSpPr>
          <p:cNvPr id="22546" name="Oval 18"/>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10</a:t>
            </a:r>
          </a:p>
        </p:txBody>
      </p:sp>
      <p:sp>
        <p:nvSpPr>
          <p:cNvPr id="22547" name="Oval 19"/>
          <p:cNvSpPr>
            <a:spLocks noChangeArrowheads="1"/>
          </p:cNvSpPr>
          <p:nvPr/>
        </p:nvSpPr>
        <p:spPr bwMode="auto">
          <a:xfrm>
            <a:off x="39624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0</a:t>
            </a:r>
          </a:p>
        </p:txBody>
      </p:sp>
      <p:pic>
        <p:nvPicPr>
          <p:cNvPr id="14353" name="Picture 20" descr="POINSET2"/>
          <p:cNvPicPr>
            <a:picLocks noChangeAspect="1" noChangeArrowheads="1"/>
          </p:cNvPicPr>
          <p:nvPr/>
        </p:nvPicPr>
        <p:blipFill>
          <a:blip r:embed="rId8"/>
          <a:srcRect/>
          <a:stretch>
            <a:fillRect/>
          </a:stretch>
        </p:blipFill>
        <p:spPr bwMode="auto">
          <a:xfrm rot="-160555">
            <a:off x="0" y="0"/>
            <a:ext cx="1739900" cy="172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2546"/>
                                        </p:tgtEl>
                                        <p:attrNameLst>
                                          <p:attrName>style.visibility</p:attrName>
                                        </p:attrNameLst>
                                      </p:cBhvr>
                                      <p:to>
                                        <p:strVal val="visible"/>
                                      </p:to>
                                    </p:set>
                                    <p:animEffect transition="in" filter="wedge">
                                      <p:cBhvr>
                                        <p:cTn id="7" dur="500"/>
                                        <p:tgtEl>
                                          <p:spTgt spid="22546"/>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22546"/>
                                        </p:tgtEl>
                                      </p:cBhvr>
                                    </p:animEffect>
                                    <p:set>
                                      <p:cBhvr>
                                        <p:cTn id="11" dur="1" fill="hold">
                                          <p:stCondLst>
                                            <p:cond delay="499"/>
                                          </p:stCondLst>
                                        </p:cTn>
                                        <p:tgtEl>
                                          <p:spTgt spid="22546"/>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builtIn="1"/>
                                        </p:tgtEl>
                                      </p:cMediaNode>
                                    </p:audio>
                                  </p:sub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22545"/>
                                        </p:tgtEl>
                                        <p:attrNameLst>
                                          <p:attrName>style.visibility</p:attrName>
                                        </p:attrNameLst>
                                      </p:cBhvr>
                                      <p:to>
                                        <p:strVal val="visible"/>
                                      </p:to>
                                    </p:set>
                                    <p:animEffect transition="in" filter="wedge">
                                      <p:cBhvr>
                                        <p:cTn id="15" dur="500"/>
                                        <p:tgtEl>
                                          <p:spTgt spid="22545"/>
                                        </p:tgtEl>
                                      </p:cBhvr>
                                    </p:animEffect>
                                  </p:childTnLst>
                                </p:cTn>
                              </p:par>
                            </p:childTnLst>
                          </p:cTn>
                        </p:par>
                        <p:par>
                          <p:cTn id="16" fill="hold" nodeType="afterGroup">
                            <p:stCondLst>
                              <p:cond delay="1500"/>
                            </p:stCondLst>
                            <p:childTnLst>
                              <p:par>
                                <p:cTn id="17" presetID="20" presetClass="exit" presetSubtype="0" fill="hold" grpId="1" nodeType="afterEffect">
                                  <p:stCondLst>
                                    <p:cond delay="0"/>
                                  </p:stCondLst>
                                  <p:childTnLst>
                                    <p:animEffect transition="out" filter="wedge">
                                      <p:cBhvr>
                                        <p:cTn id="18" dur="500"/>
                                        <p:tgtEl>
                                          <p:spTgt spid="22545"/>
                                        </p:tgtEl>
                                      </p:cBhvr>
                                    </p:animEffect>
                                    <p:set>
                                      <p:cBhvr>
                                        <p:cTn id="19" dur="1" fill="hold">
                                          <p:stCondLst>
                                            <p:cond delay="499"/>
                                          </p:stCondLst>
                                        </p:cTn>
                                        <p:tgtEl>
                                          <p:spTgt spid="22545"/>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builtIn="1"/>
                                        </p:tgtEl>
                                      </p:cMediaNode>
                                    </p:audio>
                                  </p:sub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22544"/>
                                        </p:tgtEl>
                                        <p:attrNameLst>
                                          <p:attrName>style.visibility</p:attrName>
                                        </p:attrNameLst>
                                      </p:cBhvr>
                                      <p:to>
                                        <p:strVal val="visible"/>
                                      </p:to>
                                    </p:set>
                                    <p:animEffect transition="in" filter="wedge">
                                      <p:cBhvr>
                                        <p:cTn id="23" dur="500"/>
                                        <p:tgtEl>
                                          <p:spTgt spid="22544"/>
                                        </p:tgtEl>
                                      </p:cBhvr>
                                    </p:animEffect>
                                  </p:childTnLst>
                                </p:cTn>
                              </p:par>
                            </p:childTnLst>
                          </p:cTn>
                        </p:par>
                        <p:par>
                          <p:cTn id="24" fill="hold" nodeType="afterGroup">
                            <p:stCondLst>
                              <p:cond delay="2500"/>
                            </p:stCondLst>
                            <p:childTnLst>
                              <p:par>
                                <p:cTn id="25" presetID="20" presetClass="exit" presetSubtype="0" fill="hold" grpId="1" nodeType="afterEffect">
                                  <p:stCondLst>
                                    <p:cond delay="0"/>
                                  </p:stCondLst>
                                  <p:childTnLst>
                                    <p:animEffect transition="out" filter="wedge">
                                      <p:cBhvr>
                                        <p:cTn id="26" dur="500"/>
                                        <p:tgtEl>
                                          <p:spTgt spid="22544"/>
                                        </p:tgtEl>
                                      </p:cBhvr>
                                    </p:animEffect>
                                    <p:set>
                                      <p:cBhvr>
                                        <p:cTn id="27" dur="1" fill="hold">
                                          <p:stCondLst>
                                            <p:cond delay="499"/>
                                          </p:stCondLst>
                                        </p:cTn>
                                        <p:tgtEl>
                                          <p:spTgt spid="22544"/>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builtIn="1"/>
                                        </p:tgtEl>
                                      </p:cMediaNode>
                                    </p:audio>
                                  </p:subTnLst>
                                </p:cTn>
                              </p:par>
                            </p:childTnLst>
                          </p:cTn>
                        </p:par>
                        <p:par>
                          <p:cTn id="28" fill="hold" nodeType="afterGroup">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22543"/>
                                        </p:tgtEl>
                                        <p:attrNameLst>
                                          <p:attrName>style.visibility</p:attrName>
                                        </p:attrNameLst>
                                      </p:cBhvr>
                                      <p:to>
                                        <p:strVal val="visible"/>
                                      </p:to>
                                    </p:set>
                                    <p:animEffect transition="in" filter="wedge">
                                      <p:cBhvr>
                                        <p:cTn id="31" dur="500"/>
                                        <p:tgtEl>
                                          <p:spTgt spid="22543"/>
                                        </p:tgtEl>
                                      </p:cBhvr>
                                    </p:animEffect>
                                  </p:childTnLst>
                                </p:cTn>
                              </p:par>
                            </p:childTnLst>
                          </p:cTn>
                        </p:par>
                        <p:par>
                          <p:cTn id="32" fill="hold" nodeType="afterGroup">
                            <p:stCondLst>
                              <p:cond delay="3500"/>
                            </p:stCondLst>
                            <p:childTnLst>
                              <p:par>
                                <p:cTn id="33" presetID="20" presetClass="exit" presetSubtype="0" fill="hold" grpId="1" nodeType="afterEffect">
                                  <p:stCondLst>
                                    <p:cond delay="0"/>
                                  </p:stCondLst>
                                  <p:childTnLst>
                                    <p:animEffect transition="out" filter="wedge">
                                      <p:cBhvr>
                                        <p:cTn id="34" dur="500"/>
                                        <p:tgtEl>
                                          <p:spTgt spid="22543"/>
                                        </p:tgtEl>
                                      </p:cBhvr>
                                    </p:animEffect>
                                    <p:set>
                                      <p:cBhvr>
                                        <p:cTn id="35" dur="1" fill="hold">
                                          <p:stCondLst>
                                            <p:cond delay="499"/>
                                          </p:stCondLst>
                                        </p:cTn>
                                        <p:tgtEl>
                                          <p:spTgt spid="22543"/>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builtIn="1"/>
                                        </p:tgtEl>
                                      </p:cMediaNode>
                                    </p:audio>
                                  </p:subTnLst>
                                </p:cTn>
                              </p:par>
                            </p:childTnLst>
                          </p:cTn>
                        </p:par>
                        <p:par>
                          <p:cTn id="36" fill="hold" nodeType="afterGroup">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22542"/>
                                        </p:tgtEl>
                                        <p:attrNameLst>
                                          <p:attrName>style.visibility</p:attrName>
                                        </p:attrNameLst>
                                      </p:cBhvr>
                                      <p:to>
                                        <p:strVal val="visible"/>
                                      </p:to>
                                    </p:set>
                                    <p:animEffect transition="in" filter="wedge">
                                      <p:cBhvr>
                                        <p:cTn id="39" dur="500"/>
                                        <p:tgtEl>
                                          <p:spTgt spid="22542"/>
                                        </p:tgtEl>
                                      </p:cBhvr>
                                    </p:animEffect>
                                  </p:childTnLst>
                                </p:cTn>
                              </p:par>
                            </p:childTnLst>
                          </p:cTn>
                        </p:par>
                        <p:par>
                          <p:cTn id="40" fill="hold" nodeType="afterGroup">
                            <p:stCondLst>
                              <p:cond delay="4500"/>
                            </p:stCondLst>
                            <p:childTnLst>
                              <p:par>
                                <p:cTn id="41" presetID="20" presetClass="exit" presetSubtype="0" fill="hold" grpId="1" nodeType="afterEffect">
                                  <p:stCondLst>
                                    <p:cond delay="0"/>
                                  </p:stCondLst>
                                  <p:childTnLst>
                                    <p:animEffect transition="out" filter="wedge">
                                      <p:cBhvr>
                                        <p:cTn id="42" dur="500"/>
                                        <p:tgtEl>
                                          <p:spTgt spid="22542"/>
                                        </p:tgtEl>
                                      </p:cBhvr>
                                    </p:animEffect>
                                    <p:set>
                                      <p:cBhvr>
                                        <p:cTn id="43" dur="1" fill="hold">
                                          <p:stCondLst>
                                            <p:cond delay="499"/>
                                          </p:stCondLst>
                                        </p:cTn>
                                        <p:tgtEl>
                                          <p:spTgt spid="22542"/>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builtIn="1"/>
                                        </p:tgtEl>
                                      </p:cMediaNode>
                                    </p:audio>
                                  </p:subTnLst>
                                </p:cTn>
                              </p:par>
                            </p:childTnLst>
                          </p:cTn>
                        </p:par>
                        <p:par>
                          <p:cTn id="44" fill="hold" nodeType="afterGroup">
                            <p:stCondLst>
                              <p:cond delay="5000"/>
                            </p:stCondLst>
                            <p:childTnLst>
                              <p:par>
                                <p:cTn id="45" presetID="20" presetClass="entr" presetSubtype="0" fill="hold" grpId="0" nodeType="afterEffect">
                                  <p:stCondLst>
                                    <p:cond delay="0"/>
                                  </p:stCondLst>
                                  <p:childTnLst>
                                    <p:set>
                                      <p:cBhvr>
                                        <p:cTn id="46" dur="1" fill="hold">
                                          <p:stCondLst>
                                            <p:cond delay="0"/>
                                          </p:stCondLst>
                                        </p:cTn>
                                        <p:tgtEl>
                                          <p:spTgt spid="22541"/>
                                        </p:tgtEl>
                                        <p:attrNameLst>
                                          <p:attrName>style.visibility</p:attrName>
                                        </p:attrNameLst>
                                      </p:cBhvr>
                                      <p:to>
                                        <p:strVal val="visible"/>
                                      </p:to>
                                    </p:set>
                                    <p:animEffect transition="in" filter="wedge">
                                      <p:cBhvr>
                                        <p:cTn id="47" dur="500"/>
                                        <p:tgtEl>
                                          <p:spTgt spid="22541"/>
                                        </p:tgtEl>
                                      </p:cBhvr>
                                    </p:animEffect>
                                  </p:childTnLst>
                                </p:cTn>
                              </p:par>
                            </p:childTnLst>
                          </p:cTn>
                        </p:par>
                        <p:par>
                          <p:cTn id="48" fill="hold" nodeType="afterGroup">
                            <p:stCondLst>
                              <p:cond delay="5500"/>
                            </p:stCondLst>
                            <p:childTnLst>
                              <p:par>
                                <p:cTn id="49" presetID="20" presetClass="exit" presetSubtype="0" fill="hold" grpId="1" nodeType="afterEffect">
                                  <p:stCondLst>
                                    <p:cond delay="0"/>
                                  </p:stCondLst>
                                  <p:childTnLst>
                                    <p:animEffect transition="out" filter="wedge">
                                      <p:cBhvr>
                                        <p:cTn id="50" dur="500"/>
                                        <p:tgtEl>
                                          <p:spTgt spid="22541"/>
                                        </p:tgtEl>
                                      </p:cBhvr>
                                    </p:animEffect>
                                    <p:set>
                                      <p:cBhvr>
                                        <p:cTn id="51" dur="1" fill="hold">
                                          <p:stCondLst>
                                            <p:cond delay="499"/>
                                          </p:stCondLst>
                                        </p:cTn>
                                        <p:tgtEl>
                                          <p:spTgt spid="22541"/>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6000"/>
                            </p:stCondLst>
                            <p:childTnLst>
                              <p:par>
                                <p:cTn id="53" presetID="20" presetClass="entr" presetSubtype="0" fill="hold" grpId="0" nodeType="afterEffect">
                                  <p:stCondLst>
                                    <p:cond delay="0"/>
                                  </p:stCondLst>
                                  <p:childTnLst>
                                    <p:set>
                                      <p:cBhvr>
                                        <p:cTn id="54" dur="1" fill="hold">
                                          <p:stCondLst>
                                            <p:cond delay="0"/>
                                          </p:stCondLst>
                                        </p:cTn>
                                        <p:tgtEl>
                                          <p:spTgt spid="22538"/>
                                        </p:tgtEl>
                                        <p:attrNameLst>
                                          <p:attrName>style.visibility</p:attrName>
                                        </p:attrNameLst>
                                      </p:cBhvr>
                                      <p:to>
                                        <p:strVal val="visible"/>
                                      </p:to>
                                    </p:set>
                                    <p:animEffect transition="in" filter="wedge">
                                      <p:cBhvr>
                                        <p:cTn id="55" dur="500"/>
                                        <p:tgtEl>
                                          <p:spTgt spid="22538"/>
                                        </p:tgtEl>
                                      </p:cBhvr>
                                    </p:animEffect>
                                  </p:childTnLst>
                                </p:cTn>
                              </p:par>
                            </p:childTnLst>
                          </p:cTn>
                        </p:par>
                        <p:par>
                          <p:cTn id="56" fill="hold" nodeType="afterGroup">
                            <p:stCondLst>
                              <p:cond delay="6500"/>
                            </p:stCondLst>
                            <p:childTnLst>
                              <p:par>
                                <p:cTn id="57" presetID="20" presetClass="exit" presetSubtype="0" fill="hold" grpId="1" nodeType="afterEffect">
                                  <p:stCondLst>
                                    <p:cond delay="0"/>
                                  </p:stCondLst>
                                  <p:childTnLst>
                                    <p:animEffect transition="out" filter="wedge">
                                      <p:cBhvr>
                                        <p:cTn id="58" dur="500"/>
                                        <p:tgtEl>
                                          <p:spTgt spid="22538"/>
                                        </p:tgtEl>
                                      </p:cBhvr>
                                    </p:animEffect>
                                    <p:set>
                                      <p:cBhvr>
                                        <p:cTn id="59" dur="1" fill="hold">
                                          <p:stCondLst>
                                            <p:cond delay="499"/>
                                          </p:stCondLst>
                                        </p:cTn>
                                        <p:tgtEl>
                                          <p:spTgt spid="22538"/>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builtIn="1"/>
                                        </p:tgtEl>
                                      </p:cMediaNode>
                                    </p:audio>
                                  </p:subTnLst>
                                </p:cTn>
                              </p:par>
                            </p:childTnLst>
                          </p:cTn>
                        </p:par>
                        <p:par>
                          <p:cTn id="60" fill="hold" nodeType="afterGroup">
                            <p:stCondLst>
                              <p:cond delay="7000"/>
                            </p:stCondLst>
                            <p:childTnLst>
                              <p:par>
                                <p:cTn id="61" presetID="20" presetClass="entr" presetSubtype="0" fill="hold" grpId="0" nodeType="afterEffect">
                                  <p:stCondLst>
                                    <p:cond delay="0"/>
                                  </p:stCondLst>
                                  <p:childTnLst>
                                    <p:set>
                                      <p:cBhvr>
                                        <p:cTn id="62" dur="1" fill="hold">
                                          <p:stCondLst>
                                            <p:cond delay="0"/>
                                          </p:stCondLst>
                                        </p:cTn>
                                        <p:tgtEl>
                                          <p:spTgt spid="22539"/>
                                        </p:tgtEl>
                                        <p:attrNameLst>
                                          <p:attrName>style.visibility</p:attrName>
                                        </p:attrNameLst>
                                      </p:cBhvr>
                                      <p:to>
                                        <p:strVal val="visible"/>
                                      </p:to>
                                    </p:set>
                                    <p:animEffect transition="in" filter="wedge">
                                      <p:cBhvr>
                                        <p:cTn id="63" dur="500"/>
                                        <p:tgtEl>
                                          <p:spTgt spid="22539"/>
                                        </p:tgtEl>
                                      </p:cBhvr>
                                    </p:animEffect>
                                  </p:childTnLst>
                                </p:cTn>
                              </p:par>
                            </p:childTnLst>
                          </p:cTn>
                        </p:par>
                        <p:par>
                          <p:cTn id="64" fill="hold" nodeType="afterGroup">
                            <p:stCondLst>
                              <p:cond delay="7500"/>
                            </p:stCondLst>
                            <p:childTnLst>
                              <p:par>
                                <p:cTn id="65" presetID="20" presetClass="exit" presetSubtype="0" fill="hold" grpId="1" nodeType="afterEffect">
                                  <p:stCondLst>
                                    <p:cond delay="0"/>
                                  </p:stCondLst>
                                  <p:childTnLst>
                                    <p:animEffect transition="out" filter="wedge">
                                      <p:cBhvr>
                                        <p:cTn id="66" dur="500"/>
                                        <p:tgtEl>
                                          <p:spTgt spid="22539"/>
                                        </p:tgtEl>
                                      </p:cBhvr>
                                    </p:animEffect>
                                    <p:set>
                                      <p:cBhvr>
                                        <p:cTn id="67" dur="1" fill="hold">
                                          <p:stCondLst>
                                            <p:cond delay="499"/>
                                          </p:stCondLst>
                                        </p:cTn>
                                        <p:tgtEl>
                                          <p:spTgt spid="22539"/>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8" fill="hold" nodeType="afterGroup">
                            <p:stCondLst>
                              <p:cond delay="8000"/>
                            </p:stCondLst>
                            <p:childTnLst>
                              <p:par>
                                <p:cTn id="69" presetID="20" presetClass="entr" presetSubtype="0" fill="hold" grpId="0" nodeType="afterEffect">
                                  <p:stCondLst>
                                    <p:cond delay="0"/>
                                  </p:stCondLst>
                                  <p:childTnLst>
                                    <p:set>
                                      <p:cBhvr>
                                        <p:cTn id="70" dur="1" fill="hold">
                                          <p:stCondLst>
                                            <p:cond delay="0"/>
                                          </p:stCondLst>
                                        </p:cTn>
                                        <p:tgtEl>
                                          <p:spTgt spid="22540"/>
                                        </p:tgtEl>
                                        <p:attrNameLst>
                                          <p:attrName>style.visibility</p:attrName>
                                        </p:attrNameLst>
                                      </p:cBhvr>
                                      <p:to>
                                        <p:strVal val="visible"/>
                                      </p:to>
                                    </p:set>
                                    <p:animEffect transition="in" filter="wedge">
                                      <p:cBhvr>
                                        <p:cTn id="71" dur="500"/>
                                        <p:tgtEl>
                                          <p:spTgt spid="22540"/>
                                        </p:tgtEl>
                                      </p:cBhvr>
                                    </p:animEffect>
                                  </p:childTnLst>
                                </p:cTn>
                              </p:par>
                            </p:childTnLst>
                          </p:cTn>
                        </p:par>
                        <p:par>
                          <p:cTn id="72" fill="hold" nodeType="afterGroup">
                            <p:stCondLst>
                              <p:cond delay="8500"/>
                            </p:stCondLst>
                            <p:childTnLst>
                              <p:par>
                                <p:cTn id="73" presetID="20" presetClass="exit" presetSubtype="0" fill="hold" grpId="1" nodeType="afterEffect">
                                  <p:stCondLst>
                                    <p:cond delay="0"/>
                                  </p:stCondLst>
                                  <p:childTnLst>
                                    <p:animEffect transition="out" filter="wedge">
                                      <p:cBhvr>
                                        <p:cTn id="74" dur="500"/>
                                        <p:tgtEl>
                                          <p:spTgt spid="22540"/>
                                        </p:tgtEl>
                                      </p:cBhvr>
                                    </p:animEffect>
                                    <p:set>
                                      <p:cBhvr>
                                        <p:cTn id="75" dur="1" fill="hold">
                                          <p:stCondLst>
                                            <p:cond delay="499"/>
                                          </p:stCondLst>
                                        </p:cTn>
                                        <p:tgtEl>
                                          <p:spTgt spid="2254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9000"/>
                            </p:stCondLst>
                            <p:childTnLst>
                              <p:par>
                                <p:cTn id="77" presetID="20" presetClass="entr" presetSubtype="0" fill="hold" grpId="0" nodeType="afterEffect">
                                  <p:stCondLst>
                                    <p:cond delay="0"/>
                                  </p:stCondLst>
                                  <p:childTnLst>
                                    <p:set>
                                      <p:cBhvr>
                                        <p:cTn id="78" dur="1" fill="hold">
                                          <p:stCondLst>
                                            <p:cond delay="0"/>
                                          </p:stCondLst>
                                        </p:cTn>
                                        <p:tgtEl>
                                          <p:spTgt spid="22537"/>
                                        </p:tgtEl>
                                        <p:attrNameLst>
                                          <p:attrName>style.visibility</p:attrName>
                                        </p:attrNameLst>
                                      </p:cBhvr>
                                      <p:to>
                                        <p:strVal val="visible"/>
                                      </p:to>
                                    </p:set>
                                    <p:animEffect transition="in" filter="wedge">
                                      <p:cBhvr>
                                        <p:cTn id="79" dur="500"/>
                                        <p:tgtEl>
                                          <p:spTgt spid="22537"/>
                                        </p:tgtEl>
                                      </p:cBhvr>
                                    </p:animEffect>
                                  </p:childTnLst>
                                </p:cTn>
                              </p:par>
                            </p:childTnLst>
                          </p:cTn>
                        </p:par>
                        <p:par>
                          <p:cTn id="80" fill="hold" nodeType="afterGroup">
                            <p:stCondLst>
                              <p:cond delay="9500"/>
                            </p:stCondLst>
                            <p:childTnLst>
                              <p:par>
                                <p:cTn id="81" presetID="20" presetClass="exit" presetSubtype="0" fill="hold" grpId="1" nodeType="afterEffect">
                                  <p:stCondLst>
                                    <p:cond delay="0"/>
                                  </p:stCondLst>
                                  <p:childTnLst>
                                    <p:animEffect transition="out" filter="wedge">
                                      <p:cBhvr>
                                        <p:cTn id="82" dur="500"/>
                                        <p:tgtEl>
                                          <p:spTgt spid="22537"/>
                                        </p:tgtEl>
                                      </p:cBhvr>
                                    </p:animEffect>
                                    <p:set>
                                      <p:cBhvr>
                                        <p:cTn id="83" dur="1" fill="hold">
                                          <p:stCondLst>
                                            <p:cond delay="499"/>
                                          </p:stCondLst>
                                        </p:cTn>
                                        <p:tgtEl>
                                          <p:spTgt spid="22537"/>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builtIn="1"/>
                                        </p:tgtEl>
                                      </p:cMediaNode>
                                    </p:audio>
                                  </p:subTnLst>
                                </p:cTn>
                              </p:par>
                            </p:childTnLst>
                          </p:cTn>
                        </p:par>
                        <p:par>
                          <p:cTn id="84" fill="hold" nodeType="afterGroup">
                            <p:stCondLst>
                              <p:cond delay="10000"/>
                            </p:stCondLst>
                            <p:childTnLst>
                              <p:par>
                                <p:cTn id="85" presetID="20" presetClass="entr" presetSubtype="0" fill="hold" grpId="0" nodeType="afterEffect">
                                  <p:stCondLst>
                                    <p:cond delay="0"/>
                                  </p:stCondLst>
                                  <p:childTnLst>
                                    <p:set>
                                      <p:cBhvr>
                                        <p:cTn id="86" dur="1" fill="hold">
                                          <p:stCondLst>
                                            <p:cond delay="0"/>
                                          </p:stCondLst>
                                        </p:cTn>
                                        <p:tgtEl>
                                          <p:spTgt spid="22547"/>
                                        </p:tgtEl>
                                        <p:attrNameLst>
                                          <p:attrName>style.visibility</p:attrName>
                                        </p:attrNameLst>
                                      </p:cBhvr>
                                      <p:to>
                                        <p:strVal val="visible"/>
                                      </p:to>
                                    </p:set>
                                    <p:animEffect transition="in" filter="wedge">
                                      <p:cBhvr>
                                        <p:cTn id="87" dur="500"/>
                                        <p:tgtEl>
                                          <p:spTgt spid="22547"/>
                                        </p:tgtEl>
                                      </p:cBhvr>
                                    </p:animEffect>
                                  </p:childTnLst>
                                </p:cTn>
                              </p:par>
                            </p:childTnLst>
                          </p:cTn>
                        </p:par>
                        <p:par>
                          <p:cTn id="88" fill="hold" nodeType="afterGroup">
                            <p:stCondLst>
                              <p:cond delay="10500"/>
                            </p:stCondLst>
                            <p:childTnLst>
                              <p:par>
                                <p:cTn id="89" presetID="20" presetClass="exit" presetSubtype="0" fill="hold" grpId="1" nodeType="afterEffect">
                                  <p:stCondLst>
                                    <p:cond delay="0"/>
                                  </p:stCondLst>
                                  <p:childTnLst>
                                    <p:animEffect transition="out" filter="wedge">
                                      <p:cBhvr>
                                        <p:cTn id="90" dur="500"/>
                                        <p:tgtEl>
                                          <p:spTgt spid="22547"/>
                                        </p:tgtEl>
                                      </p:cBhvr>
                                    </p:animEffect>
                                    <p:set>
                                      <p:cBhvr>
                                        <p:cTn id="91" dur="1" fill="hold">
                                          <p:stCondLst>
                                            <p:cond delay="499"/>
                                          </p:stCondLst>
                                        </p:cTn>
                                        <p:tgtEl>
                                          <p:spTgt spid="22547"/>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22533"/>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mediacall" presetSubtype="0" fill="hold" nodeType="clickEffect">
                                  <p:stCondLst>
                                    <p:cond delay="0"/>
                                  </p:stCondLst>
                                  <p:childTnLst>
                                    <p:cmd type="call" cmd="playFrom(0.0)">
                                      <p:cBhvr>
                                        <p:cTn id="96" dur="8721" fill="hold"/>
                                        <p:tgtEl>
                                          <p:spTgt spid="22533"/>
                                        </p:tgtEl>
                                      </p:cBhvr>
                                    </p:cmd>
                                  </p:childTnLst>
                                </p:cTn>
                              </p:par>
                            </p:childTnLst>
                          </p:cTn>
                        </p:par>
                      </p:childTnLst>
                    </p:cTn>
                  </p:par>
                </p:childTnLst>
              </p:cTn>
              <p:nextCondLst>
                <p:cond evt="onClick" delay="0">
                  <p:tgtEl>
                    <p:spTgt spid="22533"/>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22533"/>
                </p:tgtEl>
              </p:cMediaNode>
            </p:audio>
          </p:childTnLst>
        </p:cTn>
      </p:par>
    </p:tnLst>
    <p:bldLst>
      <p:bldP spid="22537" grpId="0" animBg="1"/>
      <p:bldP spid="22537" grpId="1" animBg="1"/>
      <p:bldP spid="22538" grpId="0" animBg="1"/>
      <p:bldP spid="22538" grpId="1" animBg="1"/>
      <p:bldP spid="22539" grpId="0" animBg="1"/>
      <p:bldP spid="22539" grpId="1" animBg="1"/>
      <p:bldP spid="22540" grpId="0" animBg="1"/>
      <p:bldP spid="22540" grpId="1" animBg="1"/>
      <p:bldP spid="22541" grpId="0" animBg="1"/>
      <p:bldP spid="22541" grpId="1" animBg="1"/>
      <p:bldP spid="22542" grpId="0" animBg="1"/>
      <p:bldP spid="22542" grpId="1" animBg="1"/>
      <p:bldP spid="22543" grpId="0" animBg="1"/>
      <p:bldP spid="22543" grpId="1" animBg="1"/>
      <p:bldP spid="22544" grpId="0" animBg="1"/>
      <p:bldP spid="22544" grpId="1" animBg="1"/>
      <p:bldP spid="22545" grpId="0" animBg="1"/>
      <p:bldP spid="22545" grpId="1" animBg="1"/>
      <p:bldP spid="22546" grpId="0" animBg="1"/>
      <p:bldP spid="22546" grpId="1" animBg="1"/>
      <p:bldP spid="22547" grpId="0" animBg="1"/>
      <p:bldP spid="2254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noFill/>
        </p:spPr>
        <p:txBody>
          <a:bodyPr/>
          <a:lstStyle/>
          <a:p>
            <a:fld id="{42115DAF-A60E-449F-9EA8-8FDA9668BA64}" type="slidenum">
              <a:rPr lang="en-US" smtClean="0"/>
              <a:pPr/>
              <a:t>14</a:t>
            </a:fld>
            <a:endParaRPr lang="en-US" smtClean="0"/>
          </a:p>
        </p:txBody>
      </p:sp>
      <p:pic>
        <p:nvPicPr>
          <p:cNvPr id="25604" name="Reco1332.WAV">
            <a:hlinkClick r:id="" action="ppaction://media"/>
          </p:cNvPr>
          <p:cNvPicPr>
            <a:picLocks noRot="1" noChangeAspect="1" noChangeArrowheads="1"/>
          </p:cNvPicPr>
          <p:nvPr>
            <a:wavAudioFile r:embed="rId1" name="Recorded Sound"/>
          </p:nvPr>
        </p:nvPicPr>
        <p:blipFill>
          <a:blip r:embed="rId5"/>
          <a:srcRect/>
          <a:stretch>
            <a:fillRect/>
          </a:stretch>
        </p:blipFill>
        <p:spPr bwMode="auto">
          <a:xfrm>
            <a:off x="8686800" y="0"/>
            <a:ext cx="457200" cy="533400"/>
          </a:xfrm>
          <a:prstGeom prst="rect">
            <a:avLst/>
          </a:prstGeom>
          <a:noFill/>
          <a:ln w="9525">
            <a:noFill/>
            <a:miter lim="800000"/>
            <a:headEnd/>
            <a:tailEnd/>
          </a:ln>
        </p:spPr>
      </p:pic>
      <p:sp>
        <p:nvSpPr>
          <p:cNvPr id="15364" name="Rectangle 5">
            <a:hlinkClick r:id="rId6" action="ppaction://hlinksldjump"/>
          </p:cNvPr>
          <p:cNvSpPr>
            <a:spLocks noChangeArrowheads="1"/>
          </p:cNvSpPr>
          <p:nvPr/>
        </p:nvSpPr>
        <p:spPr bwMode="auto">
          <a:xfrm>
            <a:off x="1371600" y="1752600"/>
            <a:ext cx="6400800" cy="1981200"/>
          </a:xfrm>
          <a:prstGeom prst="rect">
            <a:avLst/>
          </a:prstGeom>
          <a:noFill/>
          <a:ln w="9525">
            <a:noFill/>
            <a:miter lim="800000"/>
            <a:headEnd/>
            <a:tailEnd/>
          </a:ln>
        </p:spPr>
        <p:txBody>
          <a:bodyPr wrap="none" anchor="ctr"/>
          <a:lstStyle/>
          <a:p>
            <a:pPr algn="ctr" eaLnBrk="0" hangingPunct="0"/>
            <a:r>
              <a:rPr kumimoji="1" lang="en-US" sz="4000" b="1" i="1">
                <a:solidFill>
                  <a:srgbClr val="0000FF"/>
                </a:solidFill>
              </a:rPr>
              <a:t>Nêu đúng tên bài hát</a:t>
            </a:r>
            <a:br>
              <a:rPr kumimoji="1" lang="en-US" sz="4000" b="1" i="1">
                <a:solidFill>
                  <a:srgbClr val="0000FF"/>
                </a:solidFill>
              </a:rPr>
            </a:br>
            <a:r>
              <a:rPr kumimoji="1" lang="en-US" sz="4000" b="1" i="1">
                <a:solidFill>
                  <a:srgbClr val="0000FF"/>
                </a:solidFill>
              </a:rPr>
              <a:t>bạn sẽ được một bông hoa</a:t>
            </a:r>
          </a:p>
        </p:txBody>
      </p:sp>
      <p:sp>
        <p:nvSpPr>
          <p:cNvPr id="15365" name="AutoShape 7">
            <a:hlinkClick r:id="rId7" action="ppaction://hlinksldjump"/>
          </p:cNvPr>
          <p:cNvSpPr>
            <a:spLocks noChangeArrowheads="1"/>
          </p:cNvSpPr>
          <p:nvPr/>
        </p:nvSpPr>
        <p:spPr bwMode="auto">
          <a:xfrm>
            <a:off x="8077200" y="6248400"/>
            <a:ext cx="1066800" cy="609600"/>
          </a:xfrm>
          <a:prstGeom prst="leftArrow">
            <a:avLst>
              <a:gd name="adj1" fmla="val 50000"/>
              <a:gd name="adj2" fmla="val 43750"/>
            </a:avLst>
          </a:prstGeom>
          <a:solidFill>
            <a:srgbClr val="00FFFF"/>
          </a:solidFill>
          <a:ln w="9525">
            <a:solidFill>
              <a:srgbClr val="0000FF"/>
            </a:solidFill>
            <a:miter lim="800000"/>
            <a:headEnd/>
            <a:tailEnd/>
          </a:ln>
        </p:spPr>
        <p:txBody>
          <a:bodyPr wrap="none" anchor="ctr"/>
          <a:lstStyle/>
          <a:p>
            <a:endParaRPr lang="en-US"/>
          </a:p>
        </p:txBody>
      </p:sp>
      <p:sp>
        <p:nvSpPr>
          <p:cNvPr id="25608" name="Oval 8"/>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a:t>
            </a:r>
          </a:p>
        </p:txBody>
      </p:sp>
      <p:sp>
        <p:nvSpPr>
          <p:cNvPr id="25609" name="Oval 9"/>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4</a:t>
            </a:r>
          </a:p>
        </p:txBody>
      </p:sp>
      <p:sp>
        <p:nvSpPr>
          <p:cNvPr id="25610" name="Oval 10"/>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3</a:t>
            </a:r>
          </a:p>
        </p:txBody>
      </p:sp>
      <p:sp>
        <p:nvSpPr>
          <p:cNvPr id="25611" name="Oval 11"/>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2</a:t>
            </a:r>
          </a:p>
        </p:txBody>
      </p:sp>
      <p:sp>
        <p:nvSpPr>
          <p:cNvPr id="25612" name="Oval 12"/>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5</a:t>
            </a:r>
          </a:p>
        </p:txBody>
      </p:sp>
      <p:sp>
        <p:nvSpPr>
          <p:cNvPr id="25613" name="Oval 13"/>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6</a:t>
            </a:r>
          </a:p>
        </p:txBody>
      </p:sp>
      <p:sp>
        <p:nvSpPr>
          <p:cNvPr id="25614" name="Oval 14"/>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7</a:t>
            </a:r>
          </a:p>
        </p:txBody>
      </p:sp>
      <p:sp>
        <p:nvSpPr>
          <p:cNvPr id="25615" name="Oval 15"/>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8</a:t>
            </a:r>
          </a:p>
        </p:txBody>
      </p:sp>
      <p:sp>
        <p:nvSpPr>
          <p:cNvPr id="25616" name="Oval 16"/>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9</a:t>
            </a:r>
          </a:p>
        </p:txBody>
      </p:sp>
      <p:sp>
        <p:nvSpPr>
          <p:cNvPr id="25617" name="Oval 17"/>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10</a:t>
            </a:r>
          </a:p>
        </p:txBody>
      </p:sp>
      <p:sp>
        <p:nvSpPr>
          <p:cNvPr id="25618" name="Oval 18"/>
          <p:cNvSpPr>
            <a:spLocks noChangeArrowheads="1"/>
          </p:cNvSpPr>
          <p:nvPr/>
        </p:nvSpPr>
        <p:spPr bwMode="auto">
          <a:xfrm>
            <a:off x="4114800" y="609600"/>
            <a:ext cx="1143000" cy="1066800"/>
          </a:xfrm>
          <a:prstGeom prst="ellipse">
            <a:avLst/>
          </a:prstGeom>
          <a:solidFill>
            <a:srgbClr val="00FF00"/>
          </a:solidFill>
          <a:ln w="9525">
            <a:solidFill>
              <a:srgbClr val="000080"/>
            </a:solidFill>
            <a:round/>
            <a:headEnd/>
            <a:tailEnd/>
          </a:ln>
        </p:spPr>
        <p:txBody>
          <a:bodyPr wrap="none" anchor="ctr"/>
          <a:lstStyle/>
          <a:p>
            <a:pPr algn="ctr"/>
            <a:r>
              <a:rPr lang="en-US" sz="6000" b="1"/>
              <a:t>0</a:t>
            </a:r>
          </a:p>
        </p:txBody>
      </p:sp>
      <p:pic>
        <p:nvPicPr>
          <p:cNvPr id="15377" name="Picture 19" descr="POINSET2"/>
          <p:cNvPicPr>
            <a:picLocks noChangeAspect="1" noChangeArrowheads="1"/>
          </p:cNvPicPr>
          <p:nvPr/>
        </p:nvPicPr>
        <p:blipFill>
          <a:blip r:embed="rId8"/>
          <a:srcRect/>
          <a:stretch>
            <a:fillRect/>
          </a:stretch>
        </p:blipFill>
        <p:spPr bwMode="auto">
          <a:xfrm rot="-160555">
            <a:off x="0" y="0"/>
            <a:ext cx="1739900" cy="1728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5617"/>
                                        </p:tgtEl>
                                        <p:attrNameLst>
                                          <p:attrName>style.visibility</p:attrName>
                                        </p:attrNameLst>
                                      </p:cBhvr>
                                      <p:to>
                                        <p:strVal val="visible"/>
                                      </p:to>
                                    </p:set>
                                    <p:animEffect transition="in" filter="wedge">
                                      <p:cBhvr>
                                        <p:cTn id="7" dur="500"/>
                                        <p:tgtEl>
                                          <p:spTgt spid="25617"/>
                                        </p:tgtEl>
                                      </p:cBhvr>
                                    </p:animEffect>
                                  </p:childTnLst>
                                </p:cTn>
                              </p:par>
                            </p:childTnLst>
                          </p:cTn>
                        </p:par>
                        <p:par>
                          <p:cTn id="8" fill="hold" nodeType="afterGroup">
                            <p:stCondLst>
                              <p:cond delay="500"/>
                            </p:stCondLst>
                            <p:childTnLst>
                              <p:par>
                                <p:cTn id="9" presetID="20" presetClass="exit" presetSubtype="0" fill="hold" grpId="1" nodeType="afterEffect">
                                  <p:stCondLst>
                                    <p:cond delay="0"/>
                                  </p:stCondLst>
                                  <p:childTnLst>
                                    <p:animEffect transition="out" filter="wedge">
                                      <p:cBhvr>
                                        <p:cTn id="10" dur="500"/>
                                        <p:tgtEl>
                                          <p:spTgt spid="25617"/>
                                        </p:tgtEl>
                                      </p:cBhvr>
                                    </p:animEffect>
                                    <p:set>
                                      <p:cBhvr>
                                        <p:cTn id="11" dur="1" fill="hold">
                                          <p:stCondLst>
                                            <p:cond delay="499"/>
                                          </p:stCondLst>
                                        </p:cTn>
                                        <p:tgtEl>
                                          <p:spTgt spid="25617"/>
                                        </p:tgtEl>
                                        <p:attrNameLst>
                                          <p:attrName>style.visibility</p:attrName>
                                        </p:attrNameLst>
                                      </p:cBhvr>
                                      <p:to>
                                        <p:strVal val="hidden"/>
                                      </p:to>
                                    </p:set>
                                  </p:childTnLst>
                                  <p:subTnLst>
                                    <p:audio>
                                      <p:cMediaNode>
                                        <p:cTn display="0" masterRel="sameClick">
                                          <p:stCondLst>
                                            <p:cond evt="begin" delay="0">
                                              <p:tn val="9"/>
                                            </p:cond>
                                          </p:stCondLst>
                                          <p:endCondLst>
                                            <p:cond evt="onStopAudio" delay="0">
                                              <p:tgtEl>
                                                <p:sldTgt/>
                                              </p:tgtEl>
                                            </p:cond>
                                          </p:endCondLst>
                                        </p:cTn>
                                        <p:tgtEl>
                                          <p:sndTgt r:embed="rId3" name="click.wav" builtIn="1"/>
                                        </p:tgtEl>
                                      </p:cMediaNode>
                                    </p:audio>
                                  </p:subTnLst>
                                </p:cTn>
                              </p:par>
                            </p:childTnLst>
                          </p:cTn>
                        </p:par>
                        <p:par>
                          <p:cTn id="12" fill="hold" nodeType="afterGroup">
                            <p:stCondLst>
                              <p:cond delay="1000"/>
                            </p:stCondLst>
                            <p:childTnLst>
                              <p:par>
                                <p:cTn id="13" presetID="20" presetClass="entr" presetSubtype="0" fill="hold" grpId="0" nodeType="afterEffect">
                                  <p:stCondLst>
                                    <p:cond delay="0"/>
                                  </p:stCondLst>
                                  <p:childTnLst>
                                    <p:set>
                                      <p:cBhvr>
                                        <p:cTn id="14" dur="1" fill="hold">
                                          <p:stCondLst>
                                            <p:cond delay="0"/>
                                          </p:stCondLst>
                                        </p:cTn>
                                        <p:tgtEl>
                                          <p:spTgt spid="25616"/>
                                        </p:tgtEl>
                                        <p:attrNameLst>
                                          <p:attrName>style.visibility</p:attrName>
                                        </p:attrNameLst>
                                      </p:cBhvr>
                                      <p:to>
                                        <p:strVal val="visible"/>
                                      </p:to>
                                    </p:set>
                                    <p:animEffect transition="in" filter="wedge">
                                      <p:cBhvr>
                                        <p:cTn id="15" dur="500"/>
                                        <p:tgtEl>
                                          <p:spTgt spid="25616"/>
                                        </p:tgtEl>
                                      </p:cBhvr>
                                    </p:animEffect>
                                  </p:childTnLst>
                                </p:cTn>
                              </p:par>
                            </p:childTnLst>
                          </p:cTn>
                        </p:par>
                        <p:par>
                          <p:cTn id="16" fill="hold" nodeType="afterGroup">
                            <p:stCondLst>
                              <p:cond delay="1500"/>
                            </p:stCondLst>
                            <p:childTnLst>
                              <p:par>
                                <p:cTn id="17" presetID="20" presetClass="exit" presetSubtype="0" fill="hold" grpId="1" nodeType="afterEffect">
                                  <p:stCondLst>
                                    <p:cond delay="0"/>
                                  </p:stCondLst>
                                  <p:childTnLst>
                                    <p:animEffect transition="out" filter="wedge">
                                      <p:cBhvr>
                                        <p:cTn id="18" dur="500"/>
                                        <p:tgtEl>
                                          <p:spTgt spid="25616"/>
                                        </p:tgtEl>
                                      </p:cBhvr>
                                    </p:animEffect>
                                    <p:set>
                                      <p:cBhvr>
                                        <p:cTn id="19" dur="1" fill="hold">
                                          <p:stCondLst>
                                            <p:cond delay="499"/>
                                          </p:stCondLst>
                                        </p:cTn>
                                        <p:tgtEl>
                                          <p:spTgt spid="25616"/>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3" name="click.wav" builtIn="1"/>
                                        </p:tgtEl>
                                      </p:cMediaNode>
                                    </p:audio>
                                  </p:subTnLst>
                                </p:cTn>
                              </p:par>
                            </p:childTnLst>
                          </p:cTn>
                        </p:par>
                        <p:par>
                          <p:cTn id="20" fill="hold" nodeType="afterGroup">
                            <p:stCondLst>
                              <p:cond delay="2000"/>
                            </p:stCondLst>
                            <p:childTnLst>
                              <p:par>
                                <p:cTn id="21" presetID="20" presetClass="entr" presetSubtype="0" fill="hold" grpId="0" nodeType="afterEffect">
                                  <p:stCondLst>
                                    <p:cond delay="0"/>
                                  </p:stCondLst>
                                  <p:childTnLst>
                                    <p:set>
                                      <p:cBhvr>
                                        <p:cTn id="22" dur="1" fill="hold">
                                          <p:stCondLst>
                                            <p:cond delay="0"/>
                                          </p:stCondLst>
                                        </p:cTn>
                                        <p:tgtEl>
                                          <p:spTgt spid="25615"/>
                                        </p:tgtEl>
                                        <p:attrNameLst>
                                          <p:attrName>style.visibility</p:attrName>
                                        </p:attrNameLst>
                                      </p:cBhvr>
                                      <p:to>
                                        <p:strVal val="visible"/>
                                      </p:to>
                                    </p:set>
                                    <p:animEffect transition="in" filter="wedge">
                                      <p:cBhvr>
                                        <p:cTn id="23" dur="500"/>
                                        <p:tgtEl>
                                          <p:spTgt spid="25615"/>
                                        </p:tgtEl>
                                      </p:cBhvr>
                                    </p:animEffect>
                                  </p:childTnLst>
                                </p:cTn>
                              </p:par>
                            </p:childTnLst>
                          </p:cTn>
                        </p:par>
                        <p:par>
                          <p:cTn id="24" fill="hold" nodeType="afterGroup">
                            <p:stCondLst>
                              <p:cond delay="2500"/>
                            </p:stCondLst>
                            <p:childTnLst>
                              <p:par>
                                <p:cTn id="25" presetID="20" presetClass="exit" presetSubtype="0" fill="hold" grpId="1" nodeType="afterEffect">
                                  <p:stCondLst>
                                    <p:cond delay="0"/>
                                  </p:stCondLst>
                                  <p:childTnLst>
                                    <p:animEffect transition="out" filter="wedge">
                                      <p:cBhvr>
                                        <p:cTn id="26" dur="500"/>
                                        <p:tgtEl>
                                          <p:spTgt spid="25615"/>
                                        </p:tgtEl>
                                      </p:cBhvr>
                                    </p:animEffect>
                                    <p:set>
                                      <p:cBhvr>
                                        <p:cTn id="27" dur="1" fill="hold">
                                          <p:stCondLst>
                                            <p:cond delay="499"/>
                                          </p:stCondLst>
                                        </p:cTn>
                                        <p:tgtEl>
                                          <p:spTgt spid="25615"/>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click.wav" builtIn="1"/>
                                        </p:tgtEl>
                                      </p:cMediaNode>
                                    </p:audio>
                                  </p:subTnLst>
                                </p:cTn>
                              </p:par>
                            </p:childTnLst>
                          </p:cTn>
                        </p:par>
                        <p:par>
                          <p:cTn id="28" fill="hold" nodeType="afterGroup">
                            <p:stCondLst>
                              <p:cond delay="3000"/>
                            </p:stCondLst>
                            <p:childTnLst>
                              <p:par>
                                <p:cTn id="29" presetID="20" presetClass="entr" presetSubtype="0" fill="hold" grpId="0" nodeType="afterEffect">
                                  <p:stCondLst>
                                    <p:cond delay="0"/>
                                  </p:stCondLst>
                                  <p:childTnLst>
                                    <p:set>
                                      <p:cBhvr>
                                        <p:cTn id="30" dur="1" fill="hold">
                                          <p:stCondLst>
                                            <p:cond delay="0"/>
                                          </p:stCondLst>
                                        </p:cTn>
                                        <p:tgtEl>
                                          <p:spTgt spid="25614"/>
                                        </p:tgtEl>
                                        <p:attrNameLst>
                                          <p:attrName>style.visibility</p:attrName>
                                        </p:attrNameLst>
                                      </p:cBhvr>
                                      <p:to>
                                        <p:strVal val="visible"/>
                                      </p:to>
                                    </p:set>
                                    <p:animEffect transition="in" filter="wedge">
                                      <p:cBhvr>
                                        <p:cTn id="31" dur="500"/>
                                        <p:tgtEl>
                                          <p:spTgt spid="25614"/>
                                        </p:tgtEl>
                                      </p:cBhvr>
                                    </p:animEffect>
                                  </p:childTnLst>
                                </p:cTn>
                              </p:par>
                            </p:childTnLst>
                          </p:cTn>
                        </p:par>
                        <p:par>
                          <p:cTn id="32" fill="hold" nodeType="afterGroup">
                            <p:stCondLst>
                              <p:cond delay="3500"/>
                            </p:stCondLst>
                            <p:childTnLst>
                              <p:par>
                                <p:cTn id="33" presetID="20" presetClass="exit" presetSubtype="0" fill="hold" grpId="1" nodeType="afterEffect">
                                  <p:stCondLst>
                                    <p:cond delay="0"/>
                                  </p:stCondLst>
                                  <p:childTnLst>
                                    <p:animEffect transition="out" filter="wedge">
                                      <p:cBhvr>
                                        <p:cTn id="34" dur="500"/>
                                        <p:tgtEl>
                                          <p:spTgt spid="25614"/>
                                        </p:tgtEl>
                                      </p:cBhvr>
                                    </p:animEffect>
                                    <p:set>
                                      <p:cBhvr>
                                        <p:cTn id="35" dur="1" fill="hold">
                                          <p:stCondLst>
                                            <p:cond delay="499"/>
                                          </p:stCondLst>
                                        </p:cTn>
                                        <p:tgtEl>
                                          <p:spTgt spid="25614"/>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3" name="click.wav" builtIn="1"/>
                                        </p:tgtEl>
                                      </p:cMediaNode>
                                    </p:audio>
                                  </p:subTnLst>
                                </p:cTn>
                              </p:par>
                            </p:childTnLst>
                          </p:cTn>
                        </p:par>
                        <p:par>
                          <p:cTn id="36" fill="hold" nodeType="afterGroup">
                            <p:stCondLst>
                              <p:cond delay="4000"/>
                            </p:stCondLst>
                            <p:childTnLst>
                              <p:par>
                                <p:cTn id="37" presetID="20" presetClass="entr" presetSubtype="0" fill="hold" grpId="0" nodeType="afterEffect">
                                  <p:stCondLst>
                                    <p:cond delay="0"/>
                                  </p:stCondLst>
                                  <p:childTnLst>
                                    <p:set>
                                      <p:cBhvr>
                                        <p:cTn id="38" dur="1" fill="hold">
                                          <p:stCondLst>
                                            <p:cond delay="0"/>
                                          </p:stCondLst>
                                        </p:cTn>
                                        <p:tgtEl>
                                          <p:spTgt spid="25613"/>
                                        </p:tgtEl>
                                        <p:attrNameLst>
                                          <p:attrName>style.visibility</p:attrName>
                                        </p:attrNameLst>
                                      </p:cBhvr>
                                      <p:to>
                                        <p:strVal val="visible"/>
                                      </p:to>
                                    </p:set>
                                    <p:animEffect transition="in" filter="wedge">
                                      <p:cBhvr>
                                        <p:cTn id="39" dur="500"/>
                                        <p:tgtEl>
                                          <p:spTgt spid="25613"/>
                                        </p:tgtEl>
                                      </p:cBhvr>
                                    </p:animEffect>
                                  </p:childTnLst>
                                </p:cTn>
                              </p:par>
                            </p:childTnLst>
                          </p:cTn>
                        </p:par>
                        <p:par>
                          <p:cTn id="40" fill="hold" nodeType="afterGroup">
                            <p:stCondLst>
                              <p:cond delay="4500"/>
                            </p:stCondLst>
                            <p:childTnLst>
                              <p:par>
                                <p:cTn id="41" presetID="20" presetClass="exit" presetSubtype="0" fill="hold" grpId="1" nodeType="afterEffect">
                                  <p:stCondLst>
                                    <p:cond delay="0"/>
                                  </p:stCondLst>
                                  <p:childTnLst>
                                    <p:animEffect transition="out" filter="wedge">
                                      <p:cBhvr>
                                        <p:cTn id="42" dur="500"/>
                                        <p:tgtEl>
                                          <p:spTgt spid="25613"/>
                                        </p:tgtEl>
                                      </p:cBhvr>
                                    </p:animEffect>
                                    <p:set>
                                      <p:cBhvr>
                                        <p:cTn id="43" dur="1" fill="hold">
                                          <p:stCondLst>
                                            <p:cond delay="499"/>
                                          </p:stCondLst>
                                        </p:cTn>
                                        <p:tgtEl>
                                          <p:spTgt spid="25613"/>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3" name="click.wav" builtIn="1"/>
                                        </p:tgtEl>
                                      </p:cMediaNode>
                                    </p:audio>
                                  </p:subTnLst>
                                </p:cTn>
                              </p:par>
                            </p:childTnLst>
                          </p:cTn>
                        </p:par>
                        <p:par>
                          <p:cTn id="44" fill="hold" nodeType="afterGroup">
                            <p:stCondLst>
                              <p:cond delay="5000"/>
                            </p:stCondLst>
                            <p:childTnLst>
                              <p:par>
                                <p:cTn id="45" presetID="20" presetClass="entr" presetSubtype="0" fill="hold" grpId="0" nodeType="afterEffect">
                                  <p:stCondLst>
                                    <p:cond delay="0"/>
                                  </p:stCondLst>
                                  <p:childTnLst>
                                    <p:set>
                                      <p:cBhvr>
                                        <p:cTn id="46" dur="1" fill="hold">
                                          <p:stCondLst>
                                            <p:cond delay="0"/>
                                          </p:stCondLst>
                                        </p:cTn>
                                        <p:tgtEl>
                                          <p:spTgt spid="25612"/>
                                        </p:tgtEl>
                                        <p:attrNameLst>
                                          <p:attrName>style.visibility</p:attrName>
                                        </p:attrNameLst>
                                      </p:cBhvr>
                                      <p:to>
                                        <p:strVal val="visible"/>
                                      </p:to>
                                    </p:set>
                                    <p:animEffect transition="in" filter="wedge">
                                      <p:cBhvr>
                                        <p:cTn id="47" dur="500"/>
                                        <p:tgtEl>
                                          <p:spTgt spid="25612"/>
                                        </p:tgtEl>
                                      </p:cBhvr>
                                    </p:animEffect>
                                  </p:childTnLst>
                                </p:cTn>
                              </p:par>
                            </p:childTnLst>
                          </p:cTn>
                        </p:par>
                        <p:par>
                          <p:cTn id="48" fill="hold" nodeType="afterGroup">
                            <p:stCondLst>
                              <p:cond delay="5500"/>
                            </p:stCondLst>
                            <p:childTnLst>
                              <p:par>
                                <p:cTn id="49" presetID="20" presetClass="exit" presetSubtype="0" fill="hold" grpId="1" nodeType="afterEffect">
                                  <p:stCondLst>
                                    <p:cond delay="0"/>
                                  </p:stCondLst>
                                  <p:childTnLst>
                                    <p:animEffect transition="out" filter="wedge">
                                      <p:cBhvr>
                                        <p:cTn id="50" dur="500"/>
                                        <p:tgtEl>
                                          <p:spTgt spid="25612"/>
                                        </p:tgtEl>
                                      </p:cBhvr>
                                    </p:animEffect>
                                    <p:set>
                                      <p:cBhvr>
                                        <p:cTn id="51" dur="1" fill="hold">
                                          <p:stCondLst>
                                            <p:cond delay="499"/>
                                          </p:stCondLst>
                                        </p:cTn>
                                        <p:tgtEl>
                                          <p:spTgt spid="2561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lick.wav" builtIn="1"/>
                                        </p:tgtEl>
                                      </p:cMediaNode>
                                    </p:audio>
                                  </p:subTnLst>
                                </p:cTn>
                              </p:par>
                            </p:childTnLst>
                          </p:cTn>
                        </p:par>
                        <p:par>
                          <p:cTn id="52" fill="hold" nodeType="afterGroup">
                            <p:stCondLst>
                              <p:cond delay="6000"/>
                            </p:stCondLst>
                            <p:childTnLst>
                              <p:par>
                                <p:cTn id="53" presetID="20" presetClass="entr" presetSubtype="0" fill="hold" grpId="0" nodeType="afterEffect">
                                  <p:stCondLst>
                                    <p:cond delay="0"/>
                                  </p:stCondLst>
                                  <p:childTnLst>
                                    <p:set>
                                      <p:cBhvr>
                                        <p:cTn id="54" dur="1" fill="hold">
                                          <p:stCondLst>
                                            <p:cond delay="0"/>
                                          </p:stCondLst>
                                        </p:cTn>
                                        <p:tgtEl>
                                          <p:spTgt spid="25609"/>
                                        </p:tgtEl>
                                        <p:attrNameLst>
                                          <p:attrName>style.visibility</p:attrName>
                                        </p:attrNameLst>
                                      </p:cBhvr>
                                      <p:to>
                                        <p:strVal val="visible"/>
                                      </p:to>
                                    </p:set>
                                    <p:animEffect transition="in" filter="wedge">
                                      <p:cBhvr>
                                        <p:cTn id="55" dur="500"/>
                                        <p:tgtEl>
                                          <p:spTgt spid="25609"/>
                                        </p:tgtEl>
                                      </p:cBhvr>
                                    </p:animEffect>
                                  </p:childTnLst>
                                </p:cTn>
                              </p:par>
                            </p:childTnLst>
                          </p:cTn>
                        </p:par>
                        <p:par>
                          <p:cTn id="56" fill="hold" nodeType="afterGroup">
                            <p:stCondLst>
                              <p:cond delay="6500"/>
                            </p:stCondLst>
                            <p:childTnLst>
                              <p:par>
                                <p:cTn id="57" presetID="20" presetClass="exit" presetSubtype="0" fill="hold" grpId="1" nodeType="afterEffect">
                                  <p:stCondLst>
                                    <p:cond delay="0"/>
                                  </p:stCondLst>
                                  <p:childTnLst>
                                    <p:animEffect transition="out" filter="wedge">
                                      <p:cBhvr>
                                        <p:cTn id="58" dur="500"/>
                                        <p:tgtEl>
                                          <p:spTgt spid="25609"/>
                                        </p:tgtEl>
                                      </p:cBhvr>
                                    </p:animEffect>
                                    <p:set>
                                      <p:cBhvr>
                                        <p:cTn id="59" dur="1" fill="hold">
                                          <p:stCondLst>
                                            <p:cond delay="499"/>
                                          </p:stCondLst>
                                        </p:cTn>
                                        <p:tgtEl>
                                          <p:spTgt spid="25609"/>
                                        </p:tgtEl>
                                        <p:attrNameLst>
                                          <p:attrName>style.visibility</p:attrName>
                                        </p:attrNameLst>
                                      </p:cBhvr>
                                      <p:to>
                                        <p:strVal val="hidden"/>
                                      </p:to>
                                    </p:set>
                                  </p:childTnLst>
                                  <p:subTnLst>
                                    <p:audio>
                                      <p:cMediaNode>
                                        <p:cTn display="0" masterRel="sameClick">
                                          <p:stCondLst>
                                            <p:cond evt="begin" delay="0">
                                              <p:tn val="57"/>
                                            </p:cond>
                                          </p:stCondLst>
                                          <p:endCondLst>
                                            <p:cond evt="onStopAudio" delay="0">
                                              <p:tgtEl>
                                                <p:sldTgt/>
                                              </p:tgtEl>
                                            </p:cond>
                                          </p:endCondLst>
                                        </p:cTn>
                                        <p:tgtEl>
                                          <p:sndTgt r:embed="rId3" name="click.wav" builtIn="1"/>
                                        </p:tgtEl>
                                      </p:cMediaNode>
                                    </p:audio>
                                  </p:subTnLst>
                                </p:cTn>
                              </p:par>
                            </p:childTnLst>
                          </p:cTn>
                        </p:par>
                        <p:par>
                          <p:cTn id="60" fill="hold" nodeType="afterGroup">
                            <p:stCondLst>
                              <p:cond delay="7000"/>
                            </p:stCondLst>
                            <p:childTnLst>
                              <p:par>
                                <p:cTn id="61" presetID="20" presetClass="entr" presetSubtype="0" fill="hold" grpId="0" nodeType="afterEffect">
                                  <p:stCondLst>
                                    <p:cond delay="0"/>
                                  </p:stCondLst>
                                  <p:childTnLst>
                                    <p:set>
                                      <p:cBhvr>
                                        <p:cTn id="62" dur="1" fill="hold">
                                          <p:stCondLst>
                                            <p:cond delay="0"/>
                                          </p:stCondLst>
                                        </p:cTn>
                                        <p:tgtEl>
                                          <p:spTgt spid="25610"/>
                                        </p:tgtEl>
                                        <p:attrNameLst>
                                          <p:attrName>style.visibility</p:attrName>
                                        </p:attrNameLst>
                                      </p:cBhvr>
                                      <p:to>
                                        <p:strVal val="visible"/>
                                      </p:to>
                                    </p:set>
                                    <p:animEffect transition="in" filter="wedge">
                                      <p:cBhvr>
                                        <p:cTn id="63" dur="500"/>
                                        <p:tgtEl>
                                          <p:spTgt spid="25610"/>
                                        </p:tgtEl>
                                      </p:cBhvr>
                                    </p:animEffect>
                                  </p:childTnLst>
                                </p:cTn>
                              </p:par>
                            </p:childTnLst>
                          </p:cTn>
                        </p:par>
                        <p:par>
                          <p:cTn id="64" fill="hold" nodeType="afterGroup">
                            <p:stCondLst>
                              <p:cond delay="7500"/>
                            </p:stCondLst>
                            <p:childTnLst>
                              <p:par>
                                <p:cTn id="65" presetID="20" presetClass="exit" presetSubtype="0" fill="hold" grpId="1" nodeType="afterEffect">
                                  <p:stCondLst>
                                    <p:cond delay="0"/>
                                  </p:stCondLst>
                                  <p:childTnLst>
                                    <p:animEffect transition="out" filter="wedge">
                                      <p:cBhvr>
                                        <p:cTn id="66" dur="500"/>
                                        <p:tgtEl>
                                          <p:spTgt spid="25610"/>
                                        </p:tgtEl>
                                      </p:cBhvr>
                                    </p:animEffect>
                                    <p:set>
                                      <p:cBhvr>
                                        <p:cTn id="67" dur="1" fill="hold">
                                          <p:stCondLst>
                                            <p:cond delay="499"/>
                                          </p:stCondLst>
                                        </p:cTn>
                                        <p:tgtEl>
                                          <p:spTgt spid="25610"/>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click.wav" builtIn="1"/>
                                        </p:tgtEl>
                                      </p:cMediaNode>
                                    </p:audio>
                                  </p:subTnLst>
                                </p:cTn>
                              </p:par>
                            </p:childTnLst>
                          </p:cTn>
                        </p:par>
                        <p:par>
                          <p:cTn id="68" fill="hold" nodeType="afterGroup">
                            <p:stCondLst>
                              <p:cond delay="8000"/>
                            </p:stCondLst>
                            <p:childTnLst>
                              <p:par>
                                <p:cTn id="69" presetID="20" presetClass="entr" presetSubtype="0" fill="hold" grpId="0" nodeType="afterEffect">
                                  <p:stCondLst>
                                    <p:cond delay="0"/>
                                  </p:stCondLst>
                                  <p:childTnLst>
                                    <p:set>
                                      <p:cBhvr>
                                        <p:cTn id="70" dur="1" fill="hold">
                                          <p:stCondLst>
                                            <p:cond delay="0"/>
                                          </p:stCondLst>
                                        </p:cTn>
                                        <p:tgtEl>
                                          <p:spTgt spid="25611"/>
                                        </p:tgtEl>
                                        <p:attrNameLst>
                                          <p:attrName>style.visibility</p:attrName>
                                        </p:attrNameLst>
                                      </p:cBhvr>
                                      <p:to>
                                        <p:strVal val="visible"/>
                                      </p:to>
                                    </p:set>
                                    <p:animEffect transition="in" filter="wedge">
                                      <p:cBhvr>
                                        <p:cTn id="71" dur="500"/>
                                        <p:tgtEl>
                                          <p:spTgt spid="25611"/>
                                        </p:tgtEl>
                                      </p:cBhvr>
                                    </p:animEffect>
                                  </p:childTnLst>
                                </p:cTn>
                              </p:par>
                            </p:childTnLst>
                          </p:cTn>
                        </p:par>
                        <p:par>
                          <p:cTn id="72" fill="hold" nodeType="afterGroup">
                            <p:stCondLst>
                              <p:cond delay="8500"/>
                            </p:stCondLst>
                            <p:childTnLst>
                              <p:par>
                                <p:cTn id="73" presetID="20" presetClass="exit" presetSubtype="0" fill="hold" grpId="1" nodeType="afterEffect">
                                  <p:stCondLst>
                                    <p:cond delay="0"/>
                                  </p:stCondLst>
                                  <p:childTnLst>
                                    <p:animEffect transition="out" filter="wedge">
                                      <p:cBhvr>
                                        <p:cTn id="74" dur="500"/>
                                        <p:tgtEl>
                                          <p:spTgt spid="25611"/>
                                        </p:tgtEl>
                                      </p:cBhvr>
                                    </p:animEffect>
                                    <p:set>
                                      <p:cBhvr>
                                        <p:cTn id="75" dur="1" fill="hold">
                                          <p:stCondLst>
                                            <p:cond delay="499"/>
                                          </p:stCondLst>
                                        </p:cTn>
                                        <p:tgtEl>
                                          <p:spTgt spid="25611"/>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3" name="click.wav" builtIn="1"/>
                                        </p:tgtEl>
                                      </p:cMediaNode>
                                    </p:audio>
                                  </p:subTnLst>
                                </p:cTn>
                              </p:par>
                            </p:childTnLst>
                          </p:cTn>
                        </p:par>
                        <p:par>
                          <p:cTn id="76" fill="hold" nodeType="afterGroup">
                            <p:stCondLst>
                              <p:cond delay="9000"/>
                            </p:stCondLst>
                            <p:childTnLst>
                              <p:par>
                                <p:cTn id="77" presetID="20" presetClass="entr" presetSubtype="0" fill="hold" grpId="0" nodeType="afterEffect">
                                  <p:stCondLst>
                                    <p:cond delay="0"/>
                                  </p:stCondLst>
                                  <p:childTnLst>
                                    <p:set>
                                      <p:cBhvr>
                                        <p:cTn id="78" dur="1" fill="hold">
                                          <p:stCondLst>
                                            <p:cond delay="0"/>
                                          </p:stCondLst>
                                        </p:cTn>
                                        <p:tgtEl>
                                          <p:spTgt spid="25608"/>
                                        </p:tgtEl>
                                        <p:attrNameLst>
                                          <p:attrName>style.visibility</p:attrName>
                                        </p:attrNameLst>
                                      </p:cBhvr>
                                      <p:to>
                                        <p:strVal val="visible"/>
                                      </p:to>
                                    </p:set>
                                    <p:animEffect transition="in" filter="wedge">
                                      <p:cBhvr>
                                        <p:cTn id="79" dur="500"/>
                                        <p:tgtEl>
                                          <p:spTgt spid="25608"/>
                                        </p:tgtEl>
                                      </p:cBhvr>
                                    </p:animEffect>
                                  </p:childTnLst>
                                </p:cTn>
                              </p:par>
                            </p:childTnLst>
                          </p:cTn>
                        </p:par>
                        <p:par>
                          <p:cTn id="80" fill="hold" nodeType="afterGroup">
                            <p:stCondLst>
                              <p:cond delay="9500"/>
                            </p:stCondLst>
                            <p:childTnLst>
                              <p:par>
                                <p:cTn id="81" presetID="20" presetClass="exit" presetSubtype="0" fill="hold" grpId="1" nodeType="afterEffect">
                                  <p:stCondLst>
                                    <p:cond delay="0"/>
                                  </p:stCondLst>
                                  <p:childTnLst>
                                    <p:animEffect transition="out" filter="wedge">
                                      <p:cBhvr>
                                        <p:cTn id="82" dur="500"/>
                                        <p:tgtEl>
                                          <p:spTgt spid="25608"/>
                                        </p:tgtEl>
                                      </p:cBhvr>
                                    </p:animEffect>
                                    <p:set>
                                      <p:cBhvr>
                                        <p:cTn id="83" dur="1" fill="hold">
                                          <p:stCondLst>
                                            <p:cond delay="499"/>
                                          </p:stCondLst>
                                        </p:cTn>
                                        <p:tgtEl>
                                          <p:spTgt spid="25608"/>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3" name="click.wav" builtIn="1"/>
                                        </p:tgtEl>
                                      </p:cMediaNode>
                                    </p:audio>
                                  </p:subTnLst>
                                </p:cTn>
                              </p:par>
                            </p:childTnLst>
                          </p:cTn>
                        </p:par>
                        <p:par>
                          <p:cTn id="84" fill="hold" nodeType="afterGroup">
                            <p:stCondLst>
                              <p:cond delay="10000"/>
                            </p:stCondLst>
                            <p:childTnLst>
                              <p:par>
                                <p:cTn id="85" presetID="20" presetClass="entr" presetSubtype="0" fill="hold" grpId="0" nodeType="afterEffect">
                                  <p:stCondLst>
                                    <p:cond delay="0"/>
                                  </p:stCondLst>
                                  <p:childTnLst>
                                    <p:set>
                                      <p:cBhvr>
                                        <p:cTn id="86" dur="1" fill="hold">
                                          <p:stCondLst>
                                            <p:cond delay="0"/>
                                          </p:stCondLst>
                                        </p:cTn>
                                        <p:tgtEl>
                                          <p:spTgt spid="25618"/>
                                        </p:tgtEl>
                                        <p:attrNameLst>
                                          <p:attrName>style.visibility</p:attrName>
                                        </p:attrNameLst>
                                      </p:cBhvr>
                                      <p:to>
                                        <p:strVal val="visible"/>
                                      </p:to>
                                    </p:set>
                                    <p:animEffect transition="in" filter="wedge">
                                      <p:cBhvr>
                                        <p:cTn id="87" dur="500"/>
                                        <p:tgtEl>
                                          <p:spTgt spid="25618"/>
                                        </p:tgtEl>
                                      </p:cBhvr>
                                    </p:animEffect>
                                  </p:childTnLst>
                                </p:cTn>
                              </p:par>
                            </p:childTnLst>
                          </p:cTn>
                        </p:par>
                        <p:par>
                          <p:cTn id="88" fill="hold" nodeType="afterGroup">
                            <p:stCondLst>
                              <p:cond delay="10500"/>
                            </p:stCondLst>
                            <p:childTnLst>
                              <p:par>
                                <p:cTn id="89" presetID="20" presetClass="exit" presetSubtype="0" fill="hold" grpId="1" nodeType="afterEffect">
                                  <p:stCondLst>
                                    <p:cond delay="0"/>
                                  </p:stCondLst>
                                  <p:childTnLst>
                                    <p:animEffect transition="out" filter="wedge">
                                      <p:cBhvr>
                                        <p:cTn id="90" dur="500"/>
                                        <p:tgtEl>
                                          <p:spTgt spid="25618"/>
                                        </p:tgtEl>
                                      </p:cBhvr>
                                    </p:animEffect>
                                    <p:set>
                                      <p:cBhvr>
                                        <p:cTn id="91" dur="1" fill="hold">
                                          <p:stCondLst>
                                            <p:cond delay="499"/>
                                          </p:stCondLst>
                                        </p:cTn>
                                        <p:tgtEl>
                                          <p:spTgt spid="25618"/>
                                        </p:tgtEl>
                                        <p:attrNameLst>
                                          <p:attrName>style.visibility</p:attrName>
                                        </p:attrNameLst>
                                      </p:cBhvr>
                                      <p:to>
                                        <p:strVal val="hidden"/>
                                      </p:to>
                                    </p:set>
                                  </p:childTnLst>
                                  <p:subTnLst>
                                    <p:audio>
                                      <p:cMediaNode>
                                        <p:cTn display="0" masterRel="sameClick">
                                          <p:stCondLst>
                                            <p:cond evt="begin" delay="0">
                                              <p:tn val="89"/>
                                            </p:cond>
                                          </p:stCondLst>
                                          <p:endCondLst>
                                            <p:cond evt="onStopAudio" delay="0">
                                              <p:tgtEl>
                                                <p:sldTgt/>
                                              </p:tgtEl>
                                            </p:cond>
                                          </p:endCondLst>
                                        </p:cTn>
                                        <p:tgtEl>
                                          <p:sndTgt r:embed="rId4" name="laser.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92" restart="whenNotActive" fill="hold" evtFilter="cancelBubble" nodeType="interactiveSeq">
                <p:stCondLst>
                  <p:cond evt="onClick" delay="0">
                    <p:tgtEl>
                      <p:spTgt spid="25604"/>
                    </p:tgtEl>
                  </p:cond>
                </p:stCondLst>
                <p:endSync evt="end" delay="0">
                  <p:rtn val="all"/>
                </p:endSync>
                <p:childTnLst>
                  <p:par>
                    <p:cTn id="93" fill="hold" nodeType="clickPar">
                      <p:stCondLst>
                        <p:cond delay="0"/>
                      </p:stCondLst>
                      <p:childTnLst>
                        <p:par>
                          <p:cTn id="94" fill="hold" nodeType="withGroup">
                            <p:stCondLst>
                              <p:cond delay="0"/>
                            </p:stCondLst>
                            <p:childTnLst>
                              <p:par>
                                <p:cTn id="95" presetID="1" presetClass="mediacall" presetSubtype="0" fill="hold" nodeType="clickEffect">
                                  <p:stCondLst>
                                    <p:cond delay="0"/>
                                  </p:stCondLst>
                                  <p:childTnLst>
                                    <p:cmd type="call" cmd="playFrom(0.0)">
                                      <p:cBhvr>
                                        <p:cTn id="96" dur="15296" fill="hold"/>
                                        <p:tgtEl>
                                          <p:spTgt spid="25604"/>
                                        </p:tgtEl>
                                      </p:cBhvr>
                                    </p:cmd>
                                  </p:childTnLst>
                                </p:cTn>
                              </p:par>
                            </p:childTnLst>
                          </p:cTn>
                        </p:par>
                      </p:childTnLst>
                    </p:cTn>
                  </p:par>
                </p:childTnLst>
              </p:cTn>
              <p:nextCondLst>
                <p:cond evt="onClick" delay="0">
                  <p:tgtEl>
                    <p:spTgt spid="25604"/>
                  </p:tgtEl>
                </p:cond>
              </p:nextCondLst>
            </p:seq>
            <p:audio>
              <p:cMediaNode>
                <p:cTn id="97" fill="hold" display="0">
                  <p:stCondLst>
                    <p:cond delay="indefinite"/>
                  </p:stCondLst>
                  <p:endCondLst>
                    <p:cond evt="onNext" delay="0">
                      <p:tgtEl>
                        <p:sldTgt/>
                      </p:tgtEl>
                    </p:cond>
                    <p:cond evt="onPrev" delay="0">
                      <p:tgtEl>
                        <p:sldTgt/>
                      </p:tgtEl>
                    </p:cond>
                    <p:cond evt="onStopAudio" delay="0">
                      <p:tgtEl>
                        <p:sldTgt/>
                      </p:tgtEl>
                    </p:cond>
                  </p:endCondLst>
                </p:cTn>
                <p:tgtEl>
                  <p:spTgt spid="25604"/>
                </p:tgtEl>
              </p:cMediaNode>
            </p:audio>
          </p:childTnLst>
        </p:cTn>
      </p:par>
    </p:tnLst>
    <p:bldLst>
      <p:bldP spid="25608" grpId="0" animBg="1"/>
      <p:bldP spid="25608" grpId="1" animBg="1"/>
      <p:bldP spid="25609" grpId="0" animBg="1"/>
      <p:bldP spid="25609" grpId="1" animBg="1"/>
      <p:bldP spid="25610" grpId="0" animBg="1"/>
      <p:bldP spid="25610" grpId="1" animBg="1"/>
      <p:bldP spid="25611" grpId="0" animBg="1"/>
      <p:bldP spid="25611" grpId="1" animBg="1"/>
      <p:bldP spid="25612" grpId="0" animBg="1"/>
      <p:bldP spid="25612" grpId="1" animBg="1"/>
      <p:bldP spid="25613" grpId="0" animBg="1"/>
      <p:bldP spid="25613" grpId="1" animBg="1"/>
      <p:bldP spid="25614" grpId="0" animBg="1"/>
      <p:bldP spid="25614" grpId="1" animBg="1"/>
      <p:bldP spid="25615" grpId="0" animBg="1"/>
      <p:bldP spid="25615" grpId="1" animBg="1"/>
      <p:bldP spid="25616" grpId="0" animBg="1"/>
      <p:bldP spid="25616" grpId="1" animBg="1"/>
      <p:bldP spid="25617" grpId="0" animBg="1"/>
      <p:bldP spid="25617" grpId="1" animBg="1"/>
      <p:bldP spid="25618" grpId="0" animBg="1"/>
      <p:bldP spid="2561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2"/>
          </p:nvPr>
        </p:nvSpPr>
        <p:spPr>
          <a:noFill/>
        </p:spPr>
        <p:txBody>
          <a:bodyPr/>
          <a:lstStyle/>
          <a:p>
            <a:fld id="{69CAD0BA-2EEB-4DE8-A031-F2E5C7CE87FE}" type="slidenum">
              <a:rPr lang="en-US" smtClean="0"/>
              <a:pPr/>
              <a:t>15</a:t>
            </a:fld>
            <a:endParaRPr lang="en-US" smtClean="0"/>
          </a:p>
        </p:txBody>
      </p:sp>
      <p:sp>
        <p:nvSpPr>
          <p:cNvPr id="16387" name="Text Box 4"/>
          <p:cNvSpPr txBox="1">
            <a:spLocks noChangeArrowheads="1"/>
          </p:cNvSpPr>
          <p:nvPr/>
        </p:nvSpPr>
        <p:spPr bwMode="auto">
          <a:xfrm>
            <a:off x="381000" y="457200"/>
            <a:ext cx="8382000" cy="830263"/>
          </a:xfrm>
          <a:prstGeom prst="rect">
            <a:avLst/>
          </a:prstGeom>
          <a:noFill/>
          <a:ln w="9525">
            <a:noFill/>
            <a:miter lim="800000"/>
            <a:headEnd/>
            <a:tailEnd/>
          </a:ln>
        </p:spPr>
        <p:txBody>
          <a:bodyPr>
            <a:spAutoFit/>
          </a:bodyPr>
          <a:lstStyle/>
          <a:p>
            <a:pPr>
              <a:spcBef>
                <a:spcPct val="50000"/>
              </a:spcBef>
            </a:pPr>
            <a:r>
              <a:rPr lang="en-US" sz="2400" b="1" i="1">
                <a:solidFill>
                  <a:srgbClr val="0000FF"/>
                </a:solidFill>
              </a:rPr>
              <a:t>Em hãy nhắc lại các bài hát được viết ở nhịp 3 mà em đã học?</a:t>
            </a:r>
          </a:p>
        </p:txBody>
      </p:sp>
      <p:sp>
        <p:nvSpPr>
          <p:cNvPr id="28677" name="Text Box 5"/>
          <p:cNvSpPr txBox="1">
            <a:spLocks noChangeArrowheads="1"/>
          </p:cNvSpPr>
          <p:nvPr/>
        </p:nvSpPr>
        <p:spPr bwMode="auto">
          <a:xfrm>
            <a:off x="533400" y="1524000"/>
            <a:ext cx="8458200" cy="1200150"/>
          </a:xfrm>
          <a:prstGeom prst="rect">
            <a:avLst/>
          </a:prstGeom>
          <a:noFill/>
          <a:ln w="9525">
            <a:noFill/>
            <a:miter lim="800000"/>
            <a:headEnd/>
            <a:tailEnd/>
          </a:ln>
        </p:spPr>
        <p:txBody>
          <a:bodyPr>
            <a:spAutoFit/>
          </a:bodyPr>
          <a:lstStyle/>
          <a:p>
            <a:pPr algn="just">
              <a:spcBef>
                <a:spcPct val="50000"/>
              </a:spcBef>
            </a:pPr>
            <a:r>
              <a:rPr lang="en-US" sz="2400" b="1" i="1">
                <a:solidFill>
                  <a:srgbClr val="FF0000"/>
                </a:solidFill>
              </a:rPr>
              <a:t>Các bài hát được viết ở nhịp 3 đã học: Chúc mừng (nhạc Anh), Đếm sao (Văn chung), Con chim non (Dân ca Pháp), Chúc mừng (Nhạc Nga) </a:t>
            </a:r>
          </a:p>
        </p:txBody>
      </p:sp>
      <p:sp>
        <p:nvSpPr>
          <p:cNvPr id="28678" name="Text Box 6"/>
          <p:cNvSpPr txBox="1">
            <a:spLocks noChangeArrowheads="1"/>
          </p:cNvSpPr>
          <p:nvPr/>
        </p:nvSpPr>
        <p:spPr bwMode="auto">
          <a:xfrm>
            <a:off x="533400" y="3200400"/>
            <a:ext cx="8305800" cy="1200150"/>
          </a:xfrm>
          <a:prstGeom prst="rect">
            <a:avLst/>
          </a:prstGeom>
          <a:noFill/>
          <a:ln w="9525">
            <a:noFill/>
            <a:miter lim="800000"/>
            <a:headEnd/>
            <a:tailEnd/>
          </a:ln>
        </p:spPr>
        <p:txBody>
          <a:bodyPr>
            <a:spAutoFit/>
          </a:bodyPr>
          <a:lstStyle/>
          <a:p>
            <a:pPr algn="just">
              <a:spcBef>
                <a:spcPct val="50000"/>
              </a:spcBef>
            </a:pPr>
            <a:r>
              <a:rPr lang="en-US" sz="2400" b="1" i="1">
                <a:solidFill>
                  <a:srgbClr val="0000FF"/>
                </a:solidFill>
              </a:rPr>
              <a:t>Hãy nêu những câu hát, những hình ảnh trong bài hát mà em thấy quen thuộc? Hình ảnh nào trong bài hát mà em thích nhất?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7"/>
                                        </p:tgtEl>
                                        <p:attrNameLst>
                                          <p:attrName>style.visibility</p:attrName>
                                        </p:attrNameLst>
                                      </p:cBhvr>
                                      <p:to>
                                        <p:strVal val="visible"/>
                                      </p:to>
                                    </p:set>
                                    <p:animEffect transition="in" filter="blinds(horizontal)">
                                      <p:cBhvr>
                                        <p:cTn id="7" dur="500"/>
                                        <p:tgtEl>
                                          <p:spTgt spid="286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8678"/>
                                        </p:tgtEl>
                                        <p:attrNameLst>
                                          <p:attrName>style.visibility</p:attrName>
                                        </p:attrNameLst>
                                      </p:cBhvr>
                                      <p:to>
                                        <p:strVal val="visible"/>
                                      </p:to>
                                    </p:set>
                                    <p:animEffect transition="in" filter="box(in)">
                                      <p:cBhvr>
                                        <p:cTn id="12" dur="500"/>
                                        <p:tgtEl>
                                          <p:spTgt spid="28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97099B86-39E5-4397-ACB9-72EAD0071916}" type="slidenum">
              <a:rPr lang="en-US" smtClean="0"/>
              <a:pPr/>
              <a:t>16</a:t>
            </a:fld>
            <a:endParaRPr lang="en-US" smtClean="0"/>
          </a:p>
        </p:txBody>
      </p:sp>
      <p:sp>
        <p:nvSpPr>
          <p:cNvPr id="17411" name="Text Box 4"/>
          <p:cNvSpPr txBox="1">
            <a:spLocks noChangeArrowheads="1"/>
          </p:cNvSpPr>
          <p:nvPr/>
        </p:nvSpPr>
        <p:spPr bwMode="auto">
          <a:xfrm>
            <a:off x="457200" y="533400"/>
            <a:ext cx="8153400" cy="488950"/>
          </a:xfrm>
          <a:prstGeom prst="rect">
            <a:avLst/>
          </a:prstGeom>
          <a:noFill/>
          <a:ln w="9525">
            <a:noFill/>
            <a:miter lim="800000"/>
            <a:headEnd/>
            <a:tailEnd/>
          </a:ln>
        </p:spPr>
        <p:txBody>
          <a:bodyPr>
            <a:spAutoFit/>
          </a:bodyPr>
          <a:lstStyle/>
          <a:p>
            <a:pPr>
              <a:spcBef>
                <a:spcPct val="50000"/>
              </a:spcBef>
            </a:pPr>
            <a:r>
              <a:rPr lang="en-US" sz="2600" b="1"/>
              <a:t>Dặn dò:</a:t>
            </a:r>
          </a:p>
        </p:txBody>
      </p:sp>
      <p:sp>
        <p:nvSpPr>
          <p:cNvPr id="17412" name="Text Box 5"/>
          <p:cNvSpPr txBox="1">
            <a:spLocks noChangeArrowheads="1"/>
          </p:cNvSpPr>
          <p:nvPr/>
        </p:nvSpPr>
        <p:spPr bwMode="auto">
          <a:xfrm>
            <a:off x="533400" y="1447800"/>
            <a:ext cx="8229600" cy="1754188"/>
          </a:xfrm>
          <a:prstGeom prst="rect">
            <a:avLst/>
          </a:prstGeom>
          <a:noFill/>
          <a:ln w="9525">
            <a:noFill/>
            <a:miter lim="800000"/>
            <a:headEnd/>
            <a:tailEnd/>
          </a:ln>
        </p:spPr>
        <p:txBody>
          <a:bodyPr>
            <a:spAutoFit/>
          </a:bodyPr>
          <a:lstStyle/>
          <a:p>
            <a:pPr algn="just" eaLnBrk="0" hangingPunct="0">
              <a:spcBef>
                <a:spcPct val="50000"/>
              </a:spcBef>
            </a:pPr>
            <a:r>
              <a:rPr lang="en-US" sz="2400" b="1" i="1">
                <a:solidFill>
                  <a:srgbClr val="0000FF"/>
                </a:solidFill>
              </a:rPr>
              <a:t>          Về nhà học thuộc lời ca bài hát kết hợp gõ đệm theo theo nhịp 3. Tập các động tác phụ hoạ đơn giản theo lời ca. Xem trước bài TĐN số 6.</a:t>
            </a:r>
          </a:p>
          <a:p>
            <a:pPr>
              <a:spcBef>
                <a:spcPct val="50000"/>
              </a:spcBef>
            </a:pPr>
            <a:endParaRPr lang="en-US" sz="2400" b="1" i="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3DB0D53C-27FF-4B69-993C-905F37E0A1CE}" type="slidenum">
              <a:rPr lang="en-US" smtClean="0"/>
              <a:pPr/>
              <a:t>17</a:t>
            </a:fld>
            <a:endParaRPr lang="en-US" smtClean="0"/>
          </a:p>
        </p:txBody>
      </p:sp>
      <p:sp>
        <p:nvSpPr>
          <p:cNvPr id="31753" name="AutoShape 9"/>
          <p:cNvSpPr>
            <a:spLocks noChangeArrowheads="1"/>
          </p:cNvSpPr>
          <p:nvPr/>
        </p:nvSpPr>
        <p:spPr bwMode="auto">
          <a:xfrm>
            <a:off x="0" y="0"/>
            <a:ext cx="9144000" cy="6858000"/>
          </a:xfrm>
          <a:prstGeom prst="star8">
            <a:avLst>
              <a:gd name="adj" fmla="val 38250"/>
            </a:avLst>
          </a:prstGeom>
          <a:solidFill>
            <a:srgbClr val="FF66CC"/>
          </a:solidFill>
          <a:ln w="9525">
            <a:solidFill>
              <a:schemeClr val="tx1"/>
            </a:solidFill>
            <a:miter lim="800000"/>
            <a:headEnd/>
            <a:tailEnd/>
          </a:ln>
        </p:spPr>
        <p:txBody>
          <a:bodyPr wrap="none" anchor="ctr"/>
          <a:lstStyle/>
          <a:p>
            <a:endParaRPr lang="en-US"/>
          </a:p>
        </p:txBody>
      </p:sp>
      <p:pic>
        <p:nvPicPr>
          <p:cNvPr id="31754" name="Picture 10" descr="5 copy 1_01"/>
          <p:cNvPicPr>
            <a:picLocks noChangeAspect="1" noChangeArrowheads="1"/>
          </p:cNvPicPr>
          <p:nvPr/>
        </p:nvPicPr>
        <p:blipFill>
          <a:blip r:embed="rId2">
            <a:lum bright="2000" contrast="42000"/>
          </a:blip>
          <a:srcRect/>
          <a:stretch>
            <a:fillRect/>
          </a:stretch>
        </p:blipFill>
        <p:spPr bwMode="auto">
          <a:xfrm>
            <a:off x="1524000" y="1524000"/>
            <a:ext cx="6096000" cy="3848100"/>
          </a:xfrm>
          <a:prstGeom prst="rect">
            <a:avLst/>
          </a:prstGeom>
          <a:noFill/>
          <a:ln w="9525">
            <a:noFill/>
            <a:miter lim="800000"/>
            <a:headEnd/>
            <a:tailEnd/>
          </a:ln>
        </p:spPr>
      </p:pic>
      <p:sp>
        <p:nvSpPr>
          <p:cNvPr id="31755" name="WordArt 11"/>
          <p:cNvSpPr>
            <a:spLocks noChangeArrowheads="1" noChangeShapeType="1" noTextEdit="1"/>
          </p:cNvSpPr>
          <p:nvPr/>
        </p:nvSpPr>
        <p:spPr bwMode="auto">
          <a:xfrm>
            <a:off x="2133600" y="2286000"/>
            <a:ext cx="5029200" cy="2057400"/>
          </a:xfrm>
          <a:prstGeom prst="rect">
            <a:avLst/>
          </a:prstGeom>
        </p:spPr>
        <p:txBody>
          <a:bodyPr wrap="none" fromWordArt="1">
            <a:prstTxWarp prst="textPlain">
              <a:avLst>
                <a:gd name="adj" fmla="val 50181"/>
              </a:avLst>
            </a:prstTxWarp>
          </a:bodyPr>
          <a:lstStyle/>
          <a:p>
            <a:pPr algn="ctr"/>
            <a:r>
              <a:rPr lang="vi-VN" kern="10">
                <a:ln w="12700">
                  <a:solidFill>
                    <a:srgbClr val="00FF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TIẾT HỌC KẾT THÚC</a:t>
            </a:r>
          </a:p>
          <a:p>
            <a:pPr algn="ctr"/>
            <a:r>
              <a:rPr lang="vi-VN" kern="10">
                <a:ln w="12700">
                  <a:solidFill>
                    <a:srgbClr val="00FF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TRÂN TRỌNG CẢM ƠN </a:t>
            </a:r>
          </a:p>
          <a:p>
            <a:pPr algn="ctr"/>
            <a:r>
              <a:rPr lang="vi-VN" kern="10">
                <a:ln w="12700">
                  <a:solidFill>
                    <a:srgbClr val="00FF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CÁC THẦY CÔ GIÁO, </a:t>
            </a:r>
          </a:p>
          <a:p>
            <a:pPr algn="ctr"/>
            <a:r>
              <a:rPr lang="vi-VN" kern="10">
                <a:ln w="12700">
                  <a:solidFill>
                    <a:srgbClr val="00FF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CÁC EM HỌC SINH</a:t>
            </a:r>
            <a:endParaRPr lang="en-US" kern="10">
              <a:ln w="12700">
                <a:solidFill>
                  <a:srgbClr val="00FF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pic>
        <p:nvPicPr>
          <p:cNvPr id="18438" name="Picture 12" descr="POINSET3"/>
          <p:cNvPicPr>
            <a:picLocks noChangeAspect="1" noChangeArrowheads="1"/>
          </p:cNvPicPr>
          <p:nvPr/>
        </p:nvPicPr>
        <p:blipFill>
          <a:blip r:embed="rId3"/>
          <a:srcRect/>
          <a:stretch>
            <a:fillRect/>
          </a:stretch>
        </p:blipFill>
        <p:spPr bwMode="auto">
          <a:xfrm>
            <a:off x="7086600" y="4973638"/>
            <a:ext cx="2057400" cy="1884362"/>
          </a:xfrm>
          <a:prstGeom prst="rect">
            <a:avLst/>
          </a:prstGeom>
          <a:noFill/>
          <a:ln w="9525">
            <a:noFill/>
            <a:miter lim="800000"/>
            <a:headEnd/>
            <a:tailEnd/>
          </a:ln>
        </p:spPr>
      </p:pic>
      <p:pic>
        <p:nvPicPr>
          <p:cNvPr id="18439" name="Picture 14" descr="POINSET2"/>
          <p:cNvPicPr>
            <a:picLocks noChangeAspect="1" noChangeArrowheads="1"/>
          </p:cNvPicPr>
          <p:nvPr/>
        </p:nvPicPr>
        <p:blipFill>
          <a:blip r:embed="rId4"/>
          <a:srcRect/>
          <a:stretch>
            <a:fillRect/>
          </a:stretch>
        </p:blipFill>
        <p:spPr bwMode="auto">
          <a:xfrm rot="-160555">
            <a:off x="0" y="0"/>
            <a:ext cx="1739900" cy="1728788"/>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31753"/>
                                        </p:tgtEl>
                                        <p:attrNameLst>
                                          <p:attrName>style.color</p:attrName>
                                        </p:attrNameLst>
                                      </p:cBhvr>
                                      <p:by>
                                        <p:hsl h="7200000" s="0" l="0"/>
                                      </p:by>
                                    </p:animClr>
                                    <p:animClr clrSpc="hsl" dir="cw">
                                      <p:cBhvr>
                                        <p:cTn id="7" dur="500" fill="hold"/>
                                        <p:tgtEl>
                                          <p:spTgt spid="31753"/>
                                        </p:tgtEl>
                                        <p:attrNameLst>
                                          <p:attrName>fillcolor</p:attrName>
                                        </p:attrNameLst>
                                      </p:cBhvr>
                                      <p:by>
                                        <p:hsl h="7200000" s="0" l="0"/>
                                      </p:by>
                                    </p:animClr>
                                    <p:animClr clrSpc="hsl" dir="cw">
                                      <p:cBhvr>
                                        <p:cTn id="8" dur="500" fill="hold"/>
                                        <p:tgtEl>
                                          <p:spTgt spid="31753"/>
                                        </p:tgtEl>
                                        <p:attrNameLst>
                                          <p:attrName>stroke.color</p:attrName>
                                        </p:attrNameLst>
                                      </p:cBhvr>
                                      <p:by>
                                        <p:hsl h="7200000" s="0" l="0"/>
                                      </p:by>
                                    </p:animClr>
                                    <p:set>
                                      <p:cBhvr>
                                        <p:cTn id="9" dur="500" fill="hold"/>
                                        <p:tgtEl>
                                          <p:spTgt spid="31753"/>
                                        </p:tgtEl>
                                        <p:attrNameLst>
                                          <p:attrName>fill.type</p:attrName>
                                        </p:attrNameLst>
                                      </p:cBhvr>
                                      <p:to>
                                        <p:strVal val="solid"/>
                                      </p:to>
                                    </p:set>
                                  </p:childTnLst>
                                </p:cTn>
                              </p:par>
                              <p:par>
                                <p:cTn id="10" presetID="21" presetClass="emph" presetSubtype="0" fill="hold" nodeType="withEffect">
                                  <p:stCondLst>
                                    <p:cond delay="0"/>
                                  </p:stCondLst>
                                  <p:childTnLst>
                                    <p:animClr clrSpc="hsl" dir="cw">
                                      <p:cBhvr override="childStyle">
                                        <p:cTn id="11" dur="500" fill="hold"/>
                                        <p:tgtEl>
                                          <p:spTgt spid="31754"/>
                                        </p:tgtEl>
                                        <p:attrNameLst>
                                          <p:attrName>style.color</p:attrName>
                                        </p:attrNameLst>
                                      </p:cBhvr>
                                      <p:by>
                                        <p:hsl h="7200000" s="0" l="0"/>
                                      </p:by>
                                    </p:animClr>
                                    <p:animClr clrSpc="hsl" dir="cw">
                                      <p:cBhvr>
                                        <p:cTn id="12" dur="500" fill="hold"/>
                                        <p:tgtEl>
                                          <p:spTgt spid="31754"/>
                                        </p:tgtEl>
                                        <p:attrNameLst>
                                          <p:attrName>fillcolor</p:attrName>
                                        </p:attrNameLst>
                                      </p:cBhvr>
                                      <p:by>
                                        <p:hsl h="7200000" s="0" l="0"/>
                                      </p:by>
                                    </p:animClr>
                                    <p:animClr clrSpc="hsl" dir="cw">
                                      <p:cBhvr>
                                        <p:cTn id="13" dur="500" fill="hold"/>
                                        <p:tgtEl>
                                          <p:spTgt spid="31754"/>
                                        </p:tgtEl>
                                        <p:attrNameLst>
                                          <p:attrName>stroke.color</p:attrName>
                                        </p:attrNameLst>
                                      </p:cBhvr>
                                      <p:by>
                                        <p:hsl h="7200000" s="0" l="0"/>
                                      </p:by>
                                    </p:animClr>
                                    <p:set>
                                      <p:cBhvr>
                                        <p:cTn id="14" dur="500" fill="hold"/>
                                        <p:tgtEl>
                                          <p:spTgt spid="31754"/>
                                        </p:tgtEl>
                                        <p:attrNameLst>
                                          <p:attrName>fill.type</p:attrName>
                                        </p:attrNameLst>
                                      </p:cBhvr>
                                      <p:to>
                                        <p:strVal val="solid"/>
                                      </p:to>
                                    </p:set>
                                  </p:childTnLst>
                                </p:cTn>
                              </p:par>
                              <p:par>
                                <p:cTn id="15" presetID="53" presetClass="entr" presetSubtype="0" repeatCount="2000" fill="hold" grpId="0" nodeType="withEffect">
                                  <p:stCondLst>
                                    <p:cond delay="0"/>
                                  </p:stCondLst>
                                  <p:childTnLst>
                                    <p:set>
                                      <p:cBhvr>
                                        <p:cTn id="16" dur="1" fill="hold">
                                          <p:stCondLst>
                                            <p:cond delay="0"/>
                                          </p:stCondLst>
                                        </p:cTn>
                                        <p:tgtEl>
                                          <p:spTgt spid="31755"/>
                                        </p:tgtEl>
                                        <p:attrNameLst>
                                          <p:attrName>style.visibility</p:attrName>
                                        </p:attrNameLst>
                                      </p:cBhvr>
                                      <p:to>
                                        <p:strVal val="visible"/>
                                      </p:to>
                                    </p:set>
                                    <p:anim calcmode="lin" valueType="num">
                                      <p:cBhvr>
                                        <p:cTn id="17" dur="5000" fill="hold"/>
                                        <p:tgtEl>
                                          <p:spTgt spid="31755"/>
                                        </p:tgtEl>
                                        <p:attrNameLst>
                                          <p:attrName>ppt_w</p:attrName>
                                        </p:attrNameLst>
                                      </p:cBhvr>
                                      <p:tavLst>
                                        <p:tav tm="0">
                                          <p:val>
                                            <p:fltVal val="0"/>
                                          </p:val>
                                        </p:tav>
                                        <p:tav tm="100000">
                                          <p:val>
                                            <p:strVal val="#ppt_w"/>
                                          </p:val>
                                        </p:tav>
                                      </p:tavLst>
                                    </p:anim>
                                    <p:anim calcmode="lin" valueType="num">
                                      <p:cBhvr>
                                        <p:cTn id="18" dur="5000" fill="hold"/>
                                        <p:tgtEl>
                                          <p:spTgt spid="31755"/>
                                        </p:tgtEl>
                                        <p:attrNameLst>
                                          <p:attrName>ppt_h</p:attrName>
                                        </p:attrNameLst>
                                      </p:cBhvr>
                                      <p:tavLst>
                                        <p:tav tm="0">
                                          <p:val>
                                            <p:fltVal val="0"/>
                                          </p:val>
                                        </p:tav>
                                        <p:tav tm="100000">
                                          <p:val>
                                            <p:strVal val="#ppt_h"/>
                                          </p:val>
                                        </p:tav>
                                      </p:tavLst>
                                    </p:anim>
                                    <p:animEffect transition="in" filter="fade">
                                      <p:cBhvr>
                                        <p:cTn id="19" dur="5000"/>
                                        <p:tgtEl>
                                          <p:spTgt spid="31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3" grpId="0" animBg="1"/>
      <p:bldP spid="3175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p:spPr>
        <p:txBody>
          <a:bodyPr/>
          <a:lstStyle/>
          <a:p>
            <a:r>
              <a:rPr lang="en-US" smtClean="0"/>
              <a:t>Nguyễn Thanh Tùng</a:t>
            </a:r>
          </a:p>
        </p:txBody>
      </p:sp>
      <p:sp>
        <p:nvSpPr>
          <p:cNvPr id="3075" name="Footer Placeholder 2"/>
          <p:cNvSpPr>
            <a:spLocks noGrp="1"/>
          </p:cNvSpPr>
          <p:nvPr>
            <p:ph type="ftr" sz="quarter" idx="11"/>
          </p:nvPr>
        </p:nvSpPr>
        <p:spPr>
          <a:noFill/>
        </p:spPr>
        <p:txBody>
          <a:bodyPr/>
          <a:lstStyle/>
          <a:p>
            <a:r>
              <a:rPr lang="en-US" smtClean="0"/>
              <a:t>Trường Tiểu học Phúc Sơn</a:t>
            </a:r>
          </a:p>
        </p:txBody>
      </p:sp>
      <p:sp>
        <p:nvSpPr>
          <p:cNvPr id="3076" name="Slide Number Placeholder 3"/>
          <p:cNvSpPr>
            <a:spLocks noGrp="1"/>
          </p:cNvSpPr>
          <p:nvPr>
            <p:ph type="sldNum" sz="quarter" idx="12"/>
          </p:nvPr>
        </p:nvSpPr>
        <p:spPr>
          <a:noFill/>
        </p:spPr>
        <p:txBody>
          <a:bodyPr/>
          <a:lstStyle/>
          <a:p>
            <a:fld id="{E634B56D-C18C-47C3-973D-A489AAD5F105}" type="slidenum">
              <a:rPr lang="en-US" smtClean="0"/>
              <a:pPr/>
              <a:t>2</a:t>
            </a:fld>
            <a:endParaRPr lang="en-US" smtClean="0"/>
          </a:p>
        </p:txBody>
      </p:sp>
      <p:pic>
        <p:nvPicPr>
          <p:cNvPr id="3077" name="Picture 5" descr="br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8" name="Text Box 6"/>
          <p:cNvSpPr txBox="1">
            <a:spLocks noChangeArrowheads="1"/>
          </p:cNvSpPr>
          <p:nvPr/>
        </p:nvSpPr>
        <p:spPr bwMode="auto">
          <a:xfrm>
            <a:off x="1066800" y="0"/>
            <a:ext cx="7162800" cy="523875"/>
          </a:xfrm>
          <a:prstGeom prst="rect">
            <a:avLst/>
          </a:prstGeom>
          <a:noFill/>
          <a:ln w="9525">
            <a:noFill/>
            <a:miter lim="800000"/>
            <a:headEnd/>
            <a:tailEnd/>
          </a:ln>
        </p:spPr>
        <p:txBody>
          <a:bodyPr>
            <a:spAutoFit/>
          </a:bodyPr>
          <a:lstStyle/>
          <a:p>
            <a:pPr algn="ctr">
              <a:spcBef>
                <a:spcPct val="50000"/>
              </a:spcBef>
            </a:pPr>
            <a:r>
              <a:rPr lang="en-US" sz="2800" b="1" u="sng">
                <a:solidFill>
                  <a:srgbClr val="000066"/>
                </a:solidFill>
              </a:rPr>
              <a:t>Âm nhạc</a:t>
            </a:r>
            <a:r>
              <a:rPr lang="en-US" sz="2800" b="1">
                <a:solidFill>
                  <a:srgbClr val="000066"/>
                </a:solidFill>
              </a:rPr>
              <a:t>                             Tiết 21</a:t>
            </a:r>
          </a:p>
        </p:txBody>
      </p:sp>
      <p:sp>
        <p:nvSpPr>
          <p:cNvPr id="3079" name="WordArt 8"/>
          <p:cNvSpPr>
            <a:spLocks noChangeArrowheads="1" noChangeShapeType="1" noTextEdit="1"/>
          </p:cNvSpPr>
          <p:nvPr/>
        </p:nvSpPr>
        <p:spPr bwMode="auto">
          <a:xfrm>
            <a:off x="304800" y="1295400"/>
            <a:ext cx="8467725" cy="990600"/>
          </a:xfrm>
          <a:prstGeom prst="rect">
            <a:avLst/>
          </a:prstGeom>
        </p:spPr>
        <p:txBody>
          <a:bodyPr wrap="none" fromWordArt="1">
            <a:prstTxWarp prst="textPlain">
              <a:avLst>
                <a:gd name="adj" fmla="val 50000"/>
              </a:avLst>
            </a:prstTxWarp>
          </a:bodyPr>
          <a:lstStyle/>
          <a:p>
            <a:pPr algn="ctr"/>
            <a:r>
              <a:rPr lang="vi-VN" sz="4400" b="1" kern="10">
                <a:ln w="9525">
                  <a:solidFill>
                    <a:srgbClr val="0000CC"/>
                  </a:solidFill>
                  <a:round/>
                  <a:headEnd/>
                  <a:tailEnd/>
                </a:ln>
                <a:solidFill>
                  <a:srgbClr val="FF0000"/>
                </a:solidFill>
                <a:latin typeface="Arial"/>
                <a:cs typeface="Arial"/>
              </a:rPr>
              <a:t>Học hát: Bài Tre ngà bên Lăng Bác</a:t>
            </a:r>
            <a:endParaRPr lang="en-US" sz="4400" b="1" kern="10">
              <a:ln w="9525">
                <a:solidFill>
                  <a:srgbClr val="0000CC"/>
                </a:solidFill>
                <a:round/>
                <a:headEnd/>
                <a:tailEnd/>
              </a:ln>
              <a:solidFill>
                <a:srgbClr val="FF0000"/>
              </a:solidFill>
              <a:latin typeface="Arial"/>
              <a:cs typeface="Arial"/>
            </a:endParaRPr>
          </a:p>
        </p:txBody>
      </p:sp>
      <p:sp>
        <p:nvSpPr>
          <p:cNvPr id="3080" name="Text Box 9"/>
          <p:cNvSpPr txBox="1">
            <a:spLocks noChangeArrowheads="1"/>
          </p:cNvSpPr>
          <p:nvPr/>
        </p:nvSpPr>
        <p:spPr bwMode="auto">
          <a:xfrm>
            <a:off x="4495800" y="2438400"/>
            <a:ext cx="4343400" cy="457200"/>
          </a:xfrm>
          <a:prstGeom prst="rect">
            <a:avLst/>
          </a:prstGeom>
          <a:noFill/>
          <a:ln w="9525">
            <a:noFill/>
            <a:miter lim="800000"/>
            <a:headEnd/>
            <a:tailEnd/>
          </a:ln>
        </p:spPr>
        <p:txBody>
          <a:bodyPr>
            <a:spAutoFit/>
          </a:bodyPr>
          <a:lstStyle/>
          <a:p>
            <a:pPr>
              <a:spcBef>
                <a:spcPct val="50000"/>
              </a:spcBef>
            </a:pPr>
            <a:r>
              <a:rPr lang="en-US" sz="2400" b="1" i="1">
                <a:solidFill>
                  <a:srgbClr val="000066"/>
                </a:solidFill>
              </a:rPr>
              <a:t>Nhạc và lời: Hàn Ngọc Bích</a:t>
            </a:r>
          </a:p>
        </p:txBody>
      </p:sp>
      <p:pic>
        <p:nvPicPr>
          <p:cNvPr id="6155" name="Picture 11"/>
          <p:cNvPicPr>
            <a:picLocks noChangeAspect="1" noChangeArrowheads="1"/>
          </p:cNvPicPr>
          <p:nvPr/>
        </p:nvPicPr>
        <p:blipFill>
          <a:blip r:embed="rId3"/>
          <a:srcRect/>
          <a:stretch>
            <a:fillRect/>
          </a:stretch>
        </p:blipFill>
        <p:spPr bwMode="auto">
          <a:xfrm>
            <a:off x="152400" y="3276600"/>
            <a:ext cx="3657600" cy="3048000"/>
          </a:xfrm>
          <a:prstGeom prst="rect">
            <a:avLst/>
          </a:prstGeom>
          <a:noFill/>
          <a:ln w="9525">
            <a:noFill/>
            <a:miter lim="800000"/>
            <a:headEnd/>
            <a:tailEnd/>
          </a:ln>
        </p:spPr>
      </p:pic>
      <p:sp>
        <p:nvSpPr>
          <p:cNvPr id="6157" name="Text Box 13"/>
          <p:cNvSpPr txBox="1">
            <a:spLocks noChangeArrowheads="1"/>
          </p:cNvSpPr>
          <p:nvPr/>
        </p:nvSpPr>
        <p:spPr bwMode="auto">
          <a:xfrm>
            <a:off x="3962400" y="3276600"/>
            <a:ext cx="4953000" cy="2970213"/>
          </a:xfrm>
          <a:prstGeom prst="rect">
            <a:avLst/>
          </a:prstGeom>
          <a:noFill/>
          <a:ln w="9525">
            <a:noFill/>
            <a:miter lim="800000"/>
            <a:headEnd/>
            <a:tailEnd/>
          </a:ln>
        </p:spPr>
        <p:txBody>
          <a:bodyPr>
            <a:spAutoFit/>
          </a:bodyPr>
          <a:lstStyle/>
          <a:p>
            <a:pPr algn="just">
              <a:spcBef>
                <a:spcPct val="50000"/>
              </a:spcBef>
              <a:buFont typeface="Wingdings" pitchFamily="2" charset="2"/>
              <a:buChar char="v"/>
            </a:pPr>
            <a:r>
              <a:rPr lang="en-US" sz="2200" b="1"/>
              <a:t> Nhà giáo ưu tú – Nhạc sỹ Hàn Ngọc Bích sinh năm 1940</a:t>
            </a:r>
          </a:p>
          <a:p>
            <a:pPr algn="just">
              <a:spcBef>
                <a:spcPct val="50000"/>
              </a:spcBef>
              <a:buFont typeface="Wingdings" pitchFamily="2" charset="2"/>
              <a:buChar char="v"/>
            </a:pPr>
            <a:r>
              <a:rPr lang="en-US" sz="2200" b="1"/>
              <a:t>  4 bài hát được bình chọn trong 50 ca khúc thiểu nhi hay nhất thế kỷ 20 là: Đưa cơm cho mẹ đi cày, Em bay trong đêm pháo hoa, Tiếng chim trong vườn Bác, Tre ngà bên Lăng Bác.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wedge">
                                      <p:cBhvr>
                                        <p:cTn id="7" dur="2000"/>
                                        <p:tgtEl>
                                          <p:spTgt spid="6157"/>
                                        </p:tgtEl>
                                      </p:cBhvr>
                                    </p:animEffect>
                                  </p:childTnLst>
                                </p:cTn>
                              </p:par>
                              <p:par>
                                <p:cTn id="8" presetID="20" presetClass="entr" presetSubtype="0" fill="hold" nodeType="withEffect">
                                  <p:stCondLst>
                                    <p:cond delay="0"/>
                                  </p:stCondLst>
                                  <p:childTnLst>
                                    <p:set>
                                      <p:cBhvr>
                                        <p:cTn id="9" dur="1" fill="hold">
                                          <p:stCondLst>
                                            <p:cond delay="0"/>
                                          </p:stCondLst>
                                        </p:cTn>
                                        <p:tgtEl>
                                          <p:spTgt spid="6155"/>
                                        </p:tgtEl>
                                        <p:attrNameLst>
                                          <p:attrName>style.visibility</p:attrName>
                                        </p:attrNameLst>
                                      </p:cBhvr>
                                      <p:to>
                                        <p:strVal val="visible"/>
                                      </p:to>
                                    </p:set>
                                    <p:animEffect transition="in" filter="wedge">
                                      <p:cBhvr>
                                        <p:cTn id="10" dur="20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1"/>
          <p:cNvSpPr>
            <a:spLocks noGrp="1"/>
          </p:cNvSpPr>
          <p:nvPr>
            <p:ph type="dt" sz="quarter" idx="10"/>
          </p:nvPr>
        </p:nvSpPr>
        <p:spPr>
          <a:noFill/>
        </p:spPr>
        <p:txBody>
          <a:bodyPr/>
          <a:lstStyle/>
          <a:p>
            <a:r>
              <a:rPr lang="en-US" smtClean="0"/>
              <a:t>Nguyễn Thanh Tùng</a:t>
            </a:r>
          </a:p>
        </p:txBody>
      </p:sp>
      <p:sp>
        <p:nvSpPr>
          <p:cNvPr id="4099" name="Footer Placeholder 2"/>
          <p:cNvSpPr>
            <a:spLocks noGrp="1"/>
          </p:cNvSpPr>
          <p:nvPr>
            <p:ph type="ftr" sz="quarter" idx="11"/>
          </p:nvPr>
        </p:nvSpPr>
        <p:spPr>
          <a:noFill/>
        </p:spPr>
        <p:txBody>
          <a:bodyPr/>
          <a:lstStyle/>
          <a:p>
            <a:r>
              <a:rPr lang="en-US" smtClean="0"/>
              <a:t>Trường Tiểu học Phúc Sơn</a:t>
            </a:r>
          </a:p>
        </p:txBody>
      </p:sp>
      <p:sp>
        <p:nvSpPr>
          <p:cNvPr id="4100" name="Slide Number Placeholder 3"/>
          <p:cNvSpPr>
            <a:spLocks noGrp="1"/>
          </p:cNvSpPr>
          <p:nvPr>
            <p:ph type="sldNum" sz="quarter" idx="12"/>
          </p:nvPr>
        </p:nvSpPr>
        <p:spPr>
          <a:noFill/>
        </p:spPr>
        <p:txBody>
          <a:bodyPr/>
          <a:lstStyle/>
          <a:p>
            <a:fld id="{3BAD9722-8C3D-4D80-8FD0-2DA24849E5B9}" type="slidenum">
              <a:rPr lang="en-US" smtClean="0"/>
              <a:pPr/>
              <a:t>3</a:t>
            </a:fld>
            <a:endParaRPr lang="en-US" smtClean="0"/>
          </a:p>
        </p:txBody>
      </p:sp>
      <p:pic>
        <p:nvPicPr>
          <p:cNvPr id="7172" name="Tre nga ben lang Bac_converted.mp3">
            <a:hlinkClick r:id="" action="ppaction://media"/>
          </p:cNvPr>
          <p:cNvPicPr>
            <a:picLocks noRot="1" noChangeAspect="1" noChangeArrowheads="1"/>
          </p:cNvPicPr>
          <p:nvPr>
            <a:audioFile r:link="rId1"/>
          </p:nvPr>
        </p:nvPicPr>
        <p:blipFill>
          <a:blip r:embed="rId3"/>
          <a:srcRect/>
          <a:stretch>
            <a:fillRect/>
          </a:stretch>
        </p:blipFill>
        <p:spPr bwMode="auto">
          <a:xfrm>
            <a:off x="8839200" y="6553200"/>
            <a:ext cx="304800" cy="304800"/>
          </a:xfrm>
          <a:prstGeom prst="rect">
            <a:avLst/>
          </a:prstGeom>
          <a:noFill/>
          <a:ln w="9525">
            <a:noFill/>
            <a:miter lim="800000"/>
            <a:headEnd/>
            <a:tailEnd/>
          </a:ln>
        </p:spPr>
      </p:pic>
      <p:pic>
        <p:nvPicPr>
          <p:cNvPr id="4102" name="Picture 7"/>
          <p:cNvPicPr>
            <a:picLocks noChangeAspect="1" noChangeArrowheads="1"/>
          </p:cNvPicPr>
          <p:nvPr/>
        </p:nvPicPr>
        <p:blipFill>
          <a:blip r:embed="rId4"/>
          <a:srcRect/>
          <a:stretch>
            <a:fillRect/>
          </a:stretch>
        </p:blipFill>
        <p:spPr bwMode="auto">
          <a:xfrm>
            <a:off x="0" y="762000"/>
            <a:ext cx="9144000" cy="6096000"/>
          </a:xfrm>
          <a:prstGeom prst="rect">
            <a:avLst/>
          </a:prstGeom>
          <a:noFill/>
          <a:ln w="9525">
            <a:noFill/>
            <a:miter lim="800000"/>
            <a:headEnd/>
            <a:tailEnd/>
          </a:ln>
        </p:spPr>
      </p:pic>
      <p:sp>
        <p:nvSpPr>
          <p:cNvPr id="4103" name="Text Box 8"/>
          <p:cNvSpPr txBox="1">
            <a:spLocks noChangeArrowheads="1"/>
          </p:cNvSpPr>
          <p:nvPr/>
        </p:nvSpPr>
        <p:spPr bwMode="auto">
          <a:xfrm>
            <a:off x="1600200" y="228600"/>
            <a:ext cx="6096000" cy="701675"/>
          </a:xfrm>
          <a:prstGeom prst="rect">
            <a:avLst/>
          </a:prstGeom>
          <a:noFill/>
          <a:ln w="9525">
            <a:noFill/>
            <a:miter lim="800000"/>
            <a:headEnd/>
            <a:tailEnd/>
          </a:ln>
        </p:spPr>
        <p:txBody>
          <a:bodyPr>
            <a:spAutoFit/>
          </a:bodyPr>
          <a:lstStyle/>
          <a:p>
            <a:pPr algn="ctr">
              <a:spcBef>
                <a:spcPct val="50000"/>
              </a:spcBef>
            </a:pPr>
            <a:r>
              <a:rPr lang="en-US" sz="4000" b="1">
                <a:solidFill>
                  <a:srgbClr val="0000CC"/>
                </a:solidFill>
              </a:rPr>
              <a:t>Bài hát: Bàn tay mẹ</a:t>
            </a:r>
          </a:p>
        </p:txBody>
      </p:sp>
      <p:pic>
        <p:nvPicPr>
          <p:cNvPr id="7178" name="Picture 10" descr="Tre nga ben lang Bac"/>
          <p:cNvPicPr>
            <a:picLocks noChangeAspect="1" noChangeArrowheads="1"/>
          </p:cNvPicPr>
          <p:nvPr/>
        </p:nvPicPr>
        <p:blipFill>
          <a:blip r:embed="rId5"/>
          <a:srcRect/>
          <a:stretch>
            <a:fillRect/>
          </a:stretch>
        </p:blipFill>
        <p:spPr bwMode="auto">
          <a:xfrm>
            <a:off x="1143000" y="-5257800"/>
            <a:ext cx="7162800" cy="5257800"/>
          </a:xfrm>
          <a:prstGeom prst="rect">
            <a:avLst/>
          </a:prstGeom>
          <a:noFill/>
          <a:ln w="9525">
            <a:noFill/>
            <a:miter lim="800000"/>
            <a:headEnd/>
            <a:tailEnd/>
          </a:ln>
        </p:spPr>
      </p:pic>
      <p:sp>
        <p:nvSpPr>
          <p:cNvPr id="7179" name="WordArt 11"/>
          <p:cNvSpPr>
            <a:spLocks noChangeArrowheads="1" noChangeShapeType="1" noTextEdit="1"/>
          </p:cNvSpPr>
          <p:nvPr/>
        </p:nvSpPr>
        <p:spPr bwMode="auto">
          <a:xfrm>
            <a:off x="-7448550" y="5486400"/>
            <a:ext cx="7448550" cy="466725"/>
          </a:xfrm>
          <a:prstGeom prst="rect">
            <a:avLst/>
          </a:prstGeom>
        </p:spPr>
        <p:txBody>
          <a:bodyPr wrap="none" fromWordArt="1">
            <a:prstTxWarp prst="textPlain">
              <a:avLst>
                <a:gd name="adj" fmla="val 50000"/>
              </a:avLst>
            </a:prstTxWarp>
          </a:bodyPr>
          <a:lstStyle/>
          <a:p>
            <a:pPr algn="ctr"/>
            <a:r>
              <a:rPr lang="en-US" sz="3200" b="1" kern="10">
                <a:ln w="9525">
                  <a:solidFill>
                    <a:srgbClr val="0000FF"/>
                  </a:solidFill>
                  <a:round/>
                  <a:headEnd/>
                  <a:tailEnd/>
                </a:ln>
                <a:solidFill>
                  <a:srgbClr val="FF0000">
                    <a:alpha val="89018"/>
                  </a:srgbClr>
                </a:solidFill>
                <a:latin typeface="Arial"/>
                <a:cs typeface="Arial"/>
              </a:rPr>
              <a:t>Lắng nghe và nêu cảm nhận của em về bài hát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64515" fill="hold"/>
                                        <p:tgtEl>
                                          <p:spTgt spid="7172"/>
                                        </p:tgtEl>
                                      </p:cBhvr>
                                    </p:cmd>
                                  </p:childTnLst>
                                </p:cTn>
                              </p:par>
                              <p:par>
                                <p:cTn id="7" presetID="7" presetClass="entr" presetSubtype="4" fill="hold" nodeType="withEffect">
                                  <p:stCondLst>
                                    <p:cond delay="0"/>
                                  </p:stCondLst>
                                  <p:childTnLst>
                                    <p:set>
                                      <p:cBhvr>
                                        <p:cTn id="8" dur="1" fill="hold">
                                          <p:stCondLst>
                                            <p:cond delay="0"/>
                                          </p:stCondLst>
                                        </p:cTn>
                                        <p:tgtEl>
                                          <p:spTgt spid="7178"/>
                                        </p:tgtEl>
                                        <p:attrNameLst>
                                          <p:attrName>style.visibility</p:attrName>
                                        </p:attrNameLst>
                                      </p:cBhvr>
                                      <p:to>
                                        <p:strVal val="visible"/>
                                      </p:to>
                                    </p:set>
                                    <p:anim calcmode="lin" valueType="num">
                                      <p:cBhvr additive="base">
                                        <p:cTn id="9" dur="5000" fill="hold"/>
                                        <p:tgtEl>
                                          <p:spTgt spid="7178"/>
                                        </p:tgtEl>
                                        <p:attrNameLst>
                                          <p:attrName>ppt_x</p:attrName>
                                        </p:attrNameLst>
                                      </p:cBhvr>
                                      <p:tavLst>
                                        <p:tav tm="0">
                                          <p:val>
                                            <p:strVal val="#ppt_x"/>
                                          </p:val>
                                        </p:tav>
                                        <p:tav tm="100000">
                                          <p:val>
                                            <p:strVal val="#ppt_x"/>
                                          </p:val>
                                        </p:tav>
                                      </p:tavLst>
                                    </p:anim>
                                    <p:anim calcmode="lin" valueType="num">
                                      <p:cBhvr additive="base">
                                        <p:cTn id="10" dur="5000" fill="hold"/>
                                        <p:tgtEl>
                                          <p:spTgt spid="7178"/>
                                        </p:tgtEl>
                                        <p:attrNameLst>
                                          <p:attrName>ppt_y</p:attrName>
                                        </p:attrNameLst>
                                      </p:cBhvr>
                                      <p:tavLst>
                                        <p:tav tm="0">
                                          <p:val>
                                            <p:strVal val="1+#ppt_h/2"/>
                                          </p:val>
                                        </p:tav>
                                        <p:tav tm="100000">
                                          <p:val>
                                            <p:strVal val="#ppt_y"/>
                                          </p:val>
                                        </p:tav>
                                      </p:tavLst>
                                    </p:anim>
                                  </p:childTnLst>
                                </p:cTn>
                              </p:par>
                              <p:par>
                                <p:cTn id="11" presetID="2" presetClass="entr" presetSubtype="2" repeatCount="indefinite" fill="hold" grpId="0" nodeType="withEffect">
                                  <p:stCondLst>
                                    <p:cond delay="0"/>
                                  </p:stCondLst>
                                  <p:childTnLst>
                                    <p:set>
                                      <p:cBhvr>
                                        <p:cTn id="12" dur="1" fill="hold">
                                          <p:stCondLst>
                                            <p:cond delay="0"/>
                                          </p:stCondLst>
                                        </p:cTn>
                                        <p:tgtEl>
                                          <p:spTgt spid="7179"/>
                                        </p:tgtEl>
                                        <p:attrNameLst>
                                          <p:attrName>style.visibility</p:attrName>
                                        </p:attrNameLst>
                                      </p:cBhvr>
                                      <p:to>
                                        <p:strVal val="visible"/>
                                      </p:to>
                                    </p:set>
                                    <p:anim calcmode="lin" valueType="num">
                                      <p:cBhvr additive="base">
                                        <p:cTn id="13" dur="20000" fill="hold"/>
                                        <p:tgtEl>
                                          <p:spTgt spid="7179"/>
                                        </p:tgtEl>
                                        <p:attrNameLst>
                                          <p:attrName>ppt_x</p:attrName>
                                        </p:attrNameLst>
                                      </p:cBhvr>
                                      <p:tavLst>
                                        <p:tav tm="0">
                                          <p:val>
                                            <p:strVal val="1+#ppt_w/2"/>
                                          </p:val>
                                        </p:tav>
                                        <p:tav tm="100000">
                                          <p:val>
                                            <p:strVal val="#ppt_x"/>
                                          </p:val>
                                        </p:tav>
                                      </p:tavLst>
                                    </p:anim>
                                    <p:anim calcmode="lin" valueType="num">
                                      <p:cBhvr additive="base">
                                        <p:cTn id="14" dur="20000" fill="hold"/>
                                        <p:tgtEl>
                                          <p:spTgt spid="717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3" presetClass="exit" presetSubtype="0" fill="hold" grpId="1" nodeType="clickEffect">
                                  <p:stCondLst>
                                    <p:cond delay="0"/>
                                  </p:stCondLst>
                                  <p:childTnLst>
                                    <p:anim calcmode="lin" valueType="num">
                                      <p:cBhvr>
                                        <p:cTn id="18" dur="600" decel="50000">
                                          <p:stCondLst>
                                            <p:cond delay="0"/>
                                          </p:stCondLst>
                                        </p:cTn>
                                        <p:tgtEl>
                                          <p:spTgt spid="717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9" dur="400">
                                          <p:stCondLst>
                                            <p:cond delay="600"/>
                                          </p:stCondLst>
                                        </p:cTn>
                                        <p:tgtEl>
                                          <p:spTgt spid="7179"/>
                                        </p:tgtEl>
                                        <p:attrNameLst>
                                          <p:attrName>ppt_x</p:attrName>
                                        </p:attrNameLst>
                                      </p:cBhvr>
                                      <p:tavLst>
                                        <p:tav tm="0">
                                          <p:val>
                                            <p:strVal val="ppt_x"/>
                                          </p:val>
                                        </p:tav>
                                        <p:tav tm="100000">
                                          <p:val>
                                            <p:strVal val="ppt_x"/>
                                          </p:val>
                                        </p:tav>
                                      </p:tavLst>
                                    </p:anim>
                                    <p:anim calcmode="lin" valueType="num">
                                      <p:cBhvr>
                                        <p:cTn id="20" dur="600" decel="50000">
                                          <p:stCondLst>
                                            <p:cond delay="0"/>
                                          </p:stCondLst>
                                        </p:cTn>
                                        <p:tgtEl>
                                          <p:spTgt spid="7179"/>
                                        </p:tgtEl>
                                        <p:attrNameLst>
                                          <p:attrName>ppt_y</p:attrName>
                                        </p:attrNameLst>
                                      </p:cBhvr>
                                      <p:tavLst>
                                        <p:tav tm="0">
                                          <p:val>
                                            <p:strVal val="ppt_y"/>
                                          </p:val>
                                        </p:tav>
                                        <p:tav tm="5000">
                                          <p:val>
                                            <p:strVal val="ppt_y+0.0019"/>
                                          </p:val>
                                        </p:tav>
                                        <p:tav tm="10000">
                                          <p:val>
                                            <p:strVal val="ppt_y+0.0076"/>
                                          </p:val>
                                        </p:tav>
                                        <p:tav tm="15000">
                                          <p:val>
                                            <p:strVal val="ppt_y+0.0169"/>
                                          </p:val>
                                        </p:tav>
                                        <p:tav tm="20000">
                                          <p:val>
                                            <p:strVal val="ppt_y+0.0296"/>
                                          </p:val>
                                        </p:tav>
                                        <p:tav tm="25000">
                                          <p:val>
                                            <p:strVal val="ppt_y+0.0454"/>
                                          </p:val>
                                        </p:tav>
                                        <p:tav tm="30000">
                                          <p:val>
                                            <p:strVal val="ppt_y+0.0639"/>
                                          </p:val>
                                        </p:tav>
                                        <p:tav tm="35000">
                                          <p:val>
                                            <p:strVal val="ppt_y+0.0846"/>
                                          </p:val>
                                        </p:tav>
                                        <p:tav tm="40000">
                                          <p:val>
                                            <p:strVal val="ppt_y+0.1071"/>
                                          </p:val>
                                        </p:tav>
                                        <p:tav tm="45000">
                                          <p:val>
                                            <p:strVal val="ppt_y+0.1307"/>
                                          </p:val>
                                        </p:tav>
                                        <p:tav tm="50000">
                                          <p:val>
                                            <p:strVal val="ppt_y+0.155"/>
                                          </p:val>
                                        </p:tav>
                                        <p:tav tm="55000">
                                          <p:val>
                                            <p:strVal val="ppt_y+0.1792"/>
                                          </p:val>
                                        </p:tav>
                                        <p:tav tm="60000">
                                          <p:val>
                                            <p:strVal val="ppt_y+0.2029"/>
                                          </p:val>
                                        </p:tav>
                                        <p:tav tm="65000">
                                          <p:val>
                                            <p:strVal val="ppt_y+0.2253"/>
                                          </p:val>
                                        </p:tav>
                                        <p:tav tm="70000">
                                          <p:val>
                                            <p:strVal val="ppt_y+0.2461"/>
                                          </p:val>
                                        </p:tav>
                                        <p:tav tm="75000">
                                          <p:val>
                                            <p:strVal val="ppt_y+0.2646"/>
                                          </p:val>
                                        </p:tav>
                                        <p:tav tm="80000">
                                          <p:val>
                                            <p:strVal val="ppt_y+0.2804"/>
                                          </p:val>
                                        </p:tav>
                                        <p:tav tm="85000">
                                          <p:val>
                                            <p:strVal val="ppt_y+0.2931"/>
                                          </p:val>
                                        </p:tav>
                                        <p:tav tm="90000">
                                          <p:val>
                                            <p:strVal val="ppt_y+0.3024"/>
                                          </p:val>
                                        </p:tav>
                                        <p:tav tm="95000">
                                          <p:val>
                                            <p:strVal val="ppt_y+0.308"/>
                                          </p:val>
                                        </p:tav>
                                        <p:tav tm="100000">
                                          <p:val>
                                            <p:strVal val="ppt_y+0.31"/>
                                          </p:val>
                                        </p:tav>
                                      </p:tavLst>
                                    </p:anim>
                                    <p:anim calcmode="lin" valueType="num">
                                      <p:cBhvr>
                                        <p:cTn id="21" dur="400">
                                          <p:stCondLst>
                                            <p:cond delay="600"/>
                                          </p:stCondLst>
                                        </p:cTn>
                                        <p:tgtEl>
                                          <p:spTgt spid="7179"/>
                                        </p:tgtEl>
                                        <p:attrNameLst>
                                          <p:attrName>ppt_y</p:attrName>
                                        </p:attrNameLst>
                                      </p:cBhvr>
                                      <p:tavLst>
                                        <p:tav tm="0">
                                          <p:val>
                                            <p:strVal val="ppt_y"/>
                                          </p:val>
                                        </p:tav>
                                        <p:tav tm="100000">
                                          <p:val>
                                            <p:strVal val="ppt_y"/>
                                          </p:val>
                                        </p:tav>
                                      </p:tavLst>
                                    </p:anim>
                                    <p:animEffect transition="out" filter="fade">
                                      <p:cBhvr>
                                        <p:cTn id="22" dur="100">
                                          <p:stCondLst>
                                            <p:cond delay="900"/>
                                          </p:stCondLst>
                                        </p:cTn>
                                        <p:tgtEl>
                                          <p:spTgt spid="7179"/>
                                        </p:tgtEl>
                                      </p:cBhvr>
                                    </p:animEffect>
                                    <p:set>
                                      <p:cBhvr>
                                        <p:cTn id="23" dur="1" fill="hold">
                                          <p:stCondLst>
                                            <p:cond delay="999"/>
                                          </p:stCondLst>
                                        </p:cTn>
                                        <p:tgtEl>
                                          <p:spTgt spid="71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7172"/>
                </p:tgtEl>
              </p:cMediaNode>
            </p:audio>
          </p:childTnLst>
        </p:cTn>
      </p:par>
    </p:tnLst>
    <p:bldLst>
      <p:bldP spid="7179" grpId="0" animBg="1"/>
      <p:bldP spid="717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2"/>
          </p:nvPr>
        </p:nvSpPr>
        <p:spPr>
          <a:noFill/>
        </p:spPr>
        <p:txBody>
          <a:bodyPr/>
          <a:lstStyle/>
          <a:p>
            <a:fld id="{DC7BA0E6-FF99-4E3A-A64B-BECF620FF321}" type="slidenum">
              <a:rPr lang="en-US" smtClean="0"/>
              <a:pPr/>
              <a:t>4</a:t>
            </a:fld>
            <a:endParaRPr lang="en-US" smtClean="0"/>
          </a:p>
        </p:txBody>
      </p:sp>
      <p:sp>
        <p:nvSpPr>
          <p:cNvPr id="5123" name="Text Box 4"/>
          <p:cNvSpPr txBox="1">
            <a:spLocks noChangeArrowheads="1"/>
          </p:cNvSpPr>
          <p:nvPr/>
        </p:nvSpPr>
        <p:spPr bwMode="auto">
          <a:xfrm>
            <a:off x="2286000" y="0"/>
            <a:ext cx="5105400" cy="396875"/>
          </a:xfrm>
          <a:prstGeom prst="rect">
            <a:avLst/>
          </a:prstGeom>
          <a:noFill/>
          <a:ln w="9525">
            <a:noFill/>
            <a:miter lim="800000"/>
            <a:headEnd/>
            <a:tailEnd/>
          </a:ln>
        </p:spPr>
        <p:txBody>
          <a:bodyPr>
            <a:spAutoFit/>
          </a:bodyPr>
          <a:lstStyle/>
          <a:p>
            <a:pPr eaLnBrk="0" hangingPunct="0">
              <a:spcBef>
                <a:spcPct val="50000"/>
              </a:spcBef>
            </a:pPr>
            <a:r>
              <a:rPr lang="en-US" sz="2000" b="1">
                <a:solidFill>
                  <a:srgbClr val="FF0000"/>
                </a:solidFill>
              </a:rPr>
              <a:t>Tập đọc lời ca kết hợp gõ tiết tấu</a:t>
            </a:r>
            <a:endParaRPr lang="en-US" sz="2000" b="1">
              <a:solidFill>
                <a:srgbClr val="FF0000"/>
              </a:solidFill>
              <a:sym typeface="Wingdings 2" pitchFamily="18" charset="2"/>
            </a:endParaRPr>
          </a:p>
        </p:txBody>
      </p:sp>
      <p:sp>
        <p:nvSpPr>
          <p:cNvPr id="8197" name="Text Box 5"/>
          <p:cNvSpPr txBox="1">
            <a:spLocks noChangeArrowheads="1"/>
          </p:cNvSpPr>
          <p:nvPr/>
        </p:nvSpPr>
        <p:spPr bwMode="auto">
          <a:xfrm>
            <a:off x="228600" y="381000"/>
            <a:ext cx="8915400" cy="547846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0000CC"/>
                </a:solidFill>
              </a:rPr>
              <a:t>Bài hát: Tre ngà bên lăng Bá</a:t>
            </a:r>
          </a:p>
          <a:p>
            <a:pPr eaLnBrk="0" hangingPunct="0">
              <a:spcBef>
                <a:spcPct val="50000"/>
              </a:spcBef>
            </a:pPr>
            <a:r>
              <a:rPr lang="en-US" sz="2800" b="1">
                <a:solidFill>
                  <a:srgbClr val="0000CC"/>
                </a:solidFill>
              </a:rPr>
              <a:t>Bên lăng         Hồ có đôi khóm tre ngà</a:t>
            </a:r>
          </a:p>
          <a:p>
            <a:pPr eaLnBrk="0" hangingPunct="0">
              <a:spcBef>
                <a:spcPct val="50000"/>
              </a:spcBef>
            </a:pPr>
            <a:r>
              <a:rPr lang="en-US" sz="2800" b="1">
                <a:solidFill>
                  <a:srgbClr val="0000CC"/>
                </a:solidFill>
              </a:rPr>
              <a:t>Đón gió đâu về mà đu đưa, đu đưa.</a:t>
            </a:r>
          </a:p>
          <a:p>
            <a:pPr eaLnBrk="0" hangingPunct="0">
              <a:spcBef>
                <a:spcPct val="50000"/>
              </a:spcBef>
            </a:pPr>
            <a:r>
              <a:rPr lang="en-US" sz="2800" b="1">
                <a:solidFill>
                  <a:srgbClr val="0000CC"/>
                </a:solidFill>
              </a:rPr>
              <a:t>Đón nắng đâu về mà thêu hoa, thêu hoa.</a:t>
            </a:r>
          </a:p>
          <a:p>
            <a:pPr eaLnBrk="0" hangingPunct="0">
              <a:spcBef>
                <a:spcPct val="50000"/>
              </a:spcBef>
            </a:pPr>
            <a:r>
              <a:rPr lang="en-US" sz="2800" b="1">
                <a:solidFill>
                  <a:srgbClr val="0000CC"/>
                </a:solidFill>
              </a:rPr>
              <a:t>Rất trong là tiếng chim,tiếng chim chuyền ngây thơ.</a:t>
            </a:r>
          </a:p>
          <a:p>
            <a:pPr eaLnBrk="0" hangingPunct="0">
              <a:spcBef>
                <a:spcPct val="50000"/>
              </a:spcBef>
            </a:pPr>
            <a:r>
              <a:rPr lang="en-US" sz="2800" b="1">
                <a:solidFill>
                  <a:srgbClr val="0000CC"/>
                </a:solidFill>
              </a:rPr>
              <a:t>Rất xanh tiếng sáo diều, tiếng sáo trời ngân nga.</a:t>
            </a:r>
          </a:p>
          <a:p>
            <a:pPr eaLnBrk="0" hangingPunct="0">
              <a:spcBef>
                <a:spcPct val="50000"/>
              </a:spcBef>
            </a:pPr>
            <a:r>
              <a:rPr lang="en-US" sz="2800" b="1">
                <a:solidFill>
                  <a:srgbClr val="0000CC"/>
                </a:solidFill>
              </a:rPr>
              <a:t>Một khoảng trời quê hương thân yêu về bên Bác</a:t>
            </a:r>
          </a:p>
          <a:p>
            <a:pPr eaLnBrk="0" hangingPunct="0">
              <a:spcBef>
                <a:spcPct val="50000"/>
              </a:spcBef>
            </a:pPr>
            <a:r>
              <a:rPr lang="en-US" sz="2800" b="1">
                <a:solidFill>
                  <a:srgbClr val="0000CC"/>
                </a:solidFill>
              </a:rPr>
              <a:t>Cho em về ca hát dưới mái        tre ngà.</a:t>
            </a:r>
          </a:p>
        </p:txBody>
      </p:sp>
      <p:sp>
        <p:nvSpPr>
          <p:cNvPr id="5125" name="Text Box 6"/>
          <p:cNvSpPr txBox="1">
            <a:spLocks noChangeArrowheads="1"/>
          </p:cNvSpPr>
          <p:nvPr/>
        </p:nvSpPr>
        <p:spPr bwMode="auto">
          <a:xfrm>
            <a:off x="2971800" y="1219200"/>
            <a:ext cx="685800" cy="366713"/>
          </a:xfrm>
          <a:prstGeom prst="rect">
            <a:avLst/>
          </a:prstGeom>
          <a:noFill/>
          <a:ln w="9525">
            <a:noFill/>
            <a:miter lim="800000"/>
            <a:headEnd/>
            <a:tailEnd/>
          </a:ln>
        </p:spPr>
        <p:txBody>
          <a:bodyPr>
            <a:spAutoFit/>
          </a:bodyPr>
          <a:lstStyle/>
          <a:p>
            <a:endParaRPr lang="en-US"/>
          </a:p>
        </p:txBody>
      </p:sp>
      <p:sp>
        <p:nvSpPr>
          <p:cNvPr id="5126" name="Text Box 7"/>
          <p:cNvSpPr txBox="1">
            <a:spLocks noChangeArrowheads="1"/>
          </p:cNvSpPr>
          <p:nvPr/>
        </p:nvSpPr>
        <p:spPr bwMode="auto">
          <a:xfrm>
            <a:off x="2117725" y="950913"/>
            <a:ext cx="930275" cy="366712"/>
          </a:xfrm>
          <a:prstGeom prst="rect">
            <a:avLst/>
          </a:prstGeom>
          <a:noFill/>
          <a:ln w="9525">
            <a:noFill/>
            <a:miter lim="800000"/>
            <a:headEnd/>
            <a:tailEnd/>
          </a:ln>
        </p:spPr>
        <p:txBody>
          <a:bodyPr>
            <a:spAutoFit/>
          </a:bodyPr>
          <a:lstStyle/>
          <a:p>
            <a:endParaRPr lang="en-US"/>
          </a:p>
        </p:txBody>
      </p:sp>
      <p:sp>
        <p:nvSpPr>
          <p:cNvPr id="8200" name="Text Box 8"/>
          <p:cNvSpPr txBox="1">
            <a:spLocks noChangeArrowheads="1"/>
          </p:cNvSpPr>
          <p:nvPr/>
        </p:nvSpPr>
        <p:spPr bwMode="auto">
          <a:xfrm>
            <a:off x="1828800" y="990600"/>
            <a:ext cx="914400" cy="523875"/>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Bác</a:t>
            </a:r>
          </a:p>
        </p:txBody>
      </p:sp>
      <p:sp>
        <p:nvSpPr>
          <p:cNvPr id="5128" name="Text Box 9"/>
          <p:cNvSpPr txBox="1">
            <a:spLocks noChangeArrowheads="1"/>
          </p:cNvSpPr>
          <p:nvPr/>
        </p:nvSpPr>
        <p:spPr bwMode="auto">
          <a:xfrm>
            <a:off x="4572000" y="5638800"/>
            <a:ext cx="184150" cy="366713"/>
          </a:xfrm>
          <a:prstGeom prst="rect">
            <a:avLst/>
          </a:prstGeom>
          <a:noFill/>
          <a:ln w="9525">
            <a:noFill/>
            <a:miter lim="800000"/>
            <a:headEnd/>
            <a:tailEnd/>
          </a:ln>
        </p:spPr>
        <p:txBody>
          <a:bodyPr wrap="none">
            <a:spAutoFit/>
          </a:bodyPr>
          <a:lstStyle/>
          <a:p>
            <a:endParaRPr lang="en-US"/>
          </a:p>
        </p:txBody>
      </p:sp>
      <p:sp>
        <p:nvSpPr>
          <p:cNvPr id="8202" name="Text Box 10"/>
          <p:cNvSpPr txBox="1">
            <a:spLocks noChangeArrowheads="1"/>
          </p:cNvSpPr>
          <p:nvPr/>
        </p:nvSpPr>
        <p:spPr bwMode="auto">
          <a:xfrm>
            <a:off x="4953000" y="5267325"/>
            <a:ext cx="914400" cy="523875"/>
          </a:xfrm>
          <a:prstGeom prst="rect">
            <a:avLst/>
          </a:prstGeom>
          <a:noFill/>
          <a:ln w="9525">
            <a:noFill/>
            <a:miter lim="800000"/>
            <a:headEnd/>
            <a:tailEnd/>
          </a:ln>
        </p:spPr>
        <p:txBody>
          <a:bodyPr>
            <a:spAutoFit/>
          </a:bodyPr>
          <a:lstStyle/>
          <a:p>
            <a:pPr>
              <a:spcBef>
                <a:spcPct val="50000"/>
              </a:spcBef>
            </a:pPr>
            <a:r>
              <a:rPr lang="en-US" sz="2800" b="1">
                <a:solidFill>
                  <a:srgbClr val="0000CC"/>
                </a:solidFill>
              </a:rPr>
              <a:t>tóc</a:t>
            </a:r>
          </a:p>
        </p:txBody>
      </p:sp>
      <p:sp>
        <p:nvSpPr>
          <p:cNvPr id="8206" name="Text Box 14"/>
          <p:cNvSpPr txBox="1">
            <a:spLocks noChangeArrowheads="1"/>
          </p:cNvSpPr>
          <p:nvPr/>
        </p:nvSpPr>
        <p:spPr bwMode="auto">
          <a:xfrm>
            <a:off x="1828800" y="990600"/>
            <a:ext cx="9144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Bác</a:t>
            </a:r>
          </a:p>
        </p:txBody>
      </p:sp>
      <p:sp>
        <p:nvSpPr>
          <p:cNvPr id="8207" name="Text Box 15"/>
          <p:cNvSpPr txBox="1">
            <a:spLocks noChangeArrowheads="1"/>
          </p:cNvSpPr>
          <p:nvPr/>
        </p:nvSpPr>
        <p:spPr bwMode="auto">
          <a:xfrm>
            <a:off x="4953000" y="5257800"/>
            <a:ext cx="838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rPr>
              <a:t>tóc</a:t>
            </a:r>
          </a:p>
        </p:txBody>
      </p:sp>
      <p:sp>
        <p:nvSpPr>
          <p:cNvPr id="8208" name="Text Box 16"/>
          <p:cNvSpPr txBox="1">
            <a:spLocks noChangeArrowheads="1"/>
          </p:cNvSpPr>
          <p:nvPr/>
        </p:nvSpPr>
        <p:spPr bwMode="auto">
          <a:xfrm>
            <a:off x="6629400" y="1066800"/>
            <a:ext cx="457200" cy="523875"/>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09" name="Text Box 17"/>
          <p:cNvSpPr txBox="1">
            <a:spLocks noChangeArrowheads="1"/>
          </p:cNvSpPr>
          <p:nvPr/>
        </p:nvSpPr>
        <p:spPr bwMode="auto">
          <a:xfrm>
            <a:off x="6172200" y="17526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10" name="Text Box 18"/>
          <p:cNvSpPr txBox="1">
            <a:spLocks noChangeArrowheads="1"/>
          </p:cNvSpPr>
          <p:nvPr/>
        </p:nvSpPr>
        <p:spPr bwMode="auto">
          <a:xfrm>
            <a:off x="7086600" y="23622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11" name="Text Box 19"/>
          <p:cNvSpPr txBox="1">
            <a:spLocks noChangeArrowheads="1"/>
          </p:cNvSpPr>
          <p:nvPr/>
        </p:nvSpPr>
        <p:spPr bwMode="auto">
          <a:xfrm>
            <a:off x="1066800" y="34290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12" name="Text Box 20"/>
          <p:cNvSpPr txBox="1">
            <a:spLocks noChangeArrowheads="1"/>
          </p:cNvSpPr>
          <p:nvPr/>
        </p:nvSpPr>
        <p:spPr bwMode="auto">
          <a:xfrm>
            <a:off x="8458200" y="40386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13" name="Text Box 21"/>
          <p:cNvSpPr txBox="1">
            <a:spLocks noChangeArrowheads="1"/>
          </p:cNvSpPr>
          <p:nvPr/>
        </p:nvSpPr>
        <p:spPr bwMode="auto">
          <a:xfrm>
            <a:off x="8534400" y="46482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14" name="Text Box 22"/>
          <p:cNvSpPr txBox="1">
            <a:spLocks noChangeArrowheads="1"/>
          </p:cNvSpPr>
          <p:nvPr/>
        </p:nvSpPr>
        <p:spPr bwMode="auto">
          <a:xfrm>
            <a:off x="2971800" y="56388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
        <p:nvSpPr>
          <p:cNvPr id="8215" name="Text Box 23"/>
          <p:cNvSpPr txBox="1">
            <a:spLocks noChangeArrowheads="1"/>
          </p:cNvSpPr>
          <p:nvPr/>
        </p:nvSpPr>
        <p:spPr bwMode="auto">
          <a:xfrm>
            <a:off x="6934200" y="5334000"/>
            <a:ext cx="457200" cy="519113"/>
          </a:xfrm>
          <a:prstGeom prst="rect">
            <a:avLst/>
          </a:prstGeom>
          <a:noFill/>
          <a:ln w="9525">
            <a:noFill/>
            <a:miter lim="800000"/>
            <a:headEnd/>
            <a:tailEnd/>
          </a:ln>
        </p:spPr>
        <p:txBody>
          <a:bodyPr>
            <a:spAutoFit/>
          </a:bodyPr>
          <a:lstStyle/>
          <a:p>
            <a:pPr>
              <a:spcBef>
                <a:spcPct val="50000"/>
              </a:spcBef>
            </a:pPr>
            <a:r>
              <a:rPr lang="en-US" sz="2800" b="1">
                <a:solidFill>
                  <a:srgbClr val="FF0000"/>
                </a:solidFill>
                <a:sym typeface="Wingdings 2" pitchFamily="18" charset="2"/>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2000"/>
                                        <p:tgtEl>
                                          <p:spTgt spid="82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02"/>
                                        </p:tgtEl>
                                        <p:attrNameLst>
                                          <p:attrName>style.visibility</p:attrName>
                                        </p:attrNameLst>
                                      </p:cBhvr>
                                      <p:to>
                                        <p:strVal val="visible"/>
                                      </p:to>
                                    </p:set>
                                    <p:animEffect transition="in" filter="fade">
                                      <p:cBhvr>
                                        <p:cTn id="10" dur="2000"/>
                                        <p:tgtEl>
                                          <p:spTgt spid="820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197"/>
                                        </p:tgtEl>
                                        <p:attrNameLst>
                                          <p:attrName>style.visibility</p:attrName>
                                        </p:attrNameLst>
                                      </p:cBhvr>
                                      <p:to>
                                        <p:strVal val="visible"/>
                                      </p:to>
                                    </p:set>
                                    <p:animEffect transition="in" filter="fade">
                                      <p:cBhvr>
                                        <p:cTn id="13" dur="2000"/>
                                        <p:tgtEl>
                                          <p:spTgt spid="819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206"/>
                                        </p:tgtEl>
                                        <p:attrNameLst>
                                          <p:attrName>style.visibility</p:attrName>
                                        </p:attrNameLst>
                                      </p:cBhvr>
                                      <p:to>
                                        <p:strVal val="visible"/>
                                      </p:to>
                                    </p:set>
                                    <p:animEffect transition="in" filter="fade">
                                      <p:cBhvr>
                                        <p:cTn id="18" dur="2000"/>
                                        <p:tgtEl>
                                          <p:spTgt spid="820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207"/>
                                        </p:tgtEl>
                                        <p:attrNameLst>
                                          <p:attrName>style.visibility</p:attrName>
                                        </p:attrNameLst>
                                      </p:cBhvr>
                                      <p:to>
                                        <p:strVal val="visible"/>
                                      </p:to>
                                    </p:set>
                                    <p:animEffect transition="in" filter="fade">
                                      <p:cBhvr>
                                        <p:cTn id="21" dur="1000"/>
                                        <p:tgtEl>
                                          <p:spTgt spid="820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208"/>
                                        </p:tgtEl>
                                        <p:attrNameLst>
                                          <p:attrName>style.visibility</p:attrName>
                                        </p:attrNameLst>
                                      </p:cBhvr>
                                      <p:to>
                                        <p:strVal val="visible"/>
                                      </p:to>
                                    </p:set>
                                    <p:anim calcmode="lin" valueType="num">
                                      <p:cBhvr>
                                        <p:cTn id="26" dur="500" fill="hold"/>
                                        <p:tgtEl>
                                          <p:spTgt spid="8208"/>
                                        </p:tgtEl>
                                        <p:attrNameLst>
                                          <p:attrName>ppt_w</p:attrName>
                                        </p:attrNameLst>
                                      </p:cBhvr>
                                      <p:tavLst>
                                        <p:tav tm="0">
                                          <p:val>
                                            <p:fltVal val="0"/>
                                          </p:val>
                                        </p:tav>
                                        <p:tav tm="100000">
                                          <p:val>
                                            <p:strVal val="#ppt_w"/>
                                          </p:val>
                                        </p:tav>
                                      </p:tavLst>
                                    </p:anim>
                                    <p:anim calcmode="lin" valueType="num">
                                      <p:cBhvr>
                                        <p:cTn id="27" dur="500" fill="hold"/>
                                        <p:tgtEl>
                                          <p:spTgt spid="8208"/>
                                        </p:tgtEl>
                                        <p:attrNameLst>
                                          <p:attrName>ppt_h</p:attrName>
                                        </p:attrNameLst>
                                      </p:cBhvr>
                                      <p:tavLst>
                                        <p:tav tm="0">
                                          <p:val>
                                            <p:fltVal val="0"/>
                                          </p:val>
                                        </p:tav>
                                        <p:tav tm="100000">
                                          <p:val>
                                            <p:strVal val="#ppt_h"/>
                                          </p:val>
                                        </p:tav>
                                      </p:tavLst>
                                    </p:anim>
                                    <p:animEffect transition="in" filter="fade">
                                      <p:cBhvr>
                                        <p:cTn id="28" dur="500"/>
                                        <p:tgtEl>
                                          <p:spTgt spid="8208"/>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8209"/>
                                        </p:tgtEl>
                                        <p:attrNameLst>
                                          <p:attrName>style.visibility</p:attrName>
                                        </p:attrNameLst>
                                      </p:cBhvr>
                                      <p:to>
                                        <p:strVal val="visible"/>
                                      </p:to>
                                    </p:set>
                                    <p:anim calcmode="lin" valueType="num">
                                      <p:cBhvr>
                                        <p:cTn id="31" dur="500" fill="hold"/>
                                        <p:tgtEl>
                                          <p:spTgt spid="8209"/>
                                        </p:tgtEl>
                                        <p:attrNameLst>
                                          <p:attrName>ppt_w</p:attrName>
                                        </p:attrNameLst>
                                      </p:cBhvr>
                                      <p:tavLst>
                                        <p:tav tm="0">
                                          <p:val>
                                            <p:fltVal val="0"/>
                                          </p:val>
                                        </p:tav>
                                        <p:tav tm="100000">
                                          <p:val>
                                            <p:strVal val="#ppt_w"/>
                                          </p:val>
                                        </p:tav>
                                      </p:tavLst>
                                    </p:anim>
                                    <p:anim calcmode="lin" valueType="num">
                                      <p:cBhvr>
                                        <p:cTn id="32" dur="500" fill="hold"/>
                                        <p:tgtEl>
                                          <p:spTgt spid="8209"/>
                                        </p:tgtEl>
                                        <p:attrNameLst>
                                          <p:attrName>ppt_h</p:attrName>
                                        </p:attrNameLst>
                                      </p:cBhvr>
                                      <p:tavLst>
                                        <p:tav tm="0">
                                          <p:val>
                                            <p:fltVal val="0"/>
                                          </p:val>
                                        </p:tav>
                                        <p:tav tm="100000">
                                          <p:val>
                                            <p:strVal val="#ppt_h"/>
                                          </p:val>
                                        </p:tav>
                                      </p:tavLst>
                                    </p:anim>
                                    <p:animEffect transition="in" filter="fade">
                                      <p:cBhvr>
                                        <p:cTn id="33" dur="500"/>
                                        <p:tgtEl>
                                          <p:spTgt spid="8209"/>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8210"/>
                                        </p:tgtEl>
                                        <p:attrNameLst>
                                          <p:attrName>style.visibility</p:attrName>
                                        </p:attrNameLst>
                                      </p:cBhvr>
                                      <p:to>
                                        <p:strVal val="visible"/>
                                      </p:to>
                                    </p:set>
                                    <p:anim calcmode="lin" valueType="num">
                                      <p:cBhvr>
                                        <p:cTn id="36" dur="500" fill="hold"/>
                                        <p:tgtEl>
                                          <p:spTgt spid="8210"/>
                                        </p:tgtEl>
                                        <p:attrNameLst>
                                          <p:attrName>ppt_w</p:attrName>
                                        </p:attrNameLst>
                                      </p:cBhvr>
                                      <p:tavLst>
                                        <p:tav tm="0">
                                          <p:val>
                                            <p:fltVal val="0"/>
                                          </p:val>
                                        </p:tav>
                                        <p:tav tm="100000">
                                          <p:val>
                                            <p:strVal val="#ppt_w"/>
                                          </p:val>
                                        </p:tav>
                                      </p:tavLst>
                                    </p:anim>
                                    <p:anim calcmode="lin" valueType="num">
                                      <p:cBhvr>
                                        <p:cTn id="37" dur="500" fill="hold"/>
                                        <p:tgtEl>
                                          <p:spTgt spid="8210"/>
                                        </p:tgtEl>
                                        <p:attrNameLst>
                                          <p:attrName>ppt_h</p:attrName>
                                        </p:attrNameLst>
                                      </p:cBhvr>
                                      <p:tavLst>
                                        <p:tav tm="0">
                                          <p:val>
                                            <p:fltVal val="0"/>
                                          </p:val>
                                        </p:tav>
                                        <p:tav tm="100000">
                                          <p:val>
                                            <p:strVal val="#ppt_h"/>
                                          </p:val>
                                        </p:tav>
                                      </p:tavLst>
                                    </p:anim>
                                    <p:animEffect transition="in" filter="fade">
                                      <p:cBhvr>
                                        <p:cTn id="38" dur="500"/>
                                        <p:tgtEl>
                                          <p:spTgt spid="8210"/>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8211"/>
                                        </p:tgtEl>
                                        <p:attrNameLst>
                                          <p:attrName>style.visibility</p:attrName>
                                        </p:attrNameLst>
                                      </p:cBhvr>
                                      <p:to>
                                        <p:strVal val="visible"/>
                                      </p:to>
                                    </p:set>
                                    <p:anim calcmode="lin" valueType="num">
                                      <p:cBhvr>
                                        <p:cTn id="41" dur="500" fill="hold"/>
                                        <p:tgtEl>
                                          <p:spTgt spid="8211"/>
                                        </p:tgtEl>
                                        <p:attrNameLst>
                                          <p:attrName>ppt_w</p:attrName>
                                        </p:attrNameLst>
                                      </p:cBhvr>
                                      <p:tavLst>
                                        <p:tav tm="0">
                                          <p:val>
                                            <p:fltVal val="0"/>
                                          </p:val>
                                        </p:tav>
                                        <p:tav tm="100000">
                                          <p:val>
                                            <p:strVal val="#ppt_w"/>
                                          </p:val>
                                        </p:tav>
                                      </p:tavLst>
                                    </p:anim>
                                    <p:anim calcmode="lin" valueType="num">
                                      <p:cBhvr>
                                        <p:cTn id="42" dur="500" fill="hold"/>
                                        <p:tgtEl>
                                          <p:spTgt spid="8211"/>
                                        </p:tgtEl>
                                        <p:attrNameLst>
                                          <p:attrName>ppt_h</p:attrName>
                                        </p:attrNameLst>
                                      </p:cBhvr>
                                      <p:tavLst>
                                        <p:tav tm="0">
                                          <p:val>
                                            <p:fltVal val="0"/>
                                          </p:val>
                                        </p:tav>
                                        <p:tav tm="100000">
                                          <p:val>
                                            <p:strVal val="#ppt_h"/>
                                          </p:val>
                                        </p:tav>
                                      </p:tavLst>
                                    </p:anim>
                                    <p:animEffect transition="in" filter="fade">
                                      <p:cBhvr>
                                        <p:cTn id="43" dur="500"/>
                                        <p:tgtEl>
                                          <p:spTgt spid="8211"/>
                                        </p:tgtEl>
                                      </p:cBhvr>
                                    </p:animEffect>
                                  </p:childTnLst>
                                </p:cTn>
                              </p:par>
                              <p:par>
                                <p:cTn id="44" presetID="53" presetClass="entr" presetSubtype="0" fill="hold" grpId="0" nodeType="withEffect">
                                  <p:stCondLst>
                                    <p:cond delay="0"/>
                                  </p:stCondLst>
                                  <p:childTnLst>
                                    <p:set>
                                      <p:cBhvr>
                                        <p:cTn id="45" dur="1" fill="hold">
                                          <p:stCondLst>
                                            <p:cond delay="0"/>
                                          </p:stCondLst>
                                        </p:cTn>
                                        <p:tgtEl>
                                          <p:spTgt spid="8212"/>
                                        </p:tgtEl>
                                        <p:attrNameLst>
                                          <p:attrName>style.visibility</p:attrName>
                                        </p:attrNameLst>
                                      </p:cBhvr>
                                      <p:to>
                                        <p:strVal val="visible"/>
                                      </p:to>
                                    </p:set>
                                    <p:anim calcmode="lin" valueType="num">
                                      <p:cBhvr>
                                        <p:cTn id="46" dur="500" fill="hold"/>
                                        <p:tgtEl>
                                          <p:spTgt spid="8212"/>
                                        </p:tgtEl>
                                        <p:attrNameLst>
                                          <p:attrName>ppt_w</p:attrName>
                                        </p:attrNameLst>
                                      </p:cBhvr>
                                      <p:tavLst>
                                        <p:tav tm="0">
                                          <p:val>
                                            <p:fltVal val="0"/>
                                          </p:val>
                                        </p:tav>
                                        <p:tav tm="100000">
                                          <p:val>
                                            <p:strVal val="#ppt_w"/>
                                          </p:val>
                                        </p:tav>
                                      </p:tavLst>
                                    </p:anim>
                                    <p:anim calcmode="lin" valueType="num">
                                      <p:cBhvr>
                                        <p:cTn id="47" dur="500" fill="hold"/>
                                        <p:tgtEl>
                                          <p:spTgt spid="8212"/>
                                        </p:tgtEl>
                                        <p:attrNameLst>
                                          <p:attrName>ppt_h</p:attrName>
                                        </p:attrNameLst>
                                      </p:cBhvr>
                                      <p:tavLst>
                                        <p:tav tm="0">
                                          <p:val>
                                            <p:fltVal val="0"/>
                                          </p:val>
                                        </p:tav>
                                        <p:tav tm="100000">
                                          <p:val>
                                            <p:strVal val="#ppt_h"/>
                                          </p:val>
                                        </p:tav>
                                      </p:tavLst>
                                    </p:anim>
                                    <p:animEffect transition="in" filter="fade">
                                      <p:cBhvr>
                                        <p:cTn id="48" dur="500"/>
                                        <p:tgtEl>
                                          <p:spTgt spid="8212"/>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8213"/>
                                        </p:tgtEl>
                                        <p:attrNameLst>
                                          <p:attrName>style.visibility</p:attrName>
                                        </p:attrNameLst>
                                      </p:cBhvr>
                                      <p:to>
                                        <p:strVal val="visible"/>
                                      </p:to>
                                    </p:set>
                                    <p:anim calcmode="lin" valueType="num">
                                      <p:cBhvr>
                                        <p:cTn id="51" dur="500" fill="hold"/>
                                        <p:tgtEl>
                                          <p:spTgt spid="8213"/>
                                        </p:tgtEl>
                                        <p:attrNameLst>
                                          <p:attrName>ppt_w</p:attrName>
                                        </p:attrNameLst>
                                      </p:cBhvr>
                                      <p:tavLst>
                                        <p:tav tm="0">
                                          <p:val>
                                            <p:fltVal val="0"/>
                                          </p:val>
                                        </p:tav>
                                        <p:tav tm="100000">
                                          <p:val>
                                            <p:strVal val="#ppt_w"/>
                                          </p:val>
                                        </p:tav>
                                      </p:tavLst>
                                    </p:anim>
                                    <p:anim calcmode="lin" valueType="num">
                                      <p:cBhvr>
                                        <p:cTn id="52" dur="500" fill="hold"/>
                                        <p:tgtEl>
                                          <p:spTgt spid="8213"/>
                                        </p:tgtEl>
                                        <p:attrNameLst>
                                          <p:attrName>ppt_h</p:attrName>
                                        </p:attrNameLst>
                                      </p:cBhvr>
                                      <p:tavLst>
                                        <p:tav tm="0">
                                          <p:val>
                                            <p:fltVal val="0"/>
                                          </p:val>
                                        </p:tav>
                                        <p:tav tm="100000">
                                          <p:val>
                                            <p:strVal val="#ppt_h"/>
                                          </p:val>
                                        </p:tav>
                                      </p:tavLst>
                                    </p:anim>
                                    <p:animEffect transition="in" filter="fade">
                                      <p:cBhvr>
                                        <p:cTn id="53" dur="500"/>
                                        <p:tgtEl>
                                          <p:spTgt spid="8213"/>
                                        </p:tgtEl>
                                      </p:cBhvr>
                                    </p:animEffect>
                                  </p:childTnLst>
                                </p:cTn>
                              </p:par>
                              <p:par>
                                <p:cTn id="54" presetID="53" presetClass="entr" presetSubtype="0" fill="hold" grpId="0" nodeType="withEffect">
                                  <p:stCondLst>
                                    <p:cond delay="0"/>
                                  </p:stCondLst>
                                  <p:childTnLst>
                                    <p:set>
                                      <p:cBhvr>
                                        <p:cTn id="55" dur="1" fill="hold">
                                          <p:stCondLst>
                                            <p:cond delay="0"/>
                                          </p:stCondLst>
                                        </p:cTn>
                                        <p:tgtEl>
                                          <p:spTgt spid="8215"/>
                                        </p:tgtEl>
                                        <p:attrNameLst>
                                          <p:attrName>style.visibility</p:attrName>
                                        </p:attrNameLst>
                                      </p:cBhvr>
                                      <p:to>
                                        <p:strVal val="visible"/>
                                      </p:to>
                                    </p:set>
                                    <p:anim calcmode="lin" valueType="num">
                                      <p:cBhvr>
                                        <p:cTn id="56" dur="500" fill="hold"/>
                                        <p:tgtEl>
                                          <p:spTgt spid="8215"/>
                                        </p:tgtEl>
                                        <p:attrNameLst>
                                          <p:attrName>ppt_w</p:attrName>
                                        </p:attrNameLst>
                                      </p:cBhvr>
                                      <p:tavLst>
                                        <p:tav tm="0">
                                          <p:val>
                                            <p:fltVal val="0"/>
                                          </p:val>
                                        </p:tav>
                                        <p:tav tm="100000">
                                          <p:val>
                                            <p:strVal val="#ppt_w"/>
                                          </p:val>
                                        </p:tav>
                                      </p:tavLst>
                                    </p:anim>
                                    <p:anim calcmode="lin" valueType="num">
                                      <p:cBhvr>
                                        <p:cTn id="57" dur="500" fill="hold"/>
                                        <p:tgtEl>
                                          <p:spTgt spid="8215"/>
                                        </p:tgtEl>
                                        <p:attrNameLst>
                                          <p:attrName>ppt_h</p:attrName>
                                        </p:attrNameLst>
                                      </p:cBhvr>
                                      <p:tavLst>
                                        <p:tav tm="0">
                                          <p:val>
                                            <p:fltVal val="0"/>
                                          </p:val>
                                        </p:tav>
                                        <p:tav tm="100000">
                                          <p:val>
                                            <p:strVal val="#ppt_h"/>
                                          </p:val>
                                        </p:tav>
                                      </p:tavLst>
                                    </p:anim>
                                    <p:animEffect transition="in" filter="fade">
                                      <p:cBhvr>
                                        <p:cTn id="58" dur="500"/>
                                        <p:tgtEl>
                                          <p:spTgt spid="8215"/>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8214"/>
                                        </p:tgtEl>
                                        <p:attrNameLst>
                                          <p:attrName>style.visibility</p:attrName>
                                        </p:attrNameLst>
                                      </p:cBhvr>
                                      <p:to>
                                        <p:strVal val="visible"/>
                                      </p:to>
                                    </p:set>
                                    <p:anim calcmode="lin" valueType="num">
                                      <p:cBhvr>
                                        <p:cTn id="61" dur="500" fill="hold"/>
                                        <p:tgtEl>
                                          <p:spTgt spid="8214"/>
                                        </p:tgtEl>
                                        <p:attrNameLst>
                                          <p:attrName>ppt_w</p:attrName>
                                        </p:attrNameLst>
                                      </p:cBhvr>
                                      <p:tavLst>
                                        <p:tav tm="0">
                                          <p:val>
                                            <p:fltVal val="0"/>
                                          </p:val>
                                        </p:tav>
                                        <p:tav tm="100000">
                                          <p:val>
                                            <p:strVal val="#ppt_w"/>
                                          </p:val>
                                        </p:tav>
                                      </p:tavLst>
                                    </p:anim>
                                    <p:anim calcmode="lin" valueType="num">
                                      <p:cBhvr>
                                        <p:cTn id="62" dur="500" fill="hold"/>
                                        <p:tgtEl>
                                          <p:spTgt spid="8214"/>
                                        </p:tgtEl>
                                        <p:attrNameLst>
                                          <p:attrName>ppt_h</p:attrName>
                                        </p:attrNameLst>
                                      </p:cBhvr>
                                      <p:tavLst>
                                        <p:tav tm="0">
                                          <p:val>
                                            <p:fltVal val="0"/>
                                          </p:val>
                                        </p:tav>
                                        <p:tav tm="100000">
                                          <p:val>
                                            <p:strVal val="#ppt_h"/>
                                          </p:val>
                                        </p:tav>
                                      </p:tavLst>
                                    </p:anim>
                                    <p:animEffect transition="in" filter="fade">
                                      <p:cBhvr>
                                        <p:cTn id="63" dur="500"/>
                                        <p:tgtEl>
                                          <p:spTgt spid="8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200" grpId="0"/>
      <p:bldP spid="8202" grpId="0"/>
      <p:bldP spid="8206" grpId="0"/>
      <p:bldP spid="8207" grpId="0"/>
      <p:bldP spid="8208" grpId="0"/>
      <p:bldP spid="8209" grpId="0"/>
      <p:bldP spid="8210" grpId="0"/>
      <p:bldP spid="8211" grpId="0"/>
      <p:bldP spid="8212" grpId="0"/>
      <p:bldP spid="8213" grpId="0"/>
      <p:bldP spid="8214" grpId="0"/>
      <p:bldP spid="82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p>
            <a:fld id="{D420F025-D59B-457B-843E-3B7ADD5D8357}" type="slidenum">
              <a:rPr lang="en-US" smtClean="0"/>
              <a:pPr/>
              <a:t>5</a:t>
            </a:fld>
            <a:endParaRPr lang="en-US" smtClean="0"/>
          </a:p>
        </p:txBody>
      </p:sp>
      <p:sp>
        <p:nvSpPr>
          <p:cNvPr id="6147" name="Text Box 4"/>
          <p:cNvSpPr txBox="1">
            <a:spLocks noChangeArrowheads="1"/>
          </p:cNvSpPr>
          <p:nvPr/>
        </p:nvSpPr>
        <p:spPr bwMode="auto">
          <a:xfrm>
            <a:off x="1752600" y="1066800"/>
            <a:ext cx="6096000" cy="519113"/>
          </a:xfrm>
          <a:prstGeom prst="rect">
            <a:avLst/>
          </a:prstGeom>
          <a:noFill/>
          <a:ln w="9525">
            <a:noFill/>
            <a:miter lim="800000"/>
            <a:headEnd/>
            <a:tailEnd/>
          </a:ln>
        </p:spPr>
        <p:txBody>
          <a:bodyPr>
            <a:spAutoFit/>
          </a:bodyPr>
          <a:lstStyle/>
          <a:p>
            <a:pPr algn="ctr" eaLnBrk="0" hangingPunct="0">
              <a:spcBef>
                <a:spcPct val="50000"/>
              </a:spcBef>
            </a:pPr>
            <a:r>
              <a:rPr lang="en-US" sz="2800" b="1">
                <a:solidFill>
                  <a:srgbClr val="FF0000"/>
                </a:solidFill>
              </a:rPr>
              <a:t>Khởi động giọng</a:t>
            </a:r>
          </a:p>
        </p:txBody>
      </p:sp>
      <p:pic>
        <p:nvPicPr>
          <p:cNvPr id="6148" name="Picture 8"/>
          <p:cNvPicPr>
            <a:picLocks noChangeAspect="1" noChangeArrowheads="1"/>
          </p:cNvPicPr>
          <p:nvPr/>
        </p:nvPicPr>
        <p:blipFill>
          <a:blip r:embed="rId2"/>
          <a:srcRect/>
          <a:stretch>
            <a:fillRect/>
          </a:stretch>
        </p:blipFill>
        <p:spPr bwMode="auto">
          <a:xfrm>
            <a:off x="381000" y="1981200"/>
            <a:ext cx="8458200" cy="2233613"/>
          </a:xfrm>
          <a:prstGeom prst="rect">
            <a:avLst/>
          </a:prstGeom>
          <a:noFill/>
          <a:ln w="9525">
            <a:noFill/>
            <a:miter lim="800000"/>
            <a:headEnd/>
            <a:tailEnd/>
          </a:ln>
        </p:spPr>
      </p:pic>
      <p:sp>
        <p:nvSpPr>
          <p:cNvPr id="6149" name="Text Box 9"/>
          <p:cNvSpPr txBox="1">
            <a:spLocks noChangeArrowheads="1"/>
          </p:cNvSpPr>
          <p:nvPr/>
        </p:nvSpPr>
        <p:spPr bwMode="auto">
          <a:xfrm>
            <a:off x="838200" y="3124200"/>
            <a:ext cx="7772400" cy="457200"/>
          </a:xfrm>
          <a:prstGeom prst="rect">
            <a:avLst/>
          </a:prstGeom>
          <a:noFill/>
          <a:ln w="9525">
            <a:noFill/>
            <a:miter lim="800000"/>
            <a:headEnd/>
            <a:tailEnd/>
          </a:ln>
        </p:spPr>
        <p:txBody>
          <a:bodyPr>
            <a:spAutoFit/>
          </a:bodyPr>
          <a:lstStyle/>
          <a:p>
            <a:pPr eaLnBrk="0" hangingPunct="0">
              <a:spcBef>
                <a:spcPct val="50000"/>
              </a:spcBef>
            </a:pPr>
            <a:r>
              <a:rPr lang="en-US"/>
              <a:t>   </a:t>
            </a:r>
            <a:r>
              <a:rPr lang="en-US" b="1">
                <a:solidFill>
                  <a:srgbClr val="6600CC"/>
                </a:solidFill>
              </a:rPr>
              <a:t> </a:t>
            </a:r>
            <a:r>
              <a:rPr lang="en-US" sz="2400">
                <a:solidFill>
                  <a:srgbClr val="0000CC"/>
                </a:solidFill>
              </a:rPr>
              <a:t>Mì      i        í        i      Mà     a       á       a         à</a:t>
            </a:r>
            <a:r>
              <a:rPr lang="en-US" sz="2400">
                <a:solidFill>
                  <a:srgbClr val="000000"/>
                </a:solidFill>
              </a:rPr>
              <a:t>  </a:t>
            </a:r>
          </a:p>
        </p:txBody>
      </p:sp>
      <p:pic>
        <p:nvPicPr>
          <p:cNvPr id="6150" name="Picture 10" descr="BAR"/>
          <p:cNvPicPr preferRelativeResize="0">
            <a:picLocks noChangeAspect="1" noChangeArrowheads="1"/>
          </p:cNvPicPr>
          <p:nvPr/>
        </p:nvPicPr>
        <p:blipFill>
          <a:blip r:embed="rId3"/>
          <a:srcRect/>
          <a:stretch>
            <a:fillRect/>
          </a:stretch>
        </p:blipFill>
        <p:spPr bwMode="auto">
          <a:xfrm rot="-5400000">
            <a:off x="-3391693" y="3391693"/>
            <a:ext cx="6858000" cy="74613"/>
          </a:xfrm>
          <a:prstGeom prst="rect">
            <a:avLst/>
          </a:prstGeom>
          <a:noFill/>
          <a:ln w="9525">
            <a:noFill/>
            <a:miter lim="800000"/>
            <a:headEnd/>
            <a:tailEnd/>
          </a:ln>
        </p:spPr>
      </p:pic>
      <p:pic>
        <p:nvPicPr>
          <p:cNvPr id="6151" name="Picture 11" descr="BAR"/>
          <p:cNvPicPr preferRelativeResize="0">
            <a:picLocks noChangeAspect="1" noChangeArrowheads="1"/>
          </p:cNvPicPr>
          <p:nvPr/>
        </p:nvPicPr>
        <p:blipFill>
          <a:blip r:embed="rId3"/>
          <a:srcRect/>
          <a:stretch>
            <a:fillRect/>
          </a:stretch>
        </p:blipFill>
        <p:spPr bwMode="auto">
          <a:xfrm rot="-5400000">
            <a:off x="5677694" y="3391694"/>
            <a:ext cx="6858000" cy="74612"/>
          </a:xfrm>
          <a:prstGeom prst="rect">
            <a:avLst/>
          </a:prstGeom>
          <a:noFill/>
          <a:ln w="9525">
            <a:noFill/>
            <a:miter lim="800000"/>
            <a:headEnd/>
            <a:tailEnd/>
          </a:ln>
        </p:spPr>
      </p:pic>
      <p:pic>
        <p:nvPicPr>
          <p:cNvPr id="6152" name="Picture 12" descr="BAR"/>
          <p:cNvPicPr preferRelativeResize="0">
            <a:picLocks noChangeAspect="1" noChangeArrowheads="1"/>
          </p:cNvPicPr>
          <p:nvPr/>
        </p:nvPicPr>
        <p:blipFill>
          <a:blip r:embed="rId3"/>
          <a:srcRect/>
          <a:stretch>
            <a:fillRect/>
          </a:stretch>
        </p:blipFill>
        <p:spPr bwMode="auto">
          <a:xfrm>
            <a:off x="0" y="0"/>
            <a:ext cx="9144000" cy="100013"/>
          </a:xfrm>
          <a:prstGeom prst="rect">
            <a:avLst/>
          </a:prstGeom>
          <a:noFill/>
          <a:ln w="9525">
            <a:noFill/>
            <a:miter lim="800000"/>
            <a:headEnd/>
            <a:tailEnd/>
          </a:ln>
        </p:spPr>
      </p:pic>
      <p:pic>
        <p:nvPicPr>
          <p:cNvPr id="6153" name="Picture 13" descr="BAR"/>
          <p:cNvPicPr preferRelativeResize="0">
            <a:picLocks noChangeAspect="1" noChangeArrowheads="1"/>
          </p:cNvPicPr>
          <p:nvPr/>
        </p:nvPicPr>
        <p:blipFill>
          <a:blip r:embed="rId3"/>
          <a:srcRect/>
          <a:stretch>
            <a:fillRect/>
          </a:stretch>
        </p:blipFill>
        <p:spPr bwMode="auto">
          <a:xfrm>
            <a:off x="0" y="6757988"/>
            <a:ext cx="9144000" cy="100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1"/>
          <p:cNvSpPr>
            <a:spLocks noGrp="1"/>
          </p:cNvSpPr>
          <p:nvPr>
            <p:ph type="dt" sz="quarter" idx="10"/>
          </p:nvPr>
        </p:nvSpPr>
        <p:spPr>
          <a:noFill/>
        </p:spPr>
        <p:txBody>
          <a:bodyPr/>
          <a:lstStyle/>
          <a:p>
            <a:r>
              <a:rPr lang="en-US" sz="1800" smtClean="0"/>
              <a:t>Nguyễn Thanh Tùng</a:t>
            </a:r>
          </a:p>
        </p:txBody>
      </p:sp>
      <p:sp>
        <p:nvSpPr>
          <p:cNvPr id="7171" name="Footer Placeholder 2"/>
          <p:cNvSpPr>
            <a:spLocks noGrp="1"/>
          </p:cNvSpPr>
          <p:nvPr>
            <p:ph type="ftr" sz="quarter" idx="11"/>
          </p:nvPr>
        </p:nvSpPr>
        <p:spPr>
          <a:noFill/>
        </p:spPr>
        <p:txBody>
          <a:bodyPr/>
          <a:lstStyle/>
          <a:p>
            <a:r>
              <a:rPr lang="en-US" sz="1800" smtClean="0"/>
              <a:t>Trường Tiểu học Phúc Sơn</a:t>
            </a:r>
          </a:p>
        </p:txBody>
      </p:sp>
      <p:sp>
        <p:nvSpPr>
          <p:cNvPr id="7172" name="Slide Number Placeholder 3"/>
          <p:cNvSpPr>
            <a:spLocks noGrp="1"/>
          </p:cNvSpPr>
          <p:nvPr>
            <p:ph type="sldNum" sz="quarter" idx="12"/>
          </p:nvPr>
        </p:nvSpPr>
        <p:spPr>
          <a:noFill/>
        </p:spPr>
        <p:txBody>
          <a:bodyPr/>
          <a:lstStyle/>
          <a:p>
            <a:fld id="{C3609B8A-1771-4B81-8AE6-7F1B306FF9CB}" type="slidenum">
              <a:rPr lang="en-US" sz="1800" smtClean="0"/>
              <a:pPr/>
              <a:t>6</a:t>
            </a:fld>
            <a:endParaRPr lang="en-US" sz="1800" smtClean="0"/>
          </a:p>
        </p:txBody>
      </p:sp>
      <p:pic>
        <p:nvPicPr>
          <p:cNvPr id="7173" name="Picture 4" descr="br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7174" name="Picture 5" descr="khuong 2"/>
          <p:cNvPicPr>
            <a:picLocks noChangeAspect="1" noChangeArrowheads="1"/>
          </p:cNvPicPr>
          <p:nvPr/>
        </p:nvPicPr>
        <p:blipFill>
          <a:blip r:embed="rId3"/>
          <a:srcRect/>
          <a:stretch>
            <a:fillRect/>
          </a:stretch>
        </p:blipFill>
        <p:spPr bwMode="auto">
          <a:xfrm>
            <a:off x="0" y="1447800"/>
            <a:ext cx="9144000" cy="1600200"/>
          </a:xfrm>
          <a:prstGeom prst="rect">
            <a:avLst/>
          </a:prstGeom>
          <a:noFill/>
          <a:ln w="9525">
            <a:noFill/>
            <a:miter lim="800000"/>
            <a:headEnd/>
            <a:tailEnd/>
          </a:ln>
        </p:spPr>
      </p:pic>
      <p:pic>
        <p:nvPicPr>
          <p:cNvPr id="7175" name="Picture 6" descr="khuong 1"/>
          <p:cNvPicPr>
            <a:picLocks noChangeAspect="1" noChangeArrowheads="1"/>
          </p:cNvPicPr>
          <p:nvPr/>
        </p:nvPicPr>
        <p:blipFill>
          <a:blip r:embed="rId4"/>
          <a:srcRect/>
          <a:stretch>
            <a:fillRect/>
          </a:stretch>
        </p:blipFill>
        <p:spPr bwMode="auto">
          <a:xfrm>
            <a:off x="0" y="381000"/>
            <a:ext cx="9144000" cy="1676400"/>
          </a:xfrm>
          <a:prstGeom prst="rect">
            <a:avLst/>
          </a:prstGeom>
          <a:noFill/>
          <a:ln w="9525">
            <a:noFill/>
            <a:miter lim="800000"/>
            <a:headEnd/>
            <a:tailEnd/>
          </a:ln>
        </p:spPr>
      </p:pic>
      <p:sp>
        <p:nvSpPr>
          <p:cNvPr id="7176" name="Text Box 7"/>
          <p:cNvSpPr txBox="1">
            <a:spLocks noChangeArrowheads="1"/>
          </p:cNvSpPr>
          <p:nvPr/>
        </p:nvSpPr>
        <p:spPr bwMode="auto">
          <a:xfrm>
            <a:off x="1752600" y="0"/>
            <a:ext cx="5715000" cy="784225"/>
          </a:xfrm>
          <a:prstGeom prst="rect">
            <a:avLst/>
          </a:prstGeom>
          <a:noFill/>
          <a:ln w="9525">
            <a:noFill/>
            <a:miter lim="800000"/>
            <a:headEnd/>
            <a:tailEnd/>
          </a:ln>
        </p:spPr>
        <p:txBody>
          <a:bodyPr>
            <a:spAutoFit/>
          </a:bodyPr>
          <a:lstStyle/>
          <a:p>
            <a:pPr algn="ctr">
              <a:spcBef>
                <a:spcPct val="50000"/>
              </a:spcBef>
            </a:pPr>
            <a:r>
              <a:rPr lang="en-US" b="1"/>
              <a:t>Học hát: Bài Tre ngà bên Lăng bác</a:t>
            </a:r>
          </a:p>
          <a:p>
            <a:pPr algn="r">
              <a:spcBef>
                <a:spcPct val="50000"/>
              </a:spcBef>
            </a:pPr>
            <a:r>
              <a:rPr lang="en-US" b="1"/>
              <a:t>Nhạc và lời: Hàn Ngọc Bích</a:t>
            </a:r>
          </a:p>
        </p:txBody>
      </p:sp>
      <p:pic>
        <p:nvPicPr>
          <p:cNvPr id="7177" name="Picture 8" descr="khuong 3"/>
          <p:cNvPicPr>
            <a:picLocks noChangeAspect="1" noChangeArrowheads="1"/>
          </p:cNvPicPr>
          <p:nvPr/>
        </p:nvPicPr>
        <p:blipFill>
          <a:blip r:embed="rId5"/>
          <a:srcRect/>
          <a:stretch>
            <a:fillRect/>
          </a:stretch>
        </p:blipFill>
        <p:spPr bwMode="auto">
          <a:xfrm>
            <a:off x="0" y="2514600"/>
            <a:ext cx="9144000" cy="1504950"/>
          </a:xfrm>
          <a:prstGeom prst="rect">
            <a:avLst/>
          </a:prstGeom>
          <a:noFill/>
          <a:ln w="9525">
            <a:noFill/>
            <a:miter lim="800000"/>
            <a:headEnd/>
            <a:tailEnd/>
          </a:ln>
        </p:spPr>
      </p:pic>
      <p:pic>
        <p:nvPicPr>
          <p:cNvPr id="7178" name="Picture 9" descr="khuong 4"/>
          <p:cNvPicPr>
            <a:picLocks noChangeAspect="1" noChangeArrowheads="1"/>
          </p:cNvPicPr>
          <p:nvPr/>
        </p:nvPicPr>
        <p:blipFill>
          <a:blip r:embed="rId6"/>
          <a:srcRect/>
          <a:stretch>
            <a:fillRect/>
          </a:stretch>
        </p:blipFill>
        <p:spPr bwMode="auto">
          <a:xfrm>
            <a:off x="0" y="3581400"/>
            <a:ext cx="9144000" cy="1504950"/>
          </a:xfrm>
          <a:prstGeom prst="rect">
            <a:avLst/>
          </a:prstGeom>
          <a:noFill/>
          <a:ln w="9525">
            <a:noFill/>
            <a:miter lim="800000"/>
            <a:headEnd/>
            <a:tailEnd/>
          </a:ln>
        </p:spPr>
      </p:pic>
      <p:pic>
        <p:nvPicPr>
          <p:cNvPr id="7179" name="Picture 10" descr="khuong 5"/>
          <p:cNvPicPr>
            <a:picLocks noChangeAspect="1" noChangeArrowheads="1"/>
          </p:cNvPicPr>
          <p:nvPr/>
        </p:nvPicPr>
        <p:blipFill>
          <a:blip r:embed="rId7"/>
          <a:srcRect/>
          <a:stretch>
            <a:fillRect/>
          </a:stretch>
        </p:blipFill>
        <p:spPr bwMode="auto">
          <a:xfrm>
            <a:off x="0" y="4495800"/>
            <a:ext cx="9144000" cy="1428750"/>
          </a:xfrm>
          <a:prstGeom prst="rect">
            <a:avLst/>
          </a:prstGeom>
          <a:noFill/>
          <a:ln w="9525">
            <a:noFill/>
            <a:miter lim="800000"/>
            <a:headEnd/>
            <a:tailEnd/>
          </a:ln>
        </p:spPr>
      </p:pic>
      <p:pic>
        <p:nvPicPr>
          <p:cNvPr id="7180" name="Picture 11" descr="khuong 6"/>
          <p:cNvPicPr>
            <a:picLocks noChangeAspect="1" noChangeArrowheads="1"/>
          </p:cNvPicPr>
          <p:nvPr/>
        </p:nvPicPr>
        <p:blipFill>
          <a:blip r:embed="rId8"/>
          <a:srcRect/>
          <a:stretch>
            <a:fillRect/>
          </a:stretch>
        </p:blipFill>
        <p:spPr bwMode="auto">
          <a:xfrm>
            <a:off x="0" y="5505450"/>
            <a:ext cx="9144000" cy="1352550"/>
          </a:xfrm>
          <a:prstGeom prst="rect">
            <a:avLst/>
          </a:prstGeom>
          <a:noFill/>
          <a:ln w="9525">
            <a:noFill/>
            <a:miter lim="800000"/>
            <a:headEnd/>
            <a:tailEnd/>
          </a:ln>
        </p:spPr>
      </p:pic>
      <p:sp>
        <p:nvSpPr>
          <p:cNvPr id="11276" name="Text Box 12"/>
          <p:cNvSpPr txBox="1">
            <a:spLocks noChangeArrowheads="1"/>
          </p:cNvSpPr>
          <p:nvPr/>
        </p:nvSpPr>
        <p:spPr bwMode="auto">
          <a:xfrm>
            <a:off x="1219200" y="1524000"/>
            <a:ext cx="71628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Bên    Lăng     </a:t>
            </a:r>
            <a:r>
              <a:rPr lang="en-US" b="1" i="1">
                <a:solidFill>
                  <a:srgbClr val="008000"/>
                </a:solidFill>
              </a:rPr>
              <a:t>Bác</a:t>
            </a:r>
            <a:r>
              <a:rPr lang="en-US" b="1" i="1">
                <a:solidFill>
                  <a:srgbClr val="0000CC"/>
                </a:solidFill>
              </a:rPr>
              <a:t>       Hồ      có        đôi       khóm      tre      ngà</a:t>
            </a:r>
          </a:p>
        </p:txBody>
      </p:sp>
      <p:sp>
        <p:nvSpPr>
          <p:cNvPr id="11278" name="Text Box 14"/>
          <p:cNvSpPr txBox="1">
            <a:spLocks noChangeArrowheads="1"/>
          </p:cNvSpPr>
          <p:nvPr/>
        </p:nvSpPr>
        <p:spPr bwMode="auto">
          <a:xfrm>
            <a:off x="990600" y="2438400"/>
            <a:ext cx="58674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Đón  gió  đâu     về     mà     đu       đưa,    đu      đưa.</a:t>
            </a:r>
          </a:p>
        </p:txBody>
      </p:sp>
      <p:sp>
        <p:nvSpPr>
          <p:cNvPr id="11279" name="Text Box 15"/>
          <p:cNvSpPr txBox="1">
            <a:spLocks noChangeArrowheads="1"/>
          </p:cNvSpPr>
          <p:nvPr/>
        </p:nvSpPr>
        <p:spPr bwMode="auto">
          <a:xfrm>
            <a:off x="1219200" y="1524000"/>
            <a:ext cx="73914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Bên    Lăng     </a:t>
            </a:r>
            <a:r>
              <a:rPr lang="en-US" b="1" i="1">
                <a:solidFill>
                  <a:srgbClr val="6600CC"/>
                </a:solidFill>
              </a:rPr>
              <a:t>Bác  </a:t>
            </a:r>
            <a:r>
              <a:rPr lang="en-US" b="1" i="1">
                <a:solidFill>
                  <a:srgbClr val="FF0000"/>
                </a:solidFill>
              </a:rPr>
              <a:t>     Hồ      có        đôi       khóm      tre      ngà.</a:t>
            </a:r>
          </a:p>
        </p:txBody>
      </p:sp>
      <p:sp>
        <p:nvSpPr>
          <p:cNvPr id="11280" name="Text Box 16"/>
          <p:cNvSpPr txBox="1">
            <a:spLocks noChangeArrowheads="1"/>
          </p:cNvSpPr>
          <p:nvPr/>
        </p:nvSpPr>
        <p:spPr bwMode="auto">
          <a:xfrm>
            <a:off x="990600" y="2438400"/>
            <a:ext cx="58674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Đón  gió  đâu     về     mà     đu       đưa,    đu      đưa.</a:t>
            </a:r>
          </a:p>
        </p:txBody>
      </p:sp>
      <p:sp>
        <p:nvSpPr>
          <p:cNvPr id="11281" name="Text Box 17"/>
          <p:cNvSpPr txBox="1">
            <a:spLocks noChangeArrowheads="1"/>
          </p:cNvSpPr>
          <p:nvPr/>
        </p:nvSpPr>
        <p:spPr bwMode="auto">
          <a:xfrm>
            <a:off x="6629400" y="2438400"/>
            <a:ext cx="20574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Đón   nắng  đâu</a:t>
            </a:r>
          </a:p>
        </p:txBody>
      </p:sp>
      <p:sp>
        <p:nvSpPr>
          <p:cNvPr id="11282" name="Text Box 18"/>
          <p:cNvSpPr txBox="1">
            <a:spLocks noChangeArrowheads="1"/>
          </p:cNvSpPr>
          <p:nvPr/>
        </p:nvSpPr>
        <p:spPr bwMode="auto">
          <a:xfrm>
            <a:off x="914400" y="3505200"/>
            <a:ext cx="38862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 về  mà  thêu   hoa,   thêu      hoa.</a:t>
            </a:r>
          </a:p>
        </p:txBody>
      </p:sp>
      <p:sp>
        <p:nvSpPr>
          <p:cNvPr id="11283" name="Text Box 19"/>
          <p:cNvSpPr txBox="1">
            <a:spLocks noChangeArrowheads="1"/>
          </p:cNvSpPr>
          <p:nvPr/>
        </p:nvSpPr>
        <p:spPr bwMode="auto">
          <a:xfrm>
            <a:off x="6629400" y="2438400"/>
            <a:ext cx="19812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Đón   nắng  đâu</a:t>
            </a:r>
          </a:p>
        </p:txBody>
      </p:sp>
      <p:sp>
        <p:nvSpPr>
          <p:cNvPr id="11284" name="Text Box 20"/>
          <p:cNvSpPr txBox="1">
            <a:spLocks noChangeArrowheads="1"/>
          </p:cNvSpPr>
          <p:nvPr/>
        </p:nvSpPr>
        <p:spPr bwMode="auto">
          <a:xfrm>
            <a:off x="990600" y="3505200"/>
            <a:ext cx="37338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về  mà  thêu   hoa,   thêu      hoa.</a:t>
            </a:r>
          </a:p>
        </p:txBody>
      </p:sp>
      <p:sp>
        <p:nvSpPr>
          <p:cNvPr id="11285" name="Text Box 21"/>
          <p:cNvSpPr txBox="1">
            <a:spLocks noChangeArrowheads="1"/>
          </p:cNvSpPr>
          <p:nvPr/>
        </p:nvSpPr>
        <p:spPr bwMode="auto">
          <a:xfrm>
            <a:off x="4953000" y="3505200"/>
            <a:ext cx="38100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Rất   trong  là   tiếng  chim,  tiếng</a:t>
            </a:r>
            <a:r>
              <a:rPr lang="en-US"/>
              <a:t> </a:t>
            </a:r>
          </a:p>
        </p:txBody>
      </p:sp>
      <p:sp>
        <p:nvSpPr>
          <p:cNvPr id="11286" name="Text Box 22"/>
          <p:cNvSpPr txBox="1">
            <a:spLocks noChangeArrowheads="1"/>
          </p:cNvSpPr>
          <p:nvPr/>
        </p:nvSpPr>
        <p:spPr bwMode="auto">
          <a:xfrm>
            <a:off x="685800" y="4572000"/>
            <a:ext cx="28194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chim chuyền ngây thơ.</a:t>
            </a:r>
          </a:p>
        </p:txBody>
      </p:sp>
      <p:sp>
        <p:nvSpPr>
          <p:cNvPr id="11287" name="Text Box 23"/>
          <p:cNvSpPr txBox="1">
            <a:spLocks noChangeArrowheads="1"/>
          </p:cNvSpPr>
          <p:nvPr/>
        </p:nvSpPr>
        <p:spPr bwMode="auto">
          <a:xfrm>
            <a:off x="685800" y="4572000"/>
            <a:ext cx="28956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chim chuyền ngây thơ.</a:t>
            </a:r>
          </a:p>
        </p:txBody>
      </p:sp>
      <p:sp>
        <p:nvSpPr>
          <p:cNvPr id="11288" name="Text Box 24"/>
          <p:cNvSpPr txBox="1">
            <a:spLocks noChangeArrowheads="1"/>
          </p:cNvSpPr>
          <p:nvPr/>
        </p:nvSpPr>
        <p:spPr bwMode="auto">
          <a:xfrm>
            <a:off x="4953000" y="3505200"/>
            <a:ext cx="38100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Rất   trong  là   tiếng  chim,  tiếng</a:t>
            </a:r>
            <a:r>
              <a:rPr lang="en-US"/>
              <a:t> </a:t>
            </a:r>
          </a:p>
        </p:txBody>
      </p:sp>
      <p:sp>
        <p:nvSpPr>
          <p:cNvPr id="11289" name="Text Box 25"/>
          <p:cNvSpPr txBox="1">
            <a:spLocks noChangeArrowheads="1"/>
          </p:cNvSpPr>
          <p:nvPr/>
        </p:nvSpPr>
        <p:spPr bwMode="auto">
          <a:xfrm>
            <a:off x="3200400" y="4572000"/>
            <a:ext cx="5943600" cy="369888"/>
          </a:xfrm>
          <a:prstGeom prst="rect">
            <a:avLst/>
          </a:prstGeom>
          <a:noFill/>
          <a:ln w="9525">
            <a:noFill/>
            <a:miter lim="800000"/>
            <a:headEnd/>
            <a:tailEnd/>
          </a:ln>
        </p:spPr>
        <p:txBody>
          <a:bodyPr>
            <a:spAutoFit/>
          </a:bodyPr>
          <a:lstStyle/>
          <a:p>
            <a:pPr>
              <a:spcBef>
                <a:spcPct val="50000"/>
              </a:spcBef>
            </a:pPr>
            <a:r>
              <a:rPr lang="en-US" b="1" i="1"/>
              <a:t> </a:t>
            </a:r>
            <a:r>
              <a:rPr lang="en-US" b="1" i="1">
                <a:solidFill>
                  <a:srgbClr val="0000CC"/>
                </a:solidFill>
              </a:rPr>
              <a:t>Rất   xanh  tiếng  sáo   diều, tiếng sáo  trời   ngân</a:t>
            </a:r>
          </a:p>
        </p:txBody>
      </p:sp>
      <p:sp>
        <p:nvSpPr>
          <p:cNvPr id="11290" name="Text Box 26"/>
          <p:cNvSpPr txBox="1">
            <a:spLocks noChangeArrowheads="1"/>
          </p:cNvSpPr>
          <p:nvPr/>
        </p:nvSpPr>
        <p:spPr bwMode="auto">
          <a:xfrm>
            <a:off x="1066800" y="5486400"/>
            <a:ext cx="8382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Nga.</a:t>
            </a:r>
          </a:p>
        </p:txBody>
      </p:sp>
      <p:sp>
        <p:nvSpPr>
          <p:cNvPr id="11291" name="Text Box 27"/>
          <p:cNvSpPr txBox="1">
            <a:spLocks noChangeArrowheads="1"/>
          </p:cNvSpPr>
          <p:nvPr/>
        </p:nvSpPr>
        <p:spPr bwMode="auto">
          <a:xfrm>
            <a:off x="3200400" y="4583113"/>
            <a:ext cx="5943600" cy="369887"/>
          </a:xfrm>
          <a:prstGeom prst="rect">
            <a:avLst/>
          </a:prstGeom>
          <a:noFill/>
          <a:ln w="9525">
            <a:noFill/>
            <a:miter lim="800000"/>
            <a:headEnd/>
            <a:tailEnd/>
          </a:ln>
        </p:spPr>
        <p:txBody>
          <a:bodyPr>
            <a:spAutoFit/>
          </a:bodyPr>
          <a:lstStyle/>
          <a:p>
            <a:pPr>
              <a:spcBef>
                <a:spcPct val="50000"/>
              </a:spcBef>
            </a:pPr>
            <a:r>
              <a:rPr lang="en-US" b="1" i="1"/>
              <a:t> </a:t>
            </a:r>
            <a:r>
              <a:rPr lang="en-US" b="1" i="1">
                <a:solidFill>
                  <a:srgbClr val="FF0000"/>
                </a:solidFill>
              </a:rPr>
              <a:t>Rất   xanh  tiếng  sáo   diều, tiếng sáo  trời   ngân</a:t>
            </a:r>
          </a:p>
        </p:txBody>
      </p:sp>
      <p:sp>
        <p:nvSpPr>
          <p:cNvPr id="11292" name="Text Box 28"/>
          <p:cNvSpPr txBox="1">
            <a:spLocks noChangeArrowheads="1"/>
          </p:cNvSpPr>
          <p:nvPr/>
        </p:nvSpPr>
        <p:spPr bwMode="auto">
          <a:xfrm>
            <a:off x="1066800" y="5486400"/>
            <a:ext cx="8382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Nga.</a:t>
            </a:r>
          </a:p>
        </p:txBody>
      </p:sp>
      <p:sp>
        <p:nvSpPr>
          <p:cNvPr id="11293" name="Text Box 29"/>
          <p:cNvSpPr txBox="1">
            <a:spLocks noChangeArrowheads="1"/>
          </p:cNvSpPr>
          <p:nvPr/>
        </p:nvSpPr>
        <p:spPr bwMode="auto">
          <a:xfrm>
            <a:off x="2057400" y="5486400"/>
            <a:ext cx="6553200" cy="369888"/>
          </a:xfrm>
          <a:prstGeom prst="rect">
            <a:avLst/>
          </a:prstGeom>
          <a:noFill/>
          <a:ln w="9525">
            <a:noFill/>
            <a:miter lim="800000"/>
            <a:headEnd/>
            <a:tailEnd/>
          </a:ln>
        </p:spPr>
        <p:txBody>
          <a:bodyPr>
            <a:spAutoFit/>
          </a:bodyPr>
          <a:lstStyle/>
          <a:p>
            <a:pPr>
              <a:spcBef>
                <a:spcPct val="50000"/>
              </a:spcBef>
            </a:pPr>
            <a:r>
              <a:rPr lang="en-US" b="1" i="1"/>
              <a:t> </a:t>
            </a:r>
            <a:r>
              <a:rPr lang="en-US" b="1" i="1">
                <a:solidFill>
                  <a:srgbClr val="0000CC"/>
                </a:solidFill>
              </a:rPr>
              <a:t>Một     khoảng    trời   quê   hương   thân   yêu    về     bên</a:t>
            </a:r>
          </a:p>
        </p:txBody>
      </p:sp>
      <p:sp>
        <p:nvSpPr>
          <p:cNvPr id="11294" name="Text Box 30"/>
          <p:cNvSpPr txBox="1">
            <a:spLocks noChangeArrowheads="1"/>
          </p:cNvSpPr>
          <p:nvPr/>
        </p:nvSpPr>
        <p:spPr bwMode="auto">
          <a:xfrm>
            <a:off x="914400" y="6324600"/>
            <a:ext cx="6858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Bác,</a:t>
            </a:r>
          </a:p>
        </p:txBody>
      </p:sp>
      <p:sp>
        <p:nvSpPr>
          <p:cNvPr id="11296" name="Text Box 32"/>
          <p:cNvSpPr txBox="1">
            <a:spLocks noChangeArrowheads="1"/>
          </p:cNvSpPr>
          <p:nvPr/>
        </p:nvSpPr>
        <p:spPr bwMode="auto">
          <a:xfrm>
            <a:off x="2057400" y="5486400"/>
            <a:ext cx="6629400" cy="369888"/>
          </a:xfrm>
          <a:prstGeom prst="rect">
            <a:avLst/>
          </a:prstGeom>
          <a:noFill/>
          <a:ln w="9525">
            <a:noFill/>
            <a:miter lim="800000"/>
            <a:headEnd/>
            <a:tailEnd/>
          </a:ln>
        </p:spPr>
        <p:txBody>
          <a:bodyPr>
            <a:spAutoFit/>
          </a:bodyPr>
          <a:lstStyle/>
          <a:p>
            <a:pPr>
              <a:spcBef>
                <a:spcPct val="50000"/>
              </a:spcBef>
            </a:pPr>
            <a:r>
              <a:rPr lang="en-US" b="1" i="1"/>
              <a:t> </a:t>
            </a:r>
            <a:r>
              <a:rPr lang="en-US" b="1" i="1">
                <a:solidFill>
                  <a:srgbClr val="FF0000"/>
                </a:solidFill>
              </a:rPr>
              <a:t>Một     khoảng    trời   quê   hương   thân   yêu    về     bên</a:t>
            </a:r>
          </a:p>
        </p:txBody>
      </p:sp>
      <p:sp>
        <p:nvSpPr>
          <p:cNvPr id="11297" name="Text Box 33"/>
          <p:cNvSpPr txBox="1">
            <a:spLocks noChangeArrowheads="1"/>
          </p:cNvSpPr>
          <p:nvPr/>
        </p:nvSpPr>
        <p:spPr bwMode="auto">
          <a:xfrm>
            <a:off x="914400" y="6324600"/>
            <a:ext cx="6858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Bác,</a:t>
            </a:r>
          </a:p>
        </p:txBody>
      </p:sp>
      <p:sp>
        <p:nvSpPr>
          <p:cNvPr id="11298" name="Text Box 34"/>
          <p:cNvSpPr txBox="1">
            <a:spLocks noChangeArrowheads="1"/>
          </p:cNvSpPr>
          <p:nvPr/>
        </p:nvSpPr>
        <p:spPr bwMode="auto">
          <a:xfrm>
            <a:off x="1676400" y="6324600"/>
            <a:ext cx="6934200" cy="369888"/>
          </a:xfrm>
          <a:prstGeom prst="rect">
            <a:avLst/>
          </a:prstGeom>
          <a:noFill/>
          <a:ln w="9525">
            <a:noFill/>
            <a:miter lim="800000"/>
            <a:headEnd/>
            <a:tailEnd/>
          </a:ln>
        </p:spPr>
        <p:txBody>
          <a:bodyPr>
            <a:spAutoFit/>
          </a:bodyPr>
          <a:lstStyle/>
          <a:p>
            <a:pPr>
              <a:spcBef>
                <a:spcPct val="50000"/>
              </a:spcBef>
            </a:pPr>
            <a:r>
              <a:rPr lang="en-US" b="1" i="1">
                <a:solidFill>
                  <a:srgbClr val="0000CC"/>
                </a:solidFill>
              </a:rPr>
              <a:t>cho   em   về    ca        hát            dưới   mái       </a:t>
            </a:r>
            <a:r>
              <a:rPr lang="en-US" b="1" i="1">
                <a:solidFill>
                  <a:srgbClr val="008000"/>
                </a:solidFill>
              </a:rPr>
              <a:t>tóc</a:t>
            </a:r>
            <a:r>
              <a:rPr lang="en-US" b="1" i="1">
                <a:solidFill>
                  <a:srgbClr val="0000CC"/>
                </a:solidFill>
              </a:rPr>
              <a:t>    tre   ngà.</a:t>
            </a:r>
          </a:p>
        </p:txBody>
      </p:sp>
      <p:sp>
        <p:nvSpPr>
          <p:cNvPr id="11299" name="Text Box 35"/>
          <p:cNvSpPr txBox="1">
            <a:spLocks noChangeArrowheads="1"/>
          </p:cNvSpPr>
          <p:nvPr/>
        </p:nvSpPr>
        <p:spPr bwMode="auto">
          <a:xfrm>
            <a:off x="1676400" y="6324600"/>
            <a:ext cx="6934200" cy="369888"/>
          </a:xfrm>
          <a:prstGeom prst="rect">
            <a:avLst/>
          </a:prstGeom>
          <a:noFill/>
          <a:ln w="9525">
            <a:noFill/>
            <a:miter lim="800000"/>
            <a:headEnd/>
            <a:tailEnd/>
          </a:ln>
        </p:spPr>
        <p:txBody>
          <a:bodyPr>
            <a:spAutoFit/>
          </a:bodyPr>
          <a:lstStyle/>
          <a:p>
            <a:pPr>
              <a:spcBef>
                <a:spcPct val="50000"/>
              </a:spcBef>
            </a:pPr>
            <a:r>
              <a:rPr lang="en-US" b="1" i="1">
                <a:solidFill>
                  <a:srgbClr val="FF0000"/>
                </a:solidFill>
              </a:rPr>
              <a:t>cho   em   về    ca        hát            dưới   mái      </a:t>
            </a:r>
            <a:r>
              <a:rPr lang="en-US" b="1" i="1">
                <a:solidFill>
                  <a:srgbClr val="008000"/>
                </a:solidFill>
              </a:rPr>
              <a:t> </a:t>
            </a:r>
            <a:r>
              <a:rPr lang="en-US" b="1" i="1">
                <a:solidFill>
                  <a:srgbClr val="6600CC"/>
                </a:solidFill>
              </a:rPr>
              <a:t>tóc </a:t>
            </a:r>
            <a:r>
              <a:rPr lang="en-US" b="1" i="1">
                <a:solidFill>
                  <a:srgbClr val="FF0000"/>
                </a:solidFill>
              </a:rPr>
              <a:t>   tre   ngà.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76"/>
                                        </p:tgtEl>
                                        <p:attrNameLst>
                                          <p:attrName>style.visibility</p:attrName>
                                        </p:attrNameLst>
                                      </p:cBhvr>
                                      <p:to>
                                        <p:strVal val="visible"/>
                                      </p:to>
                                    </p:set>
                                    <p:anim calcmode="discrete" valueType="clr">
                                      <p:cBhvr override="childStyle">
                                        <p:cTn id="7" dur="80"/>
                                        <p:tgtEl>
                                          <p:spTgt spid="1127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76"/>
                                        </p:tgtEl>
                                        <p:attrNameLst>
                                          <p:attrName>fillcolor</p:attrName>
                                        </p:attrNameLst>
                                      </p:cBhvr>
                                      <p:tavLst>
                                        <p:tav tm="0">
                                          <p:val>
                                            <p:clrVal>
                                              <a:schemeClr val="accent2"/>
                                            </p:clrVal>
                                          </p:val>
                                        </p:tav>
                                        <p:tav tm="50000">
                                          <p:val>
                                            <p:clrVal>
                                              <a:schemeClr val="hlink"/>
                                            </p:clrVal>
                                          </p:val>
                                        </p:tav>
                                      </p:tavLst>
                                    </p:anim>
                                    <p:set>
                                      <p:cBhvr>
                                        <p:cTn id="9" dur="80"/>
                                        <p:tgtEl>
                                          <p:spTgt spid="1127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78"/>
                                        </p:tgtEl>
                                        <p:attrNameLst>
                                          <p:attrName>style.visibility</p:attrName>
                                        </p:attrNameLst>
                                      </p:cBhvr>
                                      <p:to>
                                        <p:strVal val="visible"/>
                                      </p:to>
                                    </p:set>
                                    <p:anim calcmode="discrete" valueType="clr">
                                      <p:cBhvr override="childStyle">
                                        <p:cTn id="14" dur="80"/>
                                        <p:tgtEl>
                                          <p:spTgt spid="1127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1278"/>
                                        </p:tgtEl>
                                        <p:attrNameLst>
                                          <p:attrName>fillcolor</p:attrName>
                                        </p:attrNameLst>
                                      </p:cBhvr>
                                      <p:tavLst>
                                        <p:tav tm="0">
                                          <p:val>
                                            <p:clrVal>
                                              <a:schemeClr val="accent2"/>
                                            </p:clrVal>
                                          </p:val>
                                        </p:tav>
                                        <p:tav tm="50000">
                                          <p:val>
                                            <p:clrVal>
                                              <a:schemeClr val="hlink"/>
                                            </p:clrVal>
                                          </p:val>
                                        </p:tav>
                                      </p:tavLst>
                                    </p:anim>
                                    <p:set>
                                      <p:cBhvr>
                                        <p:cTn id="16" dur="80"/>
                                        <p:tgtEl>
                                          <p:spTgt spid="11278"/>
                                        </p:tgtEl>
                                        <p:attrNameLst>
                                          <p:attrName>fill.type</p:attrName>
                                        </p:attrNameLst>
                                      </p:cBhvr>
                                      <p:to>
                                        <p:strVal val="solid"/>
                                      </p:to>
                                    </p:set>
                                  </p:childTnLst>
                                </p:cTn>
                              </p:par>
                              <p:par>
                                <p:cTn id="17" presetID="27" presetClass="entr" presetSubtype="0" fill="hold" grpId="0" nodeType="withEffect">
                                  <p:stCondLst>
                                    <p:cond delay="0"/>
                                  </p:stCondLst>
                                  <p:iterate type="lt">
                                    <p:tmPct val="50000"/>
                                  </p:iterate>
                                  <p:childTnLst>
                                    <p:set>
                                      <p:cBhvr>
                                        <p:cTn id="18" dur="1" fill="hold">
                                          <p:stCondLst>
                                            <p:cond delay="0"/>
                                          </p:stCondLst>
                                        </p:cTn>
                                        <p:tgtEl>
                                          <p:spTgt spid="11279"/>
                                        </p:tgtEl>
                                        <p:attrNameLst>
                                          <p:attrName>style.visibility</p:attrName>
                                        </p:attrNameLst>
                                      </p:cBhvr>
                                      <p:to>
                                        <p:strVal val="visible"/>
                                      </p:to>
                                    </p:set>
                                    <p:anim calcmode="discrete" valueType="clr">
                                      <p:cBhvr override="childStyle">
                                        <p:cTn id="19" dur="80"/>
                                        <p:tgtEl>
                                          <p:spTgt spid="1127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1279"/>
                                        </p:tgtEl>
                                        <p:attrNameLst>
                                          <p:attrName>fillcolor</p:attrName>
                                        </p:attrNameLst>
                                      </p:cBhvr>
                                      <p:tavLst>
                                        <p:tav tm="0">
                                          <p:val>
                                            <p:clrVal>
                                              <a:schemeClr val="accent2"/>
                                            </p:clrVal>
                                          </p:val>
                                        </p:tav>
                                        <p:tav tm="50000">
                                          <p:val>
                                            <p:clrVal>
                                              <a:schemeClr val="hlink"/>
                                            </p:clrVal>
                                          </p:val>
                                        </p:tav>
                                      </p:tavLst>
                                    </p:anim>
                                    <p:set>
                                      <p:cBhvr>
                                        <p:cTn id="21" dur="80"/>
                                        <p:tgtEl>
                                          <p:spTgt spid="11279"/>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1280"/>
                                        </p:tgtEl>
                                        <p:attrNameLst>
                                          <p:attrName>style.visibility</p:attrName>
                                        </p:attrNameLst>
                                      </p:cBhvr>
                                      <p:to>
                                        <p:strVal val="visible"/>
                                      </p:to>
                                    </p:set>
                                    <p:anim calcmode="discrete" valueType="clr">
                                      <p:cBhvr override="childStyle">
                                        <p:cTn id="26" dur="80"/>
                                        <p:tgtEl>
                                          <p:spTgt spid="1128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1280"/>
                                        </p:tgtEl>
                                        <p:attrNameLst>
                                          <p:attrName>fillcolor</p:attrName>
                                        </p:attrNameLst>
                                      </p:cBhvr>
                                      <p:tavLst>
                                        <p:tav tm="0">
                                          <p:val>
                                            <p:clrVal>
                                              <a:schemeClr val="accent2"/>
                                            </p:clrVal>
                                          </p:val>
                                        </p:tav>
                                        <p:tav tm="50000">
                                          <p:val>
                                            <p:clrVal>
                                              <a:schemeClr val="hlink"/>
                                            </p:clrVal>
                                          </p:val>
                                        </p:tav>
                                      </p:tavLst>
                                    </p:anim>
                                    <p:set>
                                      <p:cBhvr>
                                        <p:cTn id="28" dur="80"/>
                                        <p:tgtEl>
                                          <p:spTgt spid="11280"/>
                                        </p:tgtEl>
                                        <p:attrNameLst>
                                          <p:attrName>fill.type</p:attrName>
                                        </p:attrNameLst>
                                      </p:cBhvr>
                                      <p:to>
                                        <p:strVal val="solid"/>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11281"/>
                                        </p:tgtEl>
                                        <p:attrNameLst>
                                          <p:attrName>style.visibility</p:attrName>
                                        </p:attrNameLst>
                                      </p:cBhvr>
                                      <p:to>
                                        <p:strVal val="visible"/>
                                      </p:to>
                                    </p:set>
                                    <p:anim calcmode="discrete" valueType="clr">
                                      <p:cBhvr override="childStyle">
                                        <p:cTn id="31" dur="80"/>
                                        <p:tgtEl>
                                          <p:spTgt spid="11281"/>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11281"/>
                                        </p:tgtEl>
                                        <p:attrNameLst>
                                          <p:attrName>fillcolor</p:attrName>
                                        </p:attrNameLst>
                                      </p:cBhvr>
                                      <p:tavLst>
                                        <p:tav tm="0">
                                          <p:val>
                                            <p:clrVal>
                                              <a:schemeClr val="accent2"/>
                                            </p:clrVal>
                                          </p:val>
                                        </p:tav>
                                        <p:tav tm="50000">
                                          <p:val>
                                            <p:clrVal>
                                              <a:schemeClr val="hlink"/>
                                            </p:clrVal>
                                          </p:val>
                                        </p:tav>
                                      </p:tavLst>
                                    </p:anim>
                                    <p:set>
                                      <p:cBhvr>
                                        <p:cTn id="33" dur="80"/>
                                        <p:tgtEl>
                                          <p:spTgt spid="11281"/>
                                        </p:tgtEl>
                                        <p:attrNameLst>
                                          <p:attrName>fill.type</p:attrName>
                                        </p:attrNameLst>
                                      </p:cBhvr>
                                      <p:to>
                                        <p:strVal val="solid"/>
                                      </p:to>
                                    </p:set>
                                  </p:childTnLst>
                                </p:cTn>
                              </p:par>
                              <p:par>
                                <p:cTn id="34" presetID="27" presetClass="entr" presetSubtype="0" fill="hold" grpId="0" nodeType="withEffect">
                                  <p:stCondLst>
                                    <p:cond delay="0"/>
                                  </p:stCondLst>
                                  <p:iterate type="lt">
                                    <p:tmPct val="50000"/>
                                  </p:iterate>
                                  <p:childTnLst>
                                    <p:set>
                                      <p:cBhvr>
                                        <p:cTn id="35" dur="1" fill="hold">
                                          <p:stCondLst>
                                            <p:cond delay="0"/>
                                          </p:stCondLst>
                                        </p:cTn>
                                        <p:tgtEl>
                                          <p:spTgt spid="11282"/>
                                        </p:tgtEl>
                                        <p:attrNameLst>
                                          <p:attrName>style.visibility</p:attrName>
                                        </p:attrNameLst>
                                      </p:cBhvr>
                                      <p:to>
                                        <p:strVal val="visible"/>
                                      </p:to>
                                    </p:set>
                                    <p:anim calcmode="discrete" valueType="clr">
                                      <p:cBhvr override="childStyle">
                                        <p:cTn id="36" dur="80"/>
                                        <p:tgtEl>
                                          <p:spTgt spid="11282"/>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11282"/>
                                        </p:tgtEl>
                                        <p:attrNameLst>
                                          <p:attrName>fillcolor</p:attrName>
                                        </p:attrNameLst>
                                      </p:cBhvr>
                                      <p:tavLst>
                                        <p:tav tm="0">
                                          <p:val>
                                            <p:clrVal>
                                              <a:schemeClr val="accent2"/>
                                            </p:clrVal>
                                          </p:val>
                                        </p:tav>
                                        <p:tav tm="50000">
                                          <p:val>
                                            <p:clrVal>
                                              <a:schemeClr val="hlink"/>
                                            </p:clrVal>
                                          </p:val>
                                        </p:tav>
                                      </p:tavLst>
                                    </p:anim>
                                    <p:set>
                                      <p:cBhvr>
                                        <p:cTn id="38" dur="80"/>
                                        <p:tgtEl>
                                          <p:spTgt spid="11282"/>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11283"/>
                                        </p:tgtEl>
                                        <p:attrNameLst>
                                          <p:attrName>style.visibility</p:attrName>
                                        </p:attrNameLst>
                                      </p:cBhvr>
                                      <p:to>
                                        <p:strVal val="visible"/>
                                      </p:to>
                                    </p:set>
                                    <p:anim calcmode="discrete" valueType="clr">
                                      <p:cBhvr override="childStyle">
                                        <p:cTn id="43" dur="80"/>
                                        <p:tgtEl>
                                          <p:spTgt spid="11283"/>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11283"/>
                                        </p:tgtEl>
                                        <p:attrNameLst>
                                          <p:attrName>fillcolor</p:attrName>
                                        </p:attrNameLst>
                                      </p:cBhvr>
                                      <p:tavLst>
                                        <p:tav tm="0">
                                          <p:val>
                                            <p:clrVal>
                                              <a:schemeClr val="accent2"/>
                                            </p:clrVal>
                                          </p:val>
                                        </p:tav>
                                        <p:tav tm="50000">
                                          <p:val>
                                            <p:clrVal>
                                              <a:schemeClr val="hlink"/>
                                            </p:clrVal>
                                          </p:val>
                                        </p:tav>
                                      </p:tavLst>
                                    </p:anim>
                                    <p:set>
                                      <p:cBhvr>
                                        <p:cTn id="45" dur="80"/>
                                        <p:tgtEl>
                                          <p:spTgt spid="11283"/>
                                        </p:tgtEl>
                                        <p:attrNameLst>
                                          <p:attrName>fill.type</p:attrName>
                                        </p:attrNameLst>
                                      </p:cBhvr>
                                      <p:to>
                                        <p:strVal val="solid"/>
                                      </p:to>
                                    </p:set>
                                  </p:childTnLst>
                                </p:cTn>
                              </p:par>
                              <p:par>
                                <p:cTn id="46" presetID="27" presetClass="entr" presetSubtype="0" fill="hold" grpId="0" nodeType="withEffect">
                                  <p:stCondLst>
                                    <p:cond delay="0"/>
                                  </p:stCondLst>
                                  <p:iterate type="lt">
                                    <p:tmPct val="50000"/>
                                  </p:iterate>
                                  <p:childTnLst>
                                    <p:set>
                                      <p:cBhvr>
                                        <p:cTn id="47" dur="1" fill="hold">
                                          <p:stCondLst>
                                            <p:cond delay="0"/>
                                          </p:stCondLst>
                                        </p:cTn>
                                        <p:tgtEl>
                                          <p:spTgt spid="11284"/>
                                        </p:tgtEl>
                                        <p:attrNameLst>
                                          <p:attrName>style.visibility</p:attrName>
                                        </p:attrNameLst>
                                      </p:cBhvr>
                                      <p:to>
                                        <p:strVal val="visible"/>
                                      </p:to>
                                    </p:set>
                                    <p:anim calcmode="discrete" valueType="clr">
                                      <p:cBhvr override="childStyle">
                                        <p:cTn id="48" dur="80"/>
                                        <p:tgtEl>
                                          <p:spTgt spid="11284"/>
                                        </p:tgtEl>
                                        <p:attrNameLst>
                                          <p:attrName>style.color</p:attrName>
                                        </p:attrNameLst>
                                      </p:cBhvr>
                                      <p:tavLst>
                                        <p:tav tm="0">
                                          <p:val>
                                            <p:clrVal>
                                              <a:schemeClr val="accent2"/>
                                            </p:clrVal>
                                          </p:val>
                                        </p:tav>
                                        <p:tav tm="50000">
                                          <p:val>
                                            <p:clrVal>
                                              <a:schemeClr val="hlink"/>
                                            </p:clrVal>
                                          </p:val>
                                        </p:tav>
                                      </p:tavLst>
                                    </p:anim>
                                    <p:anim calcmode="discrete" valueType="clr">
                                      <p:cBhvr>
                                        <p:cTn id="49" dur="80"/>
                                        <p:tgtEl>
                                          <p:spTgt spid="11284"/>
                                        </p:tgtEl>
                                        <p:attrNameLst>
                                          <p:attrName>fillcolor</p:attrName>
                                        </p:attrNameLst>
                                      </p:cBhvr>
                                      <p:tavLst>
                                        <p:tav tm="0">
                                          <p:val>
                                            <p:clrVal>
                                              <a:schemeClr val="accent2"/>
                                            </p:clrVal>
                                          </p:val>
                                        </p:tav>
                                        <p:tav tm="50000">
                                          <p:val>
                                            <p:clrVal>
                                              <a:schemeClr val="hlink"/>
                                            </p:clrVal>
                                          </p:val>
                                        </p:tav>
                                      </p:tavLst>
                                    </p:anim>
                                    <p:set>
                                      <p:cBhvr>
                                        <p:cTn id="50" dur="80"/>
                                        <p:tgtEl>
                                          <p:spTgt spid="11284"/>
                                        </p:tgtEl>
                                        <p:attrNameLst>
                                          <p:attrName>fill.type</p:attrName>
                                        </p:attrNameLst>
                                      </p:cBhvr>
                                      <p:to>
                                        <p:strVal val="solid"/>
                                      </p:to>
                                    </p:set>
                                  </p:childTnLst>
                                </p:cTn>
                              </p:par>
                              <p:par>
                                <p:cTn id="51" presetID="27" presetClass="entr" presetSubtype="0" fill="hold" grpId="0" nodeType="withEffect">
                                  <p:stCondLst>
                                    <p:cond delay="0"/>
                                  </p:stCondLst>
                                  <p:iterate type="lt">
                                    <p:tmPct val="50000"/>
                                  </p:iterate>
                                  <p:childTnLst>
                                    <p:set>
                                      <p:cBhvr>
                                        <p:cTn id="52" dur="1" fill="hold">
                                          <p:stCondLst>
                                            <p:cond delay="0"/>
                                          </p:stCondLst>
                                        </p:cTn>
                                        <p:tgtEl>
                                          <p:spTgt spid="11285"/>
                                        </p:tgtEl>
                                        <p:attrNameLst>
                                          <p:attrName>style.visibility</p:attrName>
                                        </p:attrNameLst>
                                      </p:cBhvr>
                                      <p:to>
                                        <p:strVal val="visible"/>
                                      </p:to>
                                    </p:set>
                                    <p:anim calcmode="discrete" valueType="clr">
                                      <p:cBhvr override="childStyle">
                                        <p:cTn id="53" dur="80"/>
                                        <p:tgtEl>
                                          <p:spTgt spid="11285"/>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11285"/>
                                        </p:tgtEl>
                                        <p:attrNameLst>
                                          <p:attrName>fillcolor</p:attrName>
                                        </p:attrNameLst>
                                      </p:cBhvr>
                                      <p:tavLst>
                                        <p:tav tm="0">
                                          <p:val>
                                            <p:clrVal>
                                              <a:schemeClr val="accent2"/>
                                            </p:clrVal>
                                          </p:val>
                                        </p:tav>
                                        <p:tav tm="50000">
                                          <p:val>
                                            <p:clrVal>
                                              <a:schemeClr val="hlink"/>
                                            </p:clrVal>
                                          </p:val>
                                        </p:tav>
                                      </p:tavLst>
                                    </p:anim>
                                    <p:set>
                                      <p:cBhvr>
                                        <p:cTn id="55" dur="80"/>
                                        <p:tgtEl>
                                          <p:spTgt spid="11285"/>
                                        </p:tgtEl>
                                        <p:attrNameLst>
                                          <p:attrName>fill.type</p:attrName>
                                        </p:attrNameLst>
                                      </p:cBhvr>
                                      <p:to>
                                        <p:strVal val="solid"/>
                                      </p:to>
                                    </p:set>
                                  </p:childTnLst>
                                </p:cTn>
                              </p:par>
                              <p:par>
                                <p:cTn id="56" presetID="27" presetClass="entr" presetSubtype="0" fill="hold" grpId="0" nodeType="withEffect">
                                  <p:stCondLst>
                                    <p:cond delay="0"/>
                                  </p:stCondLst>
                                  <p:iterate type="lt">
                                    <p:tmPct val="50000"/>
                                  </p:iterate>
                                  <p:childTnLst>
                                    <p:set>
                                      <p:cBhvr>
                                        <p:cTn id="57" dur="1" fill="hold">
                                          <p:stCondLst>
                                            <p:cond delay="0"/>
                                          </p:stCondLst>
                                        </p:cTn>
                                        <p:tgtEl>
                                          <p:spTgt spid="11286"/>
                                        </p:tgtEl>
                                        <p:attrNameLst>
                                          <p:attrName>style.visibility</p:attrName>
                                        </p:attrNameLst>
                                      </p:cBhvr>
                                      <p:to>
                                        <p:strVal val="visible"/>
                                      </p:to>
                                    </p:set>
                                    <p:anim calcmode="discrete" valueType="clr">
                                      <p:cBhvr override="childStyle">
                                        <p:cTn id="58" dur="80"/>
                                        <p:tgtEl>
                                          <p:spTgt spid="11286"/>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11286"/>
                                        </p:tgtEl>
                                        <p:attrNameLst>
                                          <p:attrName>fillcolor</p:attrName>
                                        </p:attrNameLst>
                                      </p:cBhvr>
                                      <p:tavLst>
                                        <p:tav tm="0">
                                          <p:val>
                                            <p:clrVal>
                                              <a:schemeClr val="accent2"/>
                                            </p:clrVal>
                                          </p:val>
                                        </p:tav>
                                        <p:tav tm="50000">
                                          <p:val>
                                            <p:clrVal>
                                              <a:schemeClr val="hlink"/>
                                            </p:clrVal>
                                          </p:val>
                                        </p:tav>
                                      </p:tavLst>
                                    </p:anim>
                                    <p:set>
                                      <p:cBhvr>
                                        <p:cTn id="60" dur="80"/>
                                        <p:tgtEl>
                                          <p:spTgt spid="11286"/>
                                        </p:tgtEl>
                                        <p:attrNameLst>
                                          <p:attrName>fill.type</p:attrName>
                                        </p:attrNameLst>
                                      </p:cBhvr>
                                      <p:to>
                                        <p:strVal val="solid"/>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27" presetClass="entr" presetSubtype="0" fill="hold" grpId="0" nodeType="clickEffect">
                                  <p:stCondLst>
                                    <p:cond delay="0"/>
                                  </p:stCondLst>
                                  <p:iterate type="lt">
                                    <p:tmPct val="50000"/>
                                  </p:iterate>
                                  <p:childTnLst>
                                    <p:set>
                                      <p:cBhvr>
                                        <p:cTn id="64" dur="1" fill="hold">
                                          <p:stCondLst>
                                            <p:cond delay="0"/>
                                          </p:stCondLst>
                                        </p:cTn>
                                        <p:tgtEl>
                                          <p:spTgt spid="11288"/>
                                        </p:tgtEl>
                                        <p:attrNameLst>
                                          <p:attrName>style.visibility</p:attrName>
                                        </p:attrNameLst>
                                      </p:cBhvr>
                                      <p:to>
                                        <p:strVal val="visible"/>
                                      </p:to>
                                    </p:set>
                                    <p:anim calcmode="discrete" valueType="clr">
                                      <p:cBhvr override="childStyle">
                                        <p:cTn id="65" dur="80"/>
                                        <p:tgtEl>
                                          <p:spTgt spid="11288"/>
                                        </p:tgtEl>
                                        <p:attrNameLst>
                                          <p:attrName>style.color</p:attrName>
                                        </p:attrNameLst>
                                      </p:cBhvr>
                                      <p:tavLst>
                                        <p:tav tm="0">
                                          <p:val>
                                            <p:clrVal>
                                              <a:schemeClr val="accent2"/>
                                            </p:clrVal>
                                          </p:val>
                                        </p:tav>
                                        <p:tav tm="50000">
                                          <p:val>
                                            <p:clrVal>
                                              <a:schemeClr val="hlink"/>
                                            </p:clrVal>
                                          </p:val>
                                        </p:tav>
                                      </p:tavLst>
                                    </p:anim>
                                    <p:anim calcmode="discrete" valueType="clr">
                                      <p:cBhvr>
                                        <p:cTn id="66" dur="80"/>
                                        <p:tgtEl>
                                          <p:spTgt spid="11288"/>
                                        </p:tgtEl>
                                        <p:attrNameLst>
                                          <p:attrName>fillcolor</p:attrName>
                                        </p:attrNameLst>
                                      </p:cBhvr>
                                      <p:tavLst>
                                        <p:tav tm="0">
                                          <p:val>
                                            <p:clrVal>
                                              <a:schemeClr val="accent2"/>
                                            </p:clrVal>
                                          </p:val>
                                        </p:tav>
                                        <p:tav tm="50000">
                                          <p:val>
                                            <p:clrVal>
                                              <a:schemeClr val="hlink"/>
                                            </p:clrVal>
                                          </p:val>
                                        </p:tav>
                                      </p:tavLst>
                                    </p:anim>
                                    <p:set>
                                      <p:cBhvr>
                                        <p:cTn id="67" dur="80"/>
                                        <p:tgtEl>
                                          <p:spTgt spid="11288"/>
                                        </p:tgtEl>
                                        <p:attrNameLst>
                                          <p:attrName>fill.type</p:attrName>
                                        </p:attrNameLst>
                                      </p:cBhvr>
                                      <p:to>
                                        <p:strVal val="solid"/>
                                      </p:to>
                                    </p:set>
                                  </p:childTnLst>
                                </p:cTn>
                              </p:par>
                              <p:par>
                                <p:cTn id="68" presetID="27" presetClass="entr" presetSubtype="0" fill="hold" grpId="0" nodeType="withEffect">
                                  <p:stCondLst>
                                    <p:cond delay="0"/>
                                  </p:stCondLst>
                                  <p:iterate type="lt">
                                    <p:tmPct val="50000"/>
                                  </p:iterate>
                                  <p:childTnLst>
                                    <p:set>
                                      <p:cBhvr>
                                        <p:cTn id="69" dur="1" fill="hold">
                                          <p:stCondLst>
                                            <p:cond delay="0"/>
                                          </p:stCondLst>
                                        </p:cTn>
                                        <p:tgtEl>
                                          <p:spTgt spid="11287"/>
                                        </p:tgtEl>
                                        <p:attrNameLst>
                                          <p:attrName>style.visibility</p:attrName>
                                        </p:attrNameLst>
                                      </p:cBhvr>
                                      <p:to>
                                        <p:strVal val="visible"/>
                                      </p:to>
                                    </p:set>
                                    <p:anim calcmode="discrete" valueType="clr">
                                      <p:cBhvr override="childStyle">
                                        <p:cTn id="70" dur="80"/>
                                        <p:tgtEl>
                                          <p:spTgt spid="11287"/>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11287"/>
                                        </p:tgtEl>
                                        <p:attrNameLst>
                                          <p:attrName>fillcolor</p:attrName>
                                        </p:attrNameLst>
                                      </p:cBhvr>
                                      <p:tavLst>
                                        <p:tav tm="0">
                                          <p:val>
                                            <p:clrVal>
                                              <a:schemeClr val="accent2"/>
                                            </p:clrVal>
                                          </p:val>
                                        </p:tav>
                                        <p:tav tm="50000">
                                          <p:val>
                                            <p:clrVal>
                                              <a:schemeClr val="hlink"/>
                                            </p:clrVal>
                                          </p:val>
                                        </p:tav>
                                      </p:tavLst>
                                    </p:anim>
                                    <p:set>
                                      <p:cBhvr>
                                        <p:cTn id="72" dur="80"/>
                                        <p:tgtEl>
                                          <p:spTgt spid="11287"/>
                                        </p:tgtEl>
                                        <p:attrNameLst>
                                          <p:attrName>fill.type</p:attrName>
                                        </p:attrNameLst>
                                      </p:cBhvr>
                                      <p:to>
                                        <p:strVal val="solid"/>
                                      </p:to>
                                    </p:set>
                                  </p:childTnLst>
                                </p:cTn>
                              </p:par>
                              <p:par>
                                <p:cTn id="73" presetID="27" presetClass="entr" presetSubtype="0" fill="hold" grpId="0" nodeType="withEffect">
                                  <p:stCondLst>
                                    <p:cond delay="0"/>
                                  </p:stCondLst>
                                  <p:iterate type="lt">
                                    <p:tmPct val="50000"/>
                                  </p:iterate>
                                  <p:childTnLst>
                                    <p:set>
                                      <p:cBhvr>
                                        <p:cTn id="74" dur="1" fill="hold">
                                          <p:stCondLst>
                                            <p:cond delay="0"/>
                                          </p:stCondLst>
                                        </p:cTn>
                                        <p:tgtEl>
                                          <p:spTgt spid="11289"/>
                                        </p:tgtEl>
                                        <p:attrNameLst>
                                          <p:attrName>style.visibility</p:attrName>
                                        </p:attrNameLst>
                                      </p:cBhvr>
                                      <p:to>
                                        <p:strVal val="visible"/>
                                      </p:to>
                                    </p:set>
                                    <p:anim calcmode="discrete" valueType="clr">
                                      <p:cBhvr override="childStyle">
                                        <p:cTn id="75" dur="80"/>
                                        <p:tgtEl>
                                          <p:spTgt spid="11289"/>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11289"/>
                                        </p:tgtEl>
                                        <p:attrNameLst>
                                          <p:attrName>fillcolor</p:attrName>
                                        </p:attrNameLst>
                                      </p:cBhvr>
                                      <p:tavLst>
                                        <p:tav tm="0">
                                          <p:val>
                                            <p:clrVal>
                                              <a:schemeClr val="accent2"/>
                                            </p:clrVal>
                                          </p:val>
                                        </p:tav>
                                        <p:tav tm="50000">
                                          <p:val>
                                            <p:clrVal>
                                              <a:schemeClr val="hlink"/>
                                            </p:clrVal>
                                          </p:val>
                                        </p:tav>
                                      </p:tavLst>
                                    </p:anim>
                                    <p:set>
                                      <p:cBhvr>
                                        <p:cTn id="77" dur="80"/>
                                        <p:tgtEl>
                                          <p:spTgt spid="11289"/>
                                        </p:tgtEl>
                                        <p:attrNameLst>
                                          <p:attrName>fill.type</p:attrName>
                                        </p:attrNameLst>
                                      </p:cBhvr>
                                      <p:to>
                                        <p:strVal val="solid"/>
                                      </p:to>
                                    </p:set>
                                  </p:childTnLst>
                                </p:cTn>
                              </p:par>
                              <p:par>
                                <p:cTn id="78" presetID="27" presetClass="entr" presetSubtype="0" fill="hold" grpId="0" nodeType="withEffect">
                                  <p:stCondLst>
                                    <p:cond delay="0"/>
                                  </p:stCondLst>
                                  <p:iterate type="lt">
                                    <p:tmPct val="50000"/>
                                  </p:iterate>
                                  <p:childTnLst>
                                    <p:set>
                                      <p:cBhvr>
                                        <p:cTn id="79" dur="1" fill="hold">
                                          <p:stCondLst>
                                            <p:cond delay="0"/>
                                          </p:stCondLst>
                                        </p:cTn>
                                        <p:tgtEl>
                                          <p:spTgt spid="11290"/>
                                        </p:tgtEl>
                                        <p:attrNameLst>
                                          <p:attrName>style.visibility</p:attrName>
                                        </p:attrNameLst>
                                      </p:cBhvr>
                                      <p:to>
                                        <p:strVal val="visible"/>
                                      </p:to>
                                    </p:set>
                                    <p:anim calcmode="discrete" valueType="clr">
                                      <p:cBhvr override="childStyle">
                                        <p:cTn id="80" dur="80"/>
                                        <p:tgtEl>
                                          <p:spTgt spid="11290"/>
                                        </p:tgtEl>
                                        <p:attrNameLst>
                                          <p:attrName>style.color</p:attrName>
                                        </p:attrNameLst>
                                      </p:cBhvr>
                                      <p:tavLst>
                                        <p:tav tm="0">
                                          <p:val>
                                            <p:clrVal>
                                              <a:schemeClr val="accent2"/>
                                            </p:clrVal>
                                          </p:val>
                                        </p:tav>
                                        <p:tav tm="50000">
                                          <p:val>
                                            <p:clrVal>
                                              <a:schemeClr val="hlink"/>
                                            </p:clrVal>
                                          </p:val>
                                        </p:tav>
                                      </p:tavLst>
                                    </p:anim>
                                    <p:anim calcmode="discrete" valueType="clr">
                                      <p:cBhvr>
                                        <p:cTn id="81" dur="80"/>
                                        <p:tgtEl>
                                          <p:spTgt spid="11290"/>
                                        </p:tgtEl>
                                        <p:attrNameLst>
                                          <p:attrName>fillcolor</p:attrName>
                                        </p:attrNameLst>
                                      </p:cBhvr>
                                      <p:tavLst>
                                        <p:tav tm="0">
                                          <p:val>
                                            <p:clrVal>
                                              <a:schemeClr val="accent2"/>
                                            </p:clrVal>
                                          </p:val>
                                        </p:tav>
                                        <p:tav tm="50000">
                                          <p:val>
                                            <p:clrVal>
                                              <a:schemeClr val="hlink"/>
                                            </p:clrVal>
                                          </p:val>
                                        </p:tav>
                                      </p:tavLst>
                                    </p:anim>
                                    <p:set>
                                      <p:cBhvr>
                                        <p:cTn id="82" dur="80"/>
                                        <p:tgtEl>
                                          <p:spTgt spid="11290"/>
                                        </p:tgtEl>
                                        <p:attrNameLst>
                                          <p:attrName>fill.type</p:attrName>
                                        </p:attrNameLst>
                                      </p:cBhvr>
                                      <p:to>
                                        <p:strVal val="solid"/>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27" presetClass="entr" presetSubtype="0" fill="hold" grpId="0" nodeType="clickEffect">
                                  <p:stCondLst>
                                    <p:cond delay="0"/>
                                  </p:stCondLst>
                                  <p:iterate type="lt">
                                    <p:tmPct val="50000"/>
                                  </p:iterate>
                                  <p:childTnLst>
                                    <p:set>
                                      <p:cBhvr>
                                        <p:cTn id="86" dur="1" fill="hold">
                                          <p:stCondLst>
                                            <p:cond delay="0"/>
                                          </p:stCondLst>
                                        </p:cTn>
                                        <p:tgtEl>
                                          <p:spTgt spid="11291"/>
                                        </p:tgtEl>
                                        <p:attrNameLst>
                                          <p:attrName>style.visibility</p:attrName>
                                        </p:attrNameLst>
                                      </p:cBhvr>
                                      <p:to>
                                        <p:strVal val="visible"/>
                                      </p:to>
                                    </p:set>
                                    <p:anim calcmode="discrete" valueType="clr">
                                      <p:cBhvr override="childStyle">
                                        <p:cTn id="87" dur="80"/>
                                        <p:tgtEl>
                                          <p:spTgt spid="11291"/>
                                        </p:tgtEl>
                                        <p:attrNameLst>
                                          <p:attrName>style.color</p:attrName>
                                        </p:attrNameLst>
                                      </p:cBhvr>
                                      <p:tavLst>
                                        <p:tav tm="0">
                                          <p:val>
                                            <p:clrVal>
                                              <a:schemeClr val="accent2"/>
                                            </p:clrVal>
                                          </p:val>
                                        </p:tav>
                                        <p:tav tm="50000">
                                          <p:val>
                                            <p:clrVal>
                                              <a:schemeClr val="hlink"/>
                                            </p:clrVal>
                                          </p:val>
                                        </p:tav>
                                      </p:tavLst>
                                    </p:anim>
                                    <p:anim calcmode="discrete" valueType="clr">
                                      <p:cBhvr>
                                        <p:cTn id="88" dur="80"/>
                                        <p:tgtEl>
                                          <p:spTgt spid="11291"/>
                                        </p:tgtEl>
                                        <p:attrNameLst>
                                          <p:attrName>fillcolor</p:attrName>
                                        </p:attrNameLst>
                                      </p:cBhvr>
                                      <p:tavLst>
                                        <p:tav tm="0">
                                          <p:val>
                                            <p:clrVal>
                                              <a:schemeClr val="accent2"/>
                                            </p:clrVal>
                                          </p:val>
                                        </p:tav>
                                        <p:tav tm="50000">
                                          <p:val>
                                            <p:clrVal>
                                              <a:schemeClr val="hlink"/>
                                            </p:clrVal>
                                          </p:val>
                                        </p:tav>
                                      </p:tavLst>
                                    </p:anim>
                                    <p:set>
                                      <p:cBhvr>
                                        <p:cTn id="89" dur="80"/>
                                        <p:tgtEl>
                                          <p:spTgt spid="11291"/>
                                        </p:tgtEl>
                                        <p:attrNameLst>
                                          <p:attrName>fill.type</p:attrName>
                                        </p:attrNameLst>
                                      </p:cBhvr>
                                      <p:to>
                                        <p:strVal val="solid"/>
                                      </p:to>
                                    </p:set>
                                  </p:childTnLst>
                                </p:cTn>
                              </p:par>
                              <p:par>
                                <p:cTn id="90" presetID="27" presetClass="entr" presetSubtype="0" fill="hold" grpId="0" nodeType="withEffect">
                                  <p:stCondLst>
                                    <p:cond delay="0"/>
                                  </p:stCondLst>
                                  <p:iterate type="lt">
                                    <p:tmPct val="50000"/>
                                  </p:iterate>
                                  <p:childTnLst>
                                    <p:set>
                                      <p:cBhvr>
                                        <p:cTn id="91" dur="1" fill="hold">
                                          <p:stCondLst>
                                            <p:cond delay="0"/>
                                          </p:stCondLst>
                                        </p:cTn>
                                        <p:tgtEl>
                                          <p:spTgt spid="11292"/>
                                        </p:tgtEl>
                                        <p:attrNameLst>
                                          <p:attrName>style.visibility</p:attrName>
                                        </p:attrNameLst>
                                      </p:cBhvr>
                                      <p:to>
                                        <p:strVal val="visible"/>
                                      </p:to>
                                    </p:set>
                                    <p:anim calcmode="discrete" valueType="clr">
                                      <p:cBhvr override="childStyle">
                                        <p:cTn id="92" dur="80"/>
                                        <p:tgtEl>
                                          <p:spTgt spid="11292"/>
                                        </p:tgtEl>
                                        <p:attrNameLst>
                                          <p:attrName>style.color</p:attrName>
                                        </p:attrNameLst>
                                      </p:cBhvr>
                                      <p:tavLst>
                                        <p:tav tm="0">
                                          <p:val>
                                            <p:clrVal>
                                              <a:schemeClr val="accent2"/>
                                            </p:clrVal>
                                          </p:val>
                                        </p:tav>
                                        <p:tav tm="50000">
                                          <p:val>
                                            <p:clrVal>
                                              <a:schemeClr val="hlink"/>
                                            </p:clrVal>
                                          </p:val>
                                        </p:tav>
                                      </p:tavLst>
                                    </p:anim>
                                    <p:anim calcmode="discrete" valueType="clr">
                                      <p:cBhvr>
                                        <p:cTn id="93" dur="80"/>
                                        <p:tgtEl>
                                          <p:spTgt spid="11292"/>
                                        </p:tgtEl>
                                        <p:attrNameLst>
                                          <p:attrName>fillcolor</p:attrName>
                                        </p:attrNameLst>
                                      </p:cBhvr>
                                      <p:tavLst>
                                        <p:tav tm="0">
                                          <p:val>
                                            <p:clrVal>
                                              <a:schemeClr val="accent2"/>
                                            </p:clrVal>
                                          </p:val>
                                        </p:tav>
                                        <p:tav tm="50000">
                                          <p:val>
                                            <p:clrVal>
                                              <a:schemeClr val="hlink"/>
                                            </p:clrVal>
                                          </p:val>
                                        </p:tav>
                                      </p:tavLst>
                                    </p:anim>
                                    <p:set>
                                      <p:cBhvr>
                                        <p:cTn id="94" dur="80"/>
                                        <p:tgtEl>
                                          <p:spTgt spid="11292"/>
                                        </p:tgtEl>
                                        <p:attrNameLst>
                                          <p:attrName>fill.type</p:attrName>
                                        </p:attrNameLst>
                                      </p:cBhvr>
                                      <p:to>
                                        <p:strVal val="solid"/>
                                      </p:to>
                                    </p:set>
                                  </p:childTnLst>
                                </p:cTn>
                              </p:par>
                              <p:par>
                                <p:cTn id="95" presetID="27" presetClass="entr" presetSubtype="0" fill="hold" grpId="0" nodeType="withEffect">
                                  <p:stCondLst>
                                    <p:cond delay="0"/>
                                  </p:stCondLst>
                                  <p:iterate type="lt">
                                    <p:tmPct val="50000"/>
                                  </p:iterate>
                                  <p:childTnLst>
                                    <p:set>
                                      <p:cBhvr>
                                        <p:cTn id="96" dur="1" fill="hold">
                                          <p:stCondLst>
                                            <p:cond delay="0"/>
                                          </p:stCondLst>
                                        </p:cTn>
                                        <p:tgtEl>
                                          <p:spTgt spid="11293"/>
                                        </p:tgtEl>
                                        <p:attrNameLst>
                                          <p:attrName>style.visibility</p:attrName>
                                        </p:attrNameLst>
                                      </p:cBhvr>
                                      <p:to>
                                        <p:strVal val="visible"/>
                                      </p:to>
                                    </p:set>
                                    <p:anim calcmode="discrete" valueType="clr">
                                      <p:cBhvr override="childStyle">
                                        <p:cTn id="97" dur="80"/>
                                        <p:tgtEl>
                                          <p:spTgt spid="11293"/>
                                        </p:tgtEl>
                                        <p:attrNameLst>
                                          <p:attrName>style.color</p:attrName>
                                        </p:attrNameLst>
                                      </p:cBhvr>
                                      <p:tavLst>
                                        <p:tav tm="0">
                                          <p:val>
                                            <p:clrVal>
                                              <a:schemeClr val="accent2"/>
                                            </p:clrVal>
                                          </p:val>
                                        </p:tav>
                                        <p:tav tm="50000">
                                          <p:val>
                                            <p:clrVal>
                                              <a:schemeClr val="hlink"/>
                                            </p:clrVal>
                                          </p:val>
                                        </p:tav>
                                      </p:tavLst>
                                    </p:anim>
                                    <p:anim calcmode="discrete" valueType="clr">
                                      <p:cBhvr>
                                        <p:cTn id="98" dur="80"/>
                                        <p:tgtEl>
                                          <p:spTgt spid="11293"/>
                                        </p:tgtEl>
                                        <p:attrNameLst>
                                          <p:attrName>fillcolor</p:attrName>
                                        </p:attrNameLst>
                                      </p:cBhvr>
                                      <p:tavLst>
                                        <p:tav tm="0">
                                          <p:val>
                                            <p:clrVal>
                                              <a:schemeClr val="accent2"/>
                                            </p:clrVal>
                                          </p:val>
                                        </p:tav>
                                        <p:tav tm="50000">
                                          <p:val>
                                            <p:clrVal>
                                              <a:schemeClr val="hlink"/>
                                            </p:clrVal>
                                          </p:val>
                                        </p:tav>
                                      </p:tavLst>
                                    </p:anim>
                                    <p:set>
                                      <p:cBhvr>
                                        <p:cTn id="99" dur="80"/>
                                        <p:tgtEl>
                                          <p:spTgt spid="11293"/>
                                        </p:tgtEl>
                                        <p:attrNameLst>
                                          <p:attrName>fill.type</p:attrName>
                                        </p:attrNameLst>
                                      </p:cBhvr>
                                      <p:to>
                                        <p:strVal val="solid"/>
                                      </p:to>
                                    </p:set>
                                  </p:childTnLst>
                                </p:cTn>
                              </p:par>
                              <p:par>
                                <p:cTn id="100" presetID="27" presetClass="entr" presetSubtype="0" fill="hold" grpId="0" nodeType="withEffect">
                                  <p:stCondLst>
                                    <p:cond delay="0"/>
                                  </p:stCondLst>
                                  <p:iterate type="lt">
                                    <p:tmPct val="50000"/>
                                  </p:iterate>
                                  <p:childTnLst>
                                    <p:set>
                                      <p:cBhvr>
                                        <p:cTn id="101" dur="1" fill="hold">
                                          <p:stCondLst>
                                            <p:cond delay="0"/>
                                          </p:stCondLst>
                                        </p:cTn>
                                        <p:tgtEl>
                                          <p:spTgt spid="11294"/>
                                        </p:tgtEl>
                                        <p:attrNameLst>
                                          <p:attrName>style.visibility</p:attrName>
                                        </p:attrNameLst>
                                      </p:cBhvr>
                                      <p:to>
                                        <p:strVal val="visible"/>
                                      </p:to>
                                    </p:set>
                                    <p:anim calcmode="discrete" valueType="clr">
                                      <p:cBhvr override="childStyle">
                                        <p:cTn id="102" dur="80"/>
                                        <p:tgtEl>
                                          <p:spTgt spid="11294"/>
                                        </p:tgtEl>
                                        <p:attrNameLst>
                                          <p:attrName>style.color</p:attrName>
                                        </p:attrNameLst>
                                      </p:cBhvr>
                                      <p:tavLst>
                                        <p:tav tm="0">
                                          <p:val>
                                            <p:clrVal>
                                              <a:schemeClr val="accent2"/>
                                            </p:clrVal>
                                          </p:val>
                                        </p:tav>
                                        <p:tav tm="50000">
                                          <p:val>
                                            <p:clrVal>
                                              <a:schemeClr val="hlink"/>
                                            </p:clrVal>
                                          </p:val>
                                        </p:tav>
                                      </p:tavLst>
                                    </p:anim>
                                    <p:anim calcmode="discrete" valueType="clr">
                                      <p:cBhvr>
                                        <p:cTn id="103" dur="80"/>
                                        <p:tgtEl>
                                          <p:spTgt spid="11294"/>
                                        </p:tgtEl>
                                        <p:attrNameLst>
                                          <p:attrName>fillcolor</p:attrName>
                                        </p:attrNameLst>
                                      </p:cBhvr>
                                      <p:tavLst>
                                        <p:tav tm="0">
                                          <p:val>
                                            <p:clrVal>
                                              <a:schemeClr val="accent2"/>
                                            </p:clrVal>
                                          </p:val>
                                        </p:tav>
                                        <p:tav tm="50000">
                                          <p:val>
                                            <p:clrVal>
                                              <a:schemeClr val="hlink"/>
                                            </p:clrVal>
                                          </p:val>
                                        </p:tav>
                                      </p:tavLst>
                                    </p:anim>
                                    <p:set>
                                      <p:cBhvr>
                                        <p:cTn id="104" dur="80"/>
                                        <p:tgtEl>
                                          <p:spTgt spid="11294"/>
                                        </p:tgtEl>
                                        <p:attrNameLst>
                                          <p:attrName>fill.type</p:attrName>
                                        </p:attrNameLst>
                                      </p:cBhvr>
                                      <p:to>
                                        <p:strVal val="solid"/>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7" presetClass="entr" presetSubtype="0" fill="hold" grpId="0" nodeType="clickEffect">
                                  <p:stCondLst>
                                    <p:cond delay="0"/>
                                  </p:stCondLst>
                                  <p:iterate type="lt">
                                    <p:tmPct val="50000"/>
                                  </p:iterate>
                                  <p:childTnLst>
                                    <p:set>
                                      <p:cBhvr>
                                        <p:cTn id="108" dur="1" fill="hold">
                                          <p:stCondLst>
                                            <p:cond delay="0"/>
                                          </p:stCondLst>
                                        </p:cTn>
                                        <p:tgtEl>
                                          <p:spTgt spid="11296"/>
                                        </p:tgtEl>
                                        <p:attrNameLst>
                                          <p:attrName>style.visibility</p:attrName>
                                        </p:attrNameLst>
                                      </p:cBhvr>
                                      <p:to>
                                        <p:strVal val="visible"/>
                                      </p:to>
                                    </p:set>
                                    <p:anim calcmode="discrete" valueType="clr">
                                      <p:cBhvr override="childStyle">
                                        <p:cTn id="109" dur="80"/>
                                        <p:tgtEl>
                                          <p:spTgt spid="11296"/>
                                        </p:tgtEl>
                                        <p:attrNameLst>
                                          <p:attrName>style.color</p:attrName>
                                        </p:attrNameLst>
                                      </p:cBhvr>
                                      <p:tavLst>
                                        <p:tav tm="0">
                                          <p:val>
                                            <p:clrVal>
                                              <a:schemeClr val="accent2"/>
                                            </p:clrVal>
                                          </p:val>
                                        </p:tav>
                                        <p:tav tm="50000">
                                          <p:val>
                                            <p:clrVal>
                                              <a:schemeClr val="hlink"/>
                                            </p:clrVal>
                                          </p:val>
                                        </p:tav>
                                      </p:tavLst>
                                    </p:anim>
                                    <p:anim calcmode="discrete" valueType="clr">
                                      <p:cBhvr>
                                        <p:cTn id="110" dur="80"/>
                                        <p:tgtEl>
                                          <p:spTgt spid="11296"/>
                                        </p:tgtEl>
                                        <p:attrNameLst>
                                          <p:attrName>fillcolor</p:attrName>
                                        </p:attrNameLst>
                                      </p:cBhvr>
                                      <p:tavLst>
                                        <p:tav tm="0">
                                          <p:val>
                                            <p:clrVal>
                                              <a:schemeClr val="accent2"/>
                                            </p:clrVal>
                                          </p:val>
                                        </p:tav>
                                        <p:tav tm="50000">
                                          <p:val>
                                            <p:clrVal>
                                              <a:schemeClr val="hlink"/>
                                            </p:clrVal>
                                          </p:val>
                                        </p:tav>
                                      </p:tavLst>
                                    </p:anim>
                                    <p:set>
                                      <p:cBhvr>
                                        <p:cTn id="111" dur="80"/>
                                        <p:tgtEl>
                                          <p:spTgt spid="11296"/>
                                        </p:tgtEl>
                                        <p:attrNameLst>
                                          <p:attrName>fill.type</p:attrName>
                                        </p:attrNameLst>
                                      </p:cBhvr>
                                      <p:to>
                                        <p:strVal val="solid"/>
                                      </p:to>
                                    </p:set>
                                  </p:childTnLst>
                                </p:cTn>
                              </p:par>
                              <p:par>
                                <p:cTn id="112" presetID="27" presetClass="entr" presetSubtype="0" fill="hold" grpId="0" nodeType="withEffect">
                                  <p:stCondLst>
                                    <p:cond delay="0"/>
                                  </p:stCondLst>
                                  <p:iterate type="lt">
                                    <p:tmPct val="50000"/>
                                  </p:iterate>
                                  <p:childTnLst>
                                    <p:set>
                                      <p:cBhvr>
                                        <p:cTn id="113" dur="1" fill="hold">
                                          <p:stCondLst>
                                            <p:cond delay="0"/>
                                          </p:stCondLst>
                                        </p:cTn>
                                        <p:tgtEl>
                                          <p:spTgt spid="11297"/>
                                        </p:tgtEl>
                                        <p:attrNameLst>
                                          <p:attrName>style.visibility</p:attrName>
                                        </p:attrNameLst>
                                      </p:cBhvr>
                                      <p:to>
                                        <p:strVal val="visible"/>
                                      </p:to>
                                    </p:set>
                                    <p:anim calcmode="discrete" valueType="clr">
                                      <p:cBhvr override="childStyle">
                                        <p:cTn id="114" dur="80"/>
                                        <p:tgtEl>
                                          <p:spTgt spid="11297"/>
                                        </p:tgtEl>
                                        <p:attrNameLst>
                                          <p:attrName>style.color</p:attrName>
                                        </p:attrNameLst>
                                      </p:cBhvr>
                                      <p:tavLst>
                                        <p:tav tm="0">
                                          <p:val>
                                            <p:clrVal>
                                              <a:schemeClr val="accent2"/>
                                            </p:clrVal>
                                          </p:val>
                                        </p:tav>
                                        <p:tav tm="50000">
                                          <p:val>
                                            <p:clrVal>
                                              <a:schemeClr val="hlink"/>
                                            </p:clrVal>
                                          </p:val>
                                        </p:tav>
                                      </p:tavLst>
                                    </p:anim>
                                    <p:anim calcmode="discrete" valueType="clr">
                                      <p:cBhvr>
                                        <p:cTn id="115" dur="80"/>
                                        <p:tgtEl>
                                          <p:spTgt spid="11297"/>
                                        </p:tgtEl>
                                        <p:attrNameLst>
                                          <p:attrName>fillcolor</p:attrName>
                                        </p:attrNameLst>
                                      </p:cBhvr>
                                      <p:tavLst>
                                        <p:tav tm="0">
                                          <p:val>
                                            <p:clrVal>
                                              <a:schemeClr val="accent2"/>
                                            </p:clrVal>
                                          </p:val>
                                        </p:tav>
                                        <p:tav tm="50000">
                                          <p:val>
                                            <p:clrVal>
                                              <a:schemeClr val="hlink"/>
                                            </p:clrVal>
                                          </p:val>
                                        </p:tav>
                                      </p:tavLst>
                                    </p:anim>
                                    <p:set>
                                      <p:cBhvr>
                                        <p:cTn id="116" dur="80"/>
                                        <p:tgtEl>
                                          <p:spTgt spid="11297"/>
                                        </p:tgtEl>
                                        <p:attrNameLst>
                                          <p:attrName>fill.type</p:attrName>
                                        </p:attrNameLst>
                                      </p:cBhvr>
                                      <p:to>
                                        <p:strVal val="solid"/>
                                      </p:to>
                                    </p:set>
                                  </p:childTnLst>
                                </p:cTn>
                              </p:par>
                              <p:par>
                                <p:cTn id="117" presetID="27" presetClass="entr" presetSubtype="0" fill="hold" grpId="0" nodeType="withEffect">
                                  <p:stCondLst>
                                    <p:cond delay="0"/>
                                  </p:stCondLst>
                                  <p:iterate type="lt">
                                    <p:tmPct val="50000"/>
                                  </p:iterate>
                                  <p:childTnLst>
                                    <p:set>
                                      <p:cBhvr>
                                        <p:cTn id="118" dur="1" fill="hold">
                                          <p:stCondLst>
                                            <p:cond delay="0"/>
                                          </p:stCondLst>
                                        </p:cTn>
                                        <p:tgtEl>
                                          <p:spTgt spid="11298"/>
                                        </p:tgtEl>
                                        <p:attrNameLst>
                                          <p:attrName>style.visibility</p:attrName>
                                        </p:attrNameLst>
                                      </p:cBhvr>
                                      <p:to>
                                        <p:strVal val="visible"/>
                                      </p:to>
                                    </p:set>
                                    <p:anim calcmode="discrete" valueType="clr">
                                      <p:cBhvr override="childStyle">
                                        <p:cTn id="119" dur="80"/>
                                        <p:tgtEl>
                                          <p:spTgt spid="11298"/>
                                        </p:tgtEl>
                                        <p:attrNameLst>
                                          <p:attrName>style.color</p:attrName>
                                        </p:attrNameLst>
                                      </p:cBhvr>
                                      <p:tavLst>
                                        <p:tav tm="0">
                                          <p:val>
                                            <p:clrVal>
                                              <a:schemeClr val="accent2"/>
                                            </p:clrVal>
                                          </p:val>
                                        </p:tav>
                                        <p:tav tm="50000">
                                          <p:val>
                                            <p:clrVal>
                                              <a:schemeClr val="hlink"/>
                                            </p:clrVal>
                                          </p:val>
                                        </p:tav>
                                      </p:tavLst>
                                    </p:anim>
                                    <p:anim calcmode="discrete" valueType="clr">
                                      <p:cBhvr>
                                        <p:cTn id="120" dur="80"/>
                                        <p:tgtEl>
                                          <p:spTgt spid="11298"/>
                                        </p:tgtEl>
                                        <p:attrNameLst>
                                          <p:attrName>fillcolor</p:attrName>
                                        </p:attrNameLst>
                                      </p:cBhvr>
                                      <p:tavLst>
                                        <p:tav tm="0">
                                          <p:val>
                                            <p:clrVal>
                                              <a:schemeClr val="accent2"/>
                                            </p:clrVal>
                                          </p:val>
                                        </p:tav>
                                        <p:tav tm="50000">
                                          <p:val>
                                            <p:clrVal>
                                              <a:schemeClr val="hlink"/>
                                            </p:clrVal>
                                          </p:val>
                                        </p:tav>
                                      </p:tavLst>
                                    </p:anim>
                                    <p:set>
                                      <p:cBhvr>
                                        <p:cTn id="121" dur="80"/>
                                        <p:tgtEl>
                                          <p:spTgt spid="11298"/>
                                        </p:tgtEl>
                                        <p:attrNameLst>
                                          <p:attrName>fill.type</p:attrName>
                                        </p:attrNameLst>
                                      </p:cBhvr>
                                      <p:to>
                                        <p:strVal val="solid"/>
                                      </p:to>
                                    </p:se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27" presetClass="entr" presetSubtype="0" fill="hold" grpId="0" nodeType="clickEffect">
                                  <p:stCondLst>
                                    <p:cond delay="0"/>
                                  </p:stCondLst>
                                  <p:iterate type="lt">
                                    <p:tmPct val="50000"/>
                                  </p:iterate>
                                  <p:childTnLst>
                                    <p:set>
                                      <p:cBhvr>
                                        <p:cTn id="125" dur="1" fill="hold">
                                          <p:stCondLst>
                                            <p:cond delay="0"/>
                                          </p:stCondLst>
                                        </p:cTn>
                                        <p:tgtEl>
                                          <p:spTgt spid="11299"/>
                                        </p:tgtEl>
                                        <p:attrNameLst>
                                          <p:attrName>style.visibility</p:attrName>
                                        </p:attrNameLst>
                                      </p:cBhvr>
                                      <p:to>
                                        <p:strVal val="visible"/>
                                      </p:to>
                                    </p:set>
                                    <p:anim calcmode="discrete" valueType="clr">
                                      <p:cBhvr override="childStyle">
                                        <p:cTn id="126" dur="80"/>
                                        <p:tgtEl>
                                          <p:spTgt spid="11299"/>
                                        </p:tgtEl>
                                        <p:attrNameLst>
                                          <p:attrName>style.color</p:attrName>
                                        </p:attrNameLst>
                                      </p:cBhvr>
                                      <p:tavLst>
                                        <p:tav tm="0">
                                          <p:val>
                                            <p:clrVal>
                                              <a:schemeClr val="accent2"/>
                                            </p:clrVal>
                                          </p:val>
                                        </p:tav>
                                        <p:tav tm="50000">
                                          <p:val>
                                            <p:clrVal>
                                              <a:schemeClr val="hlink"/>
                                            </p:clrVal>
                                          </p:val>
                                        </p:tav>
                                      </p:tavLst>
                                    </p:anim>
                                    <p:anim calcmode="discrete" valueType="clr">
                                      <p:cBhvr>
                                        <p:cTn id="127" dur="80"/>
                                        <p:tgtEl>
                                          <p:spTgt spid="11299"/>
                                        </p:tgtEl>
                                        <p:attrNameLst>
                                          <p:attrName>fillcolor</p:attrName>
                                        </p:attrNameLst>
                                      </p:cBhvr>
                                      <p:tavLst>
                                        <p:tav tm="0">
                                          <p:val>
                                            <p:clrVal>
                                              <a:schemeClr val="accent2"/>
                                            </p:clrVal>
                                          </p:val>
                                        </p:tav>
                                        <p:tav tm="50000">
                                          <p:val>
                                            <p:clrVal>
                                              <a:schemeClr val="hlink"/>
                                            </p:clrVal>
                                          </p:val>
                                        </p:tav>
                                      </p:tavLst>
                                    </p:anim>
                                    <p:set>
                                      <p:cBhvr>
                                        <p:cTn id="128" dur="80"/>
                                        <p:tgtEl>
                                          <p:spTgt spid="112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6" grpId="0"/>
      <p:bldP spid="11278" grpId="0"/>
      <p:bldP spid="11279" grpId="0"/>
      <p:bldP spid="11280" grpId="0"/>
      <p:bldP spid="11281" grpId="0"/>
      <p:bldP spid="11282" grpId="0"/>
      <p:bldP spid="11283" grpId="0"/>
      <p:bldP spid="11284" grpId="0"/>
      <p:bldP spid="11285" grpId="0"/>
      <p:bldP spid="11286" grpId="0"/>
      <p:bldP spid="11287" grpId="0"/>
      <p:bldP spid="11288" grpId="0"/>
      <p:bldP spid="11289" grpId="0"/>
      <p:bldP spid="11290" grpId="0"/>
      <p:bldP spid="11291" grpId="0"/>
      <p:bldP spid="11292" grpId="0"/>
      <p:bldP spid="11293" grpId="0"/>
      <p:bldP spid="11294" grpId="0"/>
      <p:bldP spid="11296" grpId="0"/>
      <p:bldP spid="11297" grpId="0"/>
      <p:bldP spid="11298" grpId="0"/>
      <p:bldP spid="112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1"/>
          <p:cNvSpPr>
            <a:spLocks noGrp="1"/>
          </p:cNvSpPr>
          <p:nvPr>
            <p:ph type="dt" sz="quarter" idx="10"/>
          </p:nvPr>
        </p:nvSpPr>
        <p:spPr>
          <a:noFill/>
        </p:spPr>
        <p:txBody>
          <a:bodyPr/>
          <a:lstStyle/>
          <a:p>
            <a:r>
              <a:rPr lang="en-US" smtClean="0"/>
              <a:t>Nguyễn Thanh Tùng</a:t>
            </a:r>
          </a:p>
        </p:txBody>
      </p:sp>
      <p:sp>
        <p:nvSpPr>
          <p:cNvPr id="8195" name="Footer Placeholder 2"/>
          <p:cNvSpPr>
            <a:spLocks noGrp="1"/>
          </p:cNvSpPr>
          <p:nvPr>
            <p:ph type="ftr" sz="quarter" idx="11"/>
          </p:nvPr>
        </p:nvSpPr>
        <p:spPr>
          <a:noFill/>
        </p:spPr>
        <p:txBody>
          <a:bodyPr/>
          <a:lstStyle/>
          <a:p>
            <a:r>
              <a:rPr lang="en-US" smtClean="0"/>
              <a:t>Trường Tiểu học Phúc Sơn</a:t>
            </a:r>
          </a:p>
        </p:txBody>
      </p:sp>
      <p:sp>
        <p:nvSpPr>
          <p:cNvPr id="8196" name="Slide Number Placeholder 3"/>
          <p:cNvSpPr>
            <a:spLocks noGrp="1"/>
          </p:cNvSpPr>
          <p:nvPr>
            <p:ph type="sldNum" sz="quarter" idx="12"/>
          </p:nvPr>
        </p:nvSpPr>
        <p:spPr>
          <a:noFill/>
        </p:spPr>
        <p:txBody>
          <a:bodyPr/>
          <a:lstStyle/>
          <a:p>
            <a:fld id="{8B120886-83CC-4B44-B120-8C377201C3C0}" type="slidenum">
              <a:rPr lang="en-US" smtClean="0"/>
              <a:pPr/>
              <a:t>7</a:t>
            </a:fld>
            <a:endParaRPr lang="en-US" smtClean="0"/>
          </a:p>
        </p:txBody>
      </p:sp>
      <p:pic>
        <p:nvPicPr>
          <p:cNvPr id="8197" name="Picture 4"/>
          <p:cNvPicPr>
            <a:picLocks noChangeAspect="1" noChangeArrowheads="1"/>
          </p:cNvPicPr>
          <p:nvPr/>
        </p:nvPicPr>
        <p:blipFill>
          <a:blip r:embed="rId2"/>
          <a:srcRect/>
          <a:stretch>
            <a:fillRect/>
          </a:stretch>
        </p:blipFill>
        <p:spPr bwMode="auto">
          <a:xfrm>
            <a:off x="0" y="381000"/>
            <a:ext cx="9144000" cy="6477000"/>
          </a:xfrm>
          <a:prstGeom prst="rect">
            <a:avLst/>
          </a:prstGeom>
          <a:noFill/>
          <a:ln w="9525">
            <a:noFill/>
            <a:miter lim="800000"/>
            <a:headEnd/>
            <a:tailEnd/>
          </a:ln>
        </p:spPr>
      </p:pic>
      <p:sp>
        <p:nvSpPr>
          <p:cNvPr id="8198" name="Text Box 5"/>
          <p:cNvSpPr txBox="1">
            <a:spLocks noChangeArrowheads="1"/>
          </p:cNvSpPr>
          <p:nvPr/>
        </p:nvSpPr>
        <p:spPr bwMode="auto">
          <a:xfrm>
            <a:off x="1600200" y="0"/>
            <a:ext cx="6096000" cy="701675"/>
          </a:xfrm>
          <a:prstGeom prst="rect">
            <a:avLst/>
          </a:prstGeom>
          <a:noFill/>
          <a:ln w="9525">
            <a:noFill/>
            <a:miter lim="800000"/>
            <a:headEnd/>
            <a:tailEnd/>
          </a:ln>
        </p:spPr>
        <p:txBody>
          <a:bodyPr>
            <a:spAutoFit/>
          </a:bodyPr>
          <a:lstStyle/>
          <a:p>
            <a:pPr algn="ctr">
              <a:spcBef>
                <a:spcPct val="50000"/>
              </a:spcBef>
            </a:pPr>
            <a:r>
              <a:rPr lang="en-US" sz="4000" b="1">
                <a:solidFill>
                  <a:srgbClr val="0000CC"/>
                </a:solidFill>
              </a:rPr>
              <a:t>Bài hát: Bàn tay mẹ</a:t>
            </a:r>
          </a:p>
        </p:txBody>
      </p:sp>
      <p:sp>
        <p:nvSpPr>
          <p:cNvPr id="12294" name="Text Box 6"/>
          <p:cNvSpPr txBox="1">
            <a:spLocks noChangeArrowheads="1"/>
          </p:cNvSpPr>
          <p:nvPr/>
        </p:nvSpPr>
        <p:spPr bwMode="auto">
          <a:xfrm>
            <a:off x="8458200" y="12954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sp>
        <p:nvSpPr>
          <p:cNvPr id="12295" name="Text Box 7"/>
          <p:cNvSpPr txBox="1">
            <a:spLocks noChangeArrowheads="1"/>
          </p:cNvSpPr>
          <p:nvPr/>
        </p:nvSpPr>
        <p:spPr bwMode="auto">
          <a:xfrm>
            <a:off x="6477000" y="22860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sp>
        <p:nvSpPr>
          <p:cNvPr id="12296" name="Text Box 8"/>
          <p:cNvSpPr txBox="1">
            <a:spLocks noChangeArrowheads="1"/>
          </p:cNvSpPr>
          <p:nvPr/>
        </p:nvSpPr>
        <p:spPr bwMode="auto">
          <a:xfrm>
            <a:off x="4495800" y="33528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sp>
        <p:nvSpPr>
          <p:cNvPr id="12297" name="Text Box 9"/>
          <p:cNvSpPr txBox="1">
            <a:spLocks noChangeArrowheads="1"/>
          </p:cNvSpPr>
          <p:nvPr/>
        </p:nvSpPr>
        <p:spPr bwMode="auto">
          <a:xfrm>
            <a:off x="2819400" y="43434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sp>
        <p:nvSpPr>
          <p:cNvPr id="12298" name="Text Box 10"/>
          <p:cNvSpPr txBox="1">
            <a:spLocks noChangeArrowheads="1"/>
          </p:cNvSpPr>
          <p:nvPr/>
        </p:nvSpPr>
        <p:spPr bwMode="auto">
          <a:xfrm>
            <a:off x="1600200" y="53340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sp>
        <p:nvSpPr>
          <p:cNvPr id="12299" name="Text Box 11"/>
          <p:cNvSpPr txBox="1">
            <a:spLocks noChangeArrowheads="1"/>
          </p:cNvSpPr>
          <p:nvPr/>
        </p:nvSpPr>
        <p:spPr bwMode="auto">
          <a:xfrm>
            <a:off x="914400" y="62484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sp>
        <p:nvSpPr>
          <p:cNvPr id="12300" name="Text Box 12"/>
          <p:cNvSpPr txBox="1">
            <a:spLocks noChangeArrowheads="1"/>
          </p:cNvSpPr>
          <p:nvPr/>
        </p:nvSpPr>
        <p:spPr bwMode="auto">
          <a:xfrm>
            <a:off x="4191000" y="6248400"/>
            <a:ext cx="381000" cy="457200"/>
          </a:xfrm>
          <a:prstGeom prst="rect">
            <a:avLst/>
          </a:prstGeom>
          <a:noFill/>
          <a:ln w="9525">
            <a:noFill/>
            <a:miter lim="800000"/>
            <a:headEnd/>
            <a:tailEnd/>
          </a:ln>
        </p:spPr>
        <p:txBody>
          <a:bodyPr>
            <a:spAutoFit/>
          </a:bodyPr>
          <a:lstStyle/>
          <a:p>
            <a:pPr>
              <a:spcBef>
                <a:spcPct val="50000"/>
              </a:spcBef>
            </a:pPr>
            <a:r>
              <a:rPr lang="en-US" sz="2400" b="1">
                <a:solidFill>
                  <a:srgbClr val="FF0000"/>
                </a:solidFill>
                <a:sym typeface="Wingdings 2" pitchFamily="18" charset="2"/>
              </a:rPr>
              <a:t></a:t>
            </a:r>
          </a:p>
        </p:txBody>
      </p:sp>
      <p:pic>
        <p:nvPicPr>
          <p:cNvPr id="8206" name="Picture 13" descr="BAR"/>
          <p:cNvPicPr preferRelativeResize="0">
            <a:picLocks noChangeAspect="1" noChangeArrowheads="1"/>
          </p:cNvPicPr>
          <p:nvPr/>
        </p:nvPicPr>
        <p:blipFill>
          <a:blip r:embed="rId3"/>
          <a:srcRect/>
          <a:stretch>
            <a:fillRect/>
          </a:stretch>
        </p:blipFill>
        <p:spPr bwMode="auto">
          <a:xfrm rot="-5400000">
            <a:off x="-3391693" y="3391693"/>
            <a:ext cx="6858000" cy="74613"/>
          </a:xfrm>
          <a:prstGeom prst="rect">
            <a:avLst/>
          </a:prstGeom>
          <a:noFill/>
          <a:ln w="9525">
            <a:noFill/>
            <a:miter lim="800000"/>
            <a:headEnd/>
            <a:tailEnd/>
          </a:ln>
        </p:spPr>
      </p:pic>
      <p:pic>
        <p:nvPicPr>
          <p:cNvPr id="8207" name="Picture 14" descr="BAR"/>
          <p:cNvPicPr preferRelativeResize="0">
            <a:picLocks noChangeAspect="1" noChangeArrowheads="1"/>
          </p:cNvPicPr>
          <p:nvPr/>
        </p:nvPicPr>
        <p:blipFill>
          <a:blip r:embed="rId3"/>
          <a:srcRect/>
          <a:stretch>
            <a:fillRect/>
          </a:stretch>
        </p:blipFill>
        <p:spPr bwMode="auto">
          <a:xfrm rot="-5400000">
            <a:off x="5677694" y="3391694"/>
            <a:ext cx="6858000" cy="74612"/>
          </a:xfrm>
          <a:prstGeom prst="rect">
            <a:avLst/>
          </a:prstGeom>
          <a:noFill/>
          <a:ln w="9525">
            <a:noFill/>
            <a:miter lim="800000"/>
            <a:headEnd/>
            <a:tailEnd/>
          </a:ln>
        </p:spPr>
      </p:pic>
      <p:pic>
        <p:nvPicPr>
          <p:cNvPr id="8208" name="Picture 15" descr="BAR"/>
          <p:cNvPicPr preferRelativeResize="0">
            <a:picLocks noChangeAspect="1" noChangeArrowheads="1"/>
          </p:cNvPicPr>
          <p:nvPr/>
        </p:nvPicPr>
        <p:blipFill>
          <a:blip r:embed="rId3"/>
          <a:srcRect/>
          <a:stretch>
            <a:fillRect/>
          </a:stretch>
        </p:blipFill>
        <p:spPr bwMode="auto">
          <a:xfrm>
            <a:off x="0" y="6757988"/>
            <a:ext cx="9144000" cy="100012"/>
          </a:xfrm>
          <a:prstGeom prst="rect">
            <a:avLst/>
          </a:prstGeom>
          <a:noFill/>
          <a:ln w="9525">
            <a:noFill/>
            <a:miter lim="800000"/>
            <a:headEnd/>
            <a:tailEnd/>
          </a:ln>
        </p:spPr>
      </p:pic>
      <p:pic>
        <p:nvPicPr>
          <p:cNvPr id="8209" name="Picture 16" descr="BAR"/>
          <p:cNvPicPr preferRelativeResize="0">
            <a:picLocks noChangeAspect="1" noChangeArrowheads="1"/>
          </p:cNvPicPr>
          <p:nvPr/>
        </p:nvPicPr>
        <p:blipFill>
          <a:blip r:embed="rId3"/>
          <a:srcRect/>
          <a:stretch>
            <a:fillRect/>
          </a:stretch>
        </p:blipFill>
        <p:spPr bwMode="auto">
          <a:xfrm>
            <a:off x="0" y="0"/>
            <a:ext cx="9144000" cy="1000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dissolve">
                                      <p:cBhvr>
                                        <p:cTn id="7" dur="500"/>
                                        <p:tgtEl>
                                          <p:spTgt spid="1229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295"/>
                                        </p:tgtEl>
                                        <p:attrNameLst>
                                          <p:attrName>style.visibility</p:attrName>
                                        </p:attrNameLst>
                                      </p:cBhvr>
                                      <p:to>
                                        <p:strVal val="visible"/>
                                      </p:to>
                                    </p:set>
                                    <p:animEffect transition="in" filter="dissolve">
                                      <p:cBhvr>
                                        <p:cTn id="10" dur="500"/>
                                        <p:tgtEl>
                                          <p:spTgt spid="1229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2296"/>
                                        </p:tgtEl>
                                        <p:attrNameLst>
                                          <p:attrName>style.visibility</p:attrName>
                                        </p:attrNameLst>
                                      </p:cBhvr>
                                      <p:to>
                                        <p:strVal val="visible"/>
                                      </p:to>
                                    </p:set>
                                    <p:animEffect transition="in" filter="dissolve">
                                      <p:cBhvr>
                                        <p:cTn id="13" dur="500"/>
                                        <p:tgtEl>
                                          <p:spTgt spid="1229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2297"/>
                                        </p:tgtEl>
                                        <p:attrNameLst>
                                          <p:attrName>style.visibility</p:attrName>
                                        </p:attrNameLst>
                                      </p:cBhvr>
                                      <p:to>
                                        <p:strVal val="visible"/>
                                      </p:to>
                                    </p:set>
                                    <p:animEffect transition="in" filter="dissolve">
                                      <p:cBhvr>
                                        <p:cTn id="16" dur="500"/>
                                        <p:tgtEl>
                                          <p:spTgt spid="1229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2298"/>
                                        </p:tgtEl>
                                        <p:attrNameLst>
                                          <p:attrName>style.visibility</p:attrName>
                                        </p:attrNameLst>
                                      </p:cBhvr>
                                      <p:to>
                                        <p:strVal val="visible"/>
                                      </p:to>
                                    </p:set>
                                    <p:animEffect transition="in" filter="dissolve">
                                      <p:cBhvr>
                                        <p:cTn id="19" dur="500"/>
                                        <p:tgtEl>
                                          <p:spTgt spid="12298"/>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2299"/>
                                        </p:tgtEl>
                                        <p:attrNameLst>
                                          <p:attrName>style.visibility</p:attrName>
                                        </p:attrNameLst>
                                      </p:cBhvr>
                                      <p:to>
                                        <p:strVal val="visible"/>
                                      </p:to>
                                    </p:set>
                                    <p:animEffect transition="in" filter="dissolve">
                                      <p:cBhvr>
                                        <p:cTn id="22" dur="500"/>
                                        <p:tgtEl>
                                          <p:spTgt spid="12299"/>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2300"/>
                                        </p:tgtEl>
                                        <p:attrNameLst>
                                          <p:attrName>style.visibility</p:attrName>
                                        </p:attrNameLst>
                                      </p:cBhvr>
                                      <p:to>
                                        <p:strVal val="visible"/>
                                      </p:to>
                                    </p:set>
                                    <p:animEffect transition="in" filter="dissolve">
                                      <p:cBhvr>
                                        <p:cTn id="25" dur="500"/>
                                        <p:tgtEl>
                                          <p:spTgt spid="12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5" grpId="0"/>
      <p:bldP spid="12296" grpId="0"/>
      <p:bldP spid="12297" grpId="0"/>
      <p:bldP spid="12298" grpId="0"/>
      <p:bldP spid="12299" grpId="0"/>
      <p:bldP spid="1230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2"/>
          </p:nvPr>
        </p:nvSpPr>
        <p:spPr>
          <a:noFill/>
        </p:spPr>
        <p:txBody>
          <a:bodyPr/>
          <a:lstStyle/>
          <a:p>
            <a:fld id="{3E59E14B-34C3-4970-8DFC-E9B81A8BD4E5}" type="slidenum">
              <a:rPr lang="en-US" smtClean="0"/>
              <a:pPr/>
              <a:t>8</a:t>
            </a:fld>
            <a:endParaRPr lang="en-US" smtClean="0"/>
          </a:p>
        </p:txBody>
      </p:sp>
      <p:sp>
        <p:nvSpPr>
          <p:cNvPr id="9219" name="Rectangle 5"/>
          <p:cNvSpPr>
            <a:spLocks noChangeArrowheads="1"/>
          </p:cNvSpPr>
          <p:nvPr/>
        </p:nvSpPr>
        <p:spPr bwMode="auto">
          <a:xfrm>
            <a:off x="762000" y="1524000"/>
            <a:ext cx="7772400" cy="4114800"/>
          </a:xfrm>
          <a:prstGeom prst="rect">
            <a:avLst/>
          </a:prstGeom>
          <a:noFill/>
          <a:ln w="9525">
            <a:noFill/>
            <a:miter lim="800000"/>
            <a:headEnd/>
            <a:tailEnd/>
          </a:ln>
        </p:spPr>
        <p:txBody>
          <a:bodyPr/>
          <a:lstStyle/>
          <a:p>
            <a:pPr marL="342900" indent="-342900">
              <a:lnSpc>
                <a:spcPct val="90000"/>
              </a:lnSpc>
              <a:spcBef>
                <a:spcPct val="20000"/>
              </a:spcBef>
            </a:pPr>
            <a:r>
              <a:rPr lang="en-US" sz="2600" b="1" i="1" u="sng">
                <a:solidFill>
                  <a:srgbClr val="0000FF"/>
                </a:solidFill>
              </a:rPr>
              <a:t>Thể lệ trò chơi</a:t>
            </a:r>
            <a:endParaRPr lang="en-US" sz="2600" b="1" i="1">
              <a:solidFill>
                <a:srgbClr val="0000FF"/>
              </a:solidFill>
            </a:endParaRPr>
          </a:p>
          <a:p>
            <a:pPr marL="342900" indent="-342900">
              <a:lnSpc>
                <a:spcPct val="90000"/>
              </a:lnSpc>
              <a:spcBef>
                <a:spcPct val="20000"/>
              </a:spcBef>
              <a:buFontTx/>
              <a:buChar char="•"/>
            </a:pPr>
            <a:r>
              <a:rPr lang="en-US" sz="2600" b="1" i="1">
                <a:solidFill>
                  <a:srgbClr val="0000FF"/>
                </a:solidFill>
              </a:rPr>
              <a:t>Chia lớp làm 02  tổ</a:t>
            </a:r>
          </a:p>
          <a:p>
            <a:pPr marL="342900" indent="-342900">
              <a:lnSpc>
                <a:spcPct val="90000"/>
              </a:lnSpc>
              <a:spcBef>
                <a:spcPct val="20000"/>
              </a:spcBef>
              <a:buFontTx/>
              <a:buChar char="•"/>
            </a:pPr>
            <a:r>
              <a:rPr lang="en-US" sz="2600" b="1" i="1">
                <a:solidFill>
                  <a:srgbClr val="0000FF"/>
                </a:solidFill>
              </a:rPr>
              <a:t>Đội nào đến lượt thì chọn ô số rồi nghe giai điệu và đoán tên bài hát trong vòng 10 giây.</a:t>
            </a:r>
          </a:p>
          <a:p>
            <a:pPr marL="342900" indent="-342900">
              <a:lnSpc>
                <a:spcPct val="90000"/>
              </a:lnSpc>
              <a:spcBef>
                <a:spcPct val="20000"/>
              </a:spcBef>
              <a:buFontTx/>
              <a:buChar char="•"/>
            </a:pPr>
            <a:r>
              <a:rPr lang="en-US" sz="2600" b="1" i="1">
                <a:solidFill>
                  <a:srgbClr val="0000FF"/>
                </a:solidFill>
              </a:rPr>
              <a:t>Nêu nói đúng tên bài hát sẽ được một bông hoa, nếu sai thì không được bông hoa và chuyển cho tổ tiếp theo.</a:t>
            </a:r>
          </a:p>
          <a:p>
            <a:pPr marL="342900" indent="-342900">
              <a:lnSpc>
                <a:spcPct val="90000"/>
              </a:lnSpc>
              <a:spcBef>
                <a:spcPct val="20000"/>
              </a:spcBef>
              <a:buFontTx/>
              <a:buChar char="•"/>
            </a:pPr>
            <a:r>
              <a:rPr lang="en-US" sz="2600" b="1" i="1">
                <a:solidFill>
                  <a:srgbClr val="0000FF"/>
                </a:solidFill>
              </a:rPr>
              <a:t>Đội thắng sẽ là đội có nhiều bông hoa nhất.</a:t>
            </a:r>
          </a:p>
        </p:txBody>
      </p:sp>
      <p:sp>
        <p:nvSpPr>
          <p:cNvPr id="9220" name="WordArt 6"/>
          <p:cNvSpPr>
            <a:spLocks noChangeArrowheads="1" noChangeShapeType="1" noTextEdit="1"/>
          </p:cNvSpPr>
          <p:nvPr/>
        </p:nvSpPr>
        <p:spPr bwMode="auto">
          <a:xfrm>
            <a:off x="914400" y="609600"/>
            <a:ext cx="7010400" cy="400050"/>
          </a:xfrm>
          <a:prstGeom prst="rect">
            <a:avLst/>
          </a:prstGeom>
        </p:spPr>
        <p:txBody>
          <a:bodyPr wrap="none" fromWordArt="1">
            <a:prstTxWarp prst="textPlain">
              <a:avLst>
                <a:gd name="adj" fmla="val 50000"/>
              </a:avLst>
            </a:prstTxWarp>
          </a:bodyPr>
          <a:lstStyle/>
          <a:p>
            <a:pPr algn="ctr"/>
            <a:r>
              <a:rPr lang="vi-VN" sz="2800" b="1" kern="10">
                <a:ln w="9525">
                  <a:solidFill>
                    <a:srgbClr val="000080"/>
                  </a:solidFill>
                  <a:round/>
                  <a:headEnd/>
                  <a:tailEnd/>
                </a:ln>
                <a:solidFill>
                  <a:srgbClr val="FF00FF"/>
                </a:solidFill>
                <a:latin typeface="Arial"/>
                <a:cs typeface="Arial"/>
              </a:rPr>
              <a:t>Trò Chơi: Nghe giai điệu đoán tên bài hát</a:t>
            </a:r>
            <a:endParaRPr lang="en-US" sz="2800" b="1" kern="10">
              <a:ln w="9525">
                <a:solidFill>
                  <a:srgbClr val="000080"/>
                </a:solidFill>
                <a:round/>
                <a:headEnd/>
                <a:tailEnd/>
              </a:ln>
              <a:solidFill>
                <a:srgbClr val="FF00FF"/>
              </a:solidFill>
              <a:latin typeface="Arial"/>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D2EEC0A2-0616-4B4A-84A6-22C38DCABFF4}" type="slidenum">
              <a:rPr lang="en-US" smtClean="0"/>
              <a:pPr/>
              <a:t>9</a:t>
            </a:fld>
            <a:endParaRPr lang="en-US" smtClean="0"/>
          </a:p>
        </p:txBody>
      </p:sp>
      <p:sp>
        <p:nvSpPr>
          <p:cNvPr id="10243" name="Rectangle 2"/>
          <p:cNvSpPr>
            <a:spLocks noChangeArrowheads="1"/>
          </p:cNvSpPr>
          <p:nvPr/>
        </p:nvSpPr>
        <p:spPr bwMode="auto">
          <a:xfrm>
            <a:off x="838200" y="762000"/>
            <a:ext cx="1676400" cy="1371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Khăn quàng </a:t>
            </a:r>
          </a:p>
          <a:p>
            <a:pPr algn="ctr" eaLnBrk="0" hangingPunct="0"/>
            <a:r>
              <a:rPr lang="en-US" sz="2400"/>
              <a:t>thắm mãi </a:t>
            </a:r>
          </a:p>
          <a:p>
            <a:pPr algn="ctr" eaLnBrk="0" hangingPunct="0"/>
            <a:r>
              <a:rPr lang="en-US" sz="2400"/>
              <a:t>vai em</a:t>
            </a:r>
          </a:p>
        </p:txBody>
      </p:sp>
      <p:sp>
        <p:nvSpPr>
          <p:cNvPr id="27651" name="Rectangle 3" descr="Green marble">
            <a:hlinkClick r:id="rId3" action="ppaction://hlinksldjump"/>
          </p:cNvPr>
          <p:cNvSpPr>
            <a:spLocks noChangeArrowheads="1"/>
          </p:cNvSpPr>
          <p:nvPr/>
        </p:nvSpPr>
        <p:spPr bwMode="auto">
          <a:xfrm>
            <a:off x="762000" y="762000"/>
            <a:ext cx="1752600" cy="1524000"/>
          </a:xfrm>
          <a:prstGeom prst="rect">
            <a:avLst/>
          </a:prstGeom>
          <a:blipFill dpi="0" rotWithShape="1">
            <a:blip r:embed="rId4"/>
            <a:srcRect/>
            <a:tile tx="0" ty="0" sx="100000" sy="100000" flip="none" algn="tl"/>
          </a:blipFill>
          <a:ln w="9525">
            <a:noFill/>
            <a:miter lim="800000"/>
            <a:headEnd/>
            <a:tailEnd/>
          </a:ln>
        </p:spPr>
        <p:txBody>
          <a:bodyPr wrap="none" anchor="ctr"/>
          <a:lstStyle/>
          <a:p>
            <a:pPr algn="ctr" eaLnBrk="0" hangingPunct="0"/>
            <a:r>
              <a:rPr lang="en-US" sz="6000" b="1"/>
              <a:t>1</a:t>
            </a:r>
          </a:p>
        </p:txBody>
      </p:sp>
      <p:sp>
        <p:nvSpPr>
          <p:cNvPr id="27653" name="Text Box 5"/>
          <p:cNvSpPr txBox="1">
            <a:spLocks noChangeArrowheads="1"/>
          </p:cNvSpPr>
          <p:nvPr/>
        </p:nvSpPr>
        <p:spPr bwMode="auto">
          <a:xfrm>
            <a:off x="990600" y="4800600"/>
            <a:ext cx="10668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0000FF"/>
                </a:solidFill>
                <a:effectLst>
                  <a:outerShdw blurRad="38100" dist="38100" dir="2700000" algn="tl">
                    <a:srgbClr val="C0C0C0"/>
                  </a:outerShdw>
                </a:effectLst>
                <a:latin typeface="Arial"/>
              </a:rPr>
              <a:t>Tổ 2:</a:t>
            </a:r>
          </a:p>
        </p:txBody>
      </p:sp>
      <p:pic>
        <p:nvPicPr>
          <p:cNvPr id="27654" name="Picture 6" descr="dew_sparkling_on_rose_hb"/>
          <p:cNvPicPr>
            <a:picLocks noChangeAspect="1" noChangeArrowheads="1" noCrop="1"/>
          </p:cNvPicPr>
          <p:nvPr/>
        </p:nvPicPr>
        <p:blipFill>
          <a:blip r:embed="rId5"/>
          <a:srcRect/>
          <a:stretch>
            <a:fillRect/>
          </a:stretch>
        </p:blipFill>
        <p:spPr bwMode="auto">
          <a:xfrm>
            <a:off x="2209800" y="4724400"/>
            <a:ext cx="657225" cy="565150"/>
          </a:xfrm>
          <a:prstGeom prst="rect">
            <a:avLst/>
          </a:prstGeom>
          <a:noFill/>
          <a:ln w="9525">
            <a:noFill/>
            <a:miter lim="800000"/>
            <a:headEnd/>
            <a:tailEnd/>
          </a:ln>
        </p:spPr>
      </p:pic>
      <p:pic>
        <p:nvPicPr>
          <p:cNvPr id="27655" name="Picture 7" descr="dew_sparkling_on_rose_hb"/>
          <p:cNvPicPr>
            <a:picLocks noChangeAspect="1" noChangeArrowheads="1" noCrop="1"/>
          </p:cNvPicPr>
          <p:nvPr/>
        </p:nvPicPr>
        <p:blipFill>
          <a:blip r:embed="rId5"/>
          <a:srcRect/>
          <a:stretch>
            <a:fillRect/>
          </a:stretch>
        </p:blipFill>
        <p:spPr bwMode="auto">
          <a:xfrm>
            <a:off x="3152775" y="4724400"/>
            <a:ext cx="657225" cy="565150"/>
          </a:xfrm>
          <a:prstGeom prst="rect">
            <a:avLst/>
          </a:prstGeom>
          <a:noFill/>
          <a:ln w="9525">
            <a:noFill/>
            <a:miter lim="800000"/>
            <a:headEnd/>
            <a:tailEnd/>
          </a:ln>
        </p:spPr>
      </p:pic>
      <p:pic>
        <p:nvPicPr>
          <p:cNvPr id="27656" name="Picture 8" descr="dew_sparkling_on_rose_hb"/>
          <p:cNvPicPr>
            <a:picLocks noChangeAspect="1" noChangeArrowheads="1" noCrop="1"/>
          </p:cNvPicPr>
          <p:nvPr/>
        </p:nvPicPr>
        <p:blipFill>
          <a:blip r:embed="rId5"/>
          <a:srcRect/>
          <a:stretch>
            <a:fillRect/>
          </a:stretch>
        </p:blipFill>
        <p:spPr bwMode="auto">
          <a:xfrm>
            <a:off x="4114800" y="4724400"/>
            <a:ext cx="657225" cy="565150"/>
          </a:xfrm>
          <a:prstGeom prst="rect">
            <a:avLst/>
          </a:prstGeom>
          <a:noFill/>
          <a:ln w="9525">
            <a:noFill/>
            <a:miter lim="800000"/>
            <a:headEnd/>
            <a:tailEnd/>
          </a:ln>
        </p:spPr>
      </p:pic>
      <p:sp>
        <p:nvSpPr>
          <p:cNvPr id="10249" name="Rectangle 11"/>
          <p:cNvSpPr>
            <a:spLocks noChangeArrowheads="1"/>
          </p:cNvSpPr>
          <p:nvPr/>
        </p:nvSpPr>
        <p:spPr bwMode="auto">
          <a:xfrm>
            <a:off x="3810000" y="838200"/>
            <a:ext cx="1752600" cy="1371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Từ rừng xanh </a:t>
            </a:r>
          </a:p>
          <a:p>
            <a:pPr algn="ctr" eaLnBrk="0" hangingPunct="0"/>
            <a:r>
              <a:rPr lang="en-US" sz="2400"/>
              <a:t>Cháu về thăm</a:t>
            </a:r>
          </a:p>
          <a:p>
            <a:pPr algn="ctr" eaLnBrk="0" hangingPunct="0"/>
            <a:r>
              <a:rPr lang="en-US" sz="2400"/>
              <a:t>lăng Bác</a:t>
            </a:r>
          </a:p>
        </p:txBody>
      </p:sp>
      <p:sp>
        <p:nvSpPr>
          <p:cNvPr id="10250" name="Rectangle 13"/>
          <p:cNvSpPr>
            <a:spLocks noChangeArrowheads="1"/>
          </p:cNvSpPr>
          <p:nvPr/>
        </p:nvSpPr>
        <p:spPr bwMode="auto">
          <a:xfrm>
            <a:off x="7086600" y="914400"/>
            <a:ext cx="1676400" cy="13716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Trọn niềm</a:t>
            </a:r>
          </a:p>
          <a:p>
            <a:pPr algn="ctr" eaLnBrk="0" hangingPunct="0"/>
            <a:r>
              <a:rPr lang="en-US" sz="2400"/>
              <a:t>kính yêu</a:t>
            </a:r>
          </a:p>
        </p:txBody>
      </p:sp>
      <p:sp>
        <p:nvSpPr>
          <p:cNvPr id="10251" name="Rectangle 14">
            <a:hlinkClick r:id="rId6" action="ppaction://hlinksldjump"/>
          </p:cNvPr>
          <p:cNvSpPr>
            <a:spLocks noChangeArrowheads="1"/>
          </p:cNvSpPr>
          <p:nvPr/>
        </p:nvSpPr>
        <p:spPr bwMode="auto">
          <a:xfrm>
            <a:off x="1828800" y="2743200"/>
            <a:ext cx="2057400" cy="1524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Ai yêu Bác Hồ</a:t>
            </a:r>
          </a:p>
          <a:p>
            <a:pPr algn="ctr" eaLnBrk="0" hangingPunct="0"/>
            <a:r>
              <a:rPr lang="en-US" sz="2400"/>
              <a:t>Chí Minh hơn </a:t>
            </a:r>
          </a:p>
          <a:p>
            <a:pPr algn="ctr" eaLnBrk="0" hangingPunct="0"/>
            <a:r>
              <a:rPr lang="en-US" sz="2400"/>
              <a:t>thiếu niên </a:t>
            </a:r>
          </a:p>
          <a:p>
            <a:pPr algn="ctr" eaLnBrk="0" hangingPunct="0"/>
            <a:r>
              <a:rPr lang="en-US" sz="2400"/>
              <a:t>nhi đồng</a:t>
            </a:r>
          </a:p>
        </p:txBody>
      </p:sp>
      <p:sp>
        <p:nvSpPr>
          <p:cNvPr id="10252" name="Rectangle 15"/>
          <p:cNvSpPr>
            <a:spLocks noChangeArrowheads="1"/>
          </p:cNvSpPr>
          <p:nvPr/>
        </p:nvSpPr>
        <p:spPr bwMode="auto">
          <a:xfrm>
            <a:off x="5410200" y="2743200"/>
            <a:ext cx="1905000" cy="152400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2400"/>
              <a:t>Nhớ ơn Bác</a:t>
            </a:r>
          </a:p>
        </p:txBody>
      </p:sp>
      <p:sp>
        <p:nvSpPr>
          <p:cNvPr id="27667" name="Rectangle 19" descr="Brown marble">
            <a:hlinkClick r:id="rId7" action="ppaction://hlinksldjump"/>
          </p:cNvPr>
          <p:cNvSpPr>
            <a:spLocks noChangeArrowheads="1"/>
          </p:cNvSpPr>
          <p:nvPr/>
        </p:nvSpPr>
        <p:spPr bwMode="auto">
          <a:xfrm>
            <a:off x="3810000" y="762000"/>
            <a:ext cx="1752600" cy="1524000"/>
          </a:xfrm>
          <a:prstGeom prst="rect">
            <a:avLst/>
          </a:prstGeom>
          <a:blipFill dpi="0" rotWithShape="1">
            <a:blip r:embed="rId8"/>
            <a:srcRect/>
            <a:tile tx="0" ty="0" sx="100000" sy="100000" flip="none" algn="tl"/>
          </a:blipFill>
          <a:ln w="9525">
            <a:noFill/>
            <a:miter lim="800000"/>
            <a:headEnd/>
            <a:tailEnd/>
          </a:ln>
        </p:spPr>
        <p:txBody>
          <a:bodyPr wrap="none" anchor="ctr"/>
          <a:lstStyle/>
          <a:p>
            <a:pPr algn="ctr" eaLnBrk="0" hangingPunct="0"/>
            <a:r>
              <a:rPr lang="en-US" sz="6000" b="1"/>
              <a:t>2</a:t>
            </a:r>
          </a:p>
        </p:txBody>
      </p:sp>
      <p:sp>
        <p:nvSpPr>
          <p:cNvPr id="27669" name="Rectangle 21" descr="Denim">
            <a:hlinkClick r:id="rId9" action="ppaction://hlinksldjump"/>
          </p:cNvPr>
          <p:cNvSpPr>
            <a:spLocks noChangeArrowheads="1"/>
          </p:cNvSpPr>
          <p:nvPr/>
        </p:nvSpPr>
        <p:spPr bwMode="auto">
          <a:xfrm>
            <a:off x="7010400" y="838200"/>
            <a:ext cx="1828800" cy="1524000"/>
          </a:xfrm>
          <a:prstGeom prst="rect">
            <a:avLst/>
          </a:prstGeom>
          <a:blipFill dpi="0" rotWithShape="1">
            <a:blip r:embed="rId10"/>
            <a:srcRect/>
            <a:tile tx="0" ty="0" sx="100000" sy="100000" flip="none" algn="tl"/>
          </a:blipFill>
          <a:ln w="9525">
            <a:noFill/>
            <a:miter lim="800000"/>
            <a:headEnd/>
            <a:tailEnd/>
          </a:ln>
        </p:spPr>
        <p:txBody>
          <a:bodyPr wrap="none" anchor="ctr"/>
          <a:lstStyle/>
          <a:p>
            <a:pPr algn="ctr" eaLnBrk="0" hangingPunct="0"/>
            <a:r>
              <a:rPr lang="en-US" sz="6000" b="1"/>
              <a:t>3</a:t>
            </a:r>
          </a:p>
        </p:txBody>
      </p:sp>
      <p:sp>
        <p:nvSpPr>
          <p:cNvPr id="27670" name="Rectangle 22" descr="Purple mesh">
            <a:hlinkClick r:id="rId6" action="ppaction://hlinksldjump"/>
          </p:cNvPr>
          <p:cNvSpPr>
            <a:spLocks noChangeArrowheads="1"/>
          </p:cNvSpPr>
          <p:nvPr/>
        </p:nvSpPr>
        <p:spPr bwMode="auto">
          <a:xfrm>
            <a:off x="1828800" y="2743200"/>
            <a:ext cx="2057400" cy="1524000"/>
          </a:xfrm>
          <a:prstGeom prst="rect">
            <a:avLst/>
          </a:prstGeom>
          <a:blipFill dpi="0" rotWithShape="1">
            <a:blip r:embed="rId11"/>
            <a:srcRect/>
            <a:tile tx="0" ty="0" sx="100000" sy="100000" flip="none" algn="tl"/>
          </a:blipFill>
          <a:ln w="9525">
            <a:noFill/>
            <a:miter lim="800000"/>
            <a:headEnd/>
            <a:tailEnd/>
          </a:ln>
        </p:spPr>
        <p:txBody>
          <a:bodyPr wrap="none" anchor="ctr"/>
          <a:lstStyle/>
          <a:p>
            <a:pPr algn="ctr" eaLnBrk="0" hangingPunct="0"/>
            <a:r>
              <a:rPr lang="en-US" sz="6000" b="1"/>
              <a:t>4</a:t>
            </a:r>
          </a:p>
        </p:txBody>
      </p:sp>
      <p:sp>
        <p:nvSpPr>
          <p:cNvPr id="27671" name="Rectangle 23" descr="Paper bag">
            <a:hlinkClick r:id="rId12" action="ppaction://hlinksldjump"/>
          </p:cNvPr>
          <p:cNvSpPr>
            <a:spLocks noChangeArrowheads="1"/>
          </p:cNvSpPr>
          <p:nvPr/>
        </p:nvSpPr>
        <p:spPr bwMode="auto">
          <a:xfrm>
            <a:off x="5334000" y="2667000"/>
            <a:ext cx="2057400" cy="1600200"/>
          </a:xfrm>
          <a:prstGeom prst="rect">
            <a:avLst/>
          </a:prstGeom>
          <a:blipFill dpi="0" rotWithShape="1">
            <a:blip r:embed="rId13"/>
            <a:srcRect/>
            <a:tile tx="0" ty="0" sx="100000" sy="100000" flip="none" algn="tl"/>
          </a:blipFill>
          <a:ln w="9525">
            <a:noFill/>
            <a:miter lim="800000"/>
            <a:headEnd/>
            <a:tailEnd/>
          </a:ln>
        </p:spPr>
        <p:txBody>
          <a:bodyPr wrap="none" anchor="ctr"/>
          <a:lstStyle/>
          <a:p>
            <a:pPr algn="ctr" eaLnBrk="0" hangingPunct="0"/>
            <a:r>
              <a:rPr lang="en-US" sz="6000" b="1"/>
              <a:t>8</a:t>
            </a:r>
          </a:p>
        </p:txBody>
      </p:sp>
      <p:sp>
        <p:nvSpPr>
          <p:cNvPr id="27673" name="Text Box 25"/>
          <p:cNvSpPr txBox="1">
            <a:spLocks noChangeArrowheads="1"/>
          </p:cNvSpPr>
          <p:nvPr/>
        </p:nvSpPr>
        <p:spPr bwMode="auto">
          <a:xfrm>
            <a:off x="990600" y="5530850"/>
            <a:ext cx="10668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0000FF"/>
                </a:solidFill>
                <a:effectLst>
                  <a:outerShdw blurRad="38100" dist="38100" dir="2700000" algn="tl">
                    <a:srgbClr val="C0C0C0"/>
                  </a:outerShdw>
                </a:effectLst>
                <a:latin typeface="Arial"/>
              </a:rPr>
              <a:t>Tổ 1:</a:t>
            </a:r>
          </a:p>
        </p:txBody>
      </p:sp>
      <p:pic>
        <p:nvPicPr>
          <p:cNvPr id="27674" name="Picture 26" descr="dew_sparkling_on_rose_hb"/>
          <p:cNvPicPr>
            <a:picLocks noChangeAspect="1" noChangeArrowheads="1" noCrop="1"/>
          </p:cNvPicPr>
          <p:nvPr/>
        </p:nvPicPr>
        <p:blipFill>
          <a:blip r:embed="rId5"/>
          <a:srcRect/>
          <a:stretch>
            <a:fillRect/>
          </a:stretch>
        </p:blipFill>
        <p:spPr bwMode="auto">
          <a:xfrm>
            <a:off x="2209800" y="5454650"/>
            <a:ext cx="657225" cy="565150"/>
          </a:xfrm>
          <a:prstGeom prst="rect">
            <a:avLst/>
          </a:prstGeom>
          <a:noFill/>
          <a:ln w="9525">
            <a:noFill/>
            <a:miter lim="800000"/>
            <a:headEnd/>
            <a:tailEnd/>
          </a:ln>
        </p:spPr>
      </p:pic>
      <p:pic>
        <p:nvPicPr>
          <p:cNvPr id="27675" name="Picture 27" descr="dew_sparkling_on_rose_hb"/>
          <p:cNvPicPr>
            <a:picLocks noChangeAspect="1" noChangeArrowheads="1" noCrop="1"/>
          </p:cNvPicPr>
          <p:nvPr/>
        </p:nvPicPr>
        <p:blipFill>
          <a:blip r:embed="rId5"/>
          <a:srcRect/>
          <a:stretch>
            <a:fillRect/>
          </a:stretch>
        </p:blipFill>
        <p:spPr bwMode="auto">
          <a:xfrm>
            <a:off x="3152775" y="5454650"/>
            <a:ext cx="657225" cy="565150"/>
          </a:xfrm>
          <a:prstGeom prst="rect">
            <a:avLst/>
          </a:prstGeom>
          <a:noFill/>
          <a:ln w="9525">
            <a:noFill/>
            <a:miter lim="800000"/>
            <a:headEnd/>
            <a:tailEnd/>
          </a:ln>
        </p:spPr>
      </p:pic>
      <p:pic>
        <p:nvPicPr>
          <p:cNvPr id="27676" name="Picture 28" descr="dew_sparkling_on_rose_hb"/>
          <p:cNvPicPr>
            <a:picLocks noChangeAspect="1" noChangeArrowheads="1" noCrop="1"/>
          </p:cNvPicPr>
          <p:nvPr/>
        </p:nvPicPr>
        <p:blipFill>
          <a:blip r:embed="rId5"/>
          <a:srcRect/>
          <a:stretch>
            <a:fillRect/>
          </a:stretch>
        </p:blipFill>
        <p:spPr bwMode="auto">
          <a:xfrm>
            <a:off x="4114800" y="5454650"/>
            <a:ext cx="657225" cy="565150"/>
          </a:xfrm>
          <a:prstGeom prst="rect">
            <a:avLst/>
          </a:prstGeom>
          <a:noFill/>
          <a:ln w="9525">
            <a:noFill/>
            <a:miter lim="800000"/>
            <a:headEnd/>
            <a:tailEnd/>
          </a:ln>
        </p:spPr>
      </p:pic>
      <p:sp>
        <p:nvSpPr>
          <p:cNvPr id="10261" name="AutoShape 34">
            <a:hlinkClick r:id="rId14" action="ppaction://hlinksldjump"/>
          </p:cNvPr>
          <p:cNvSpPr>
            <a:spLocks noChangeArrowheads="1"/>
          </p:cNvSpPr>
          <p:nvPr/>
        </p:nvSpPr>
        <p:spPr bwMode="auto">
          <a:xfrm>
            <a:off x="8077200" y="6372225"/>
            <a:ext cx="1066800" cy="485775"/>
          </a:xfrm>
          <a:prstGeom prst="homePlate">
            <a:avLst>
              <a:gd name="adj" fmla="val 54902"/>
            </a:avLst>
          </a:prstGeom>
          <a:solidFill>
            <a:schemeClr val="accent1"/>
          </a:solidFill>
          <a:ln w="9525">
            <a:solidFill>
              <a:schemeClr val="tx1"/>
            </a:solidFill>
            <a:miter lim="800000"/>
            <a:headEnd/>
            <a:tailEnd/>
          </a:ln>
        </p:spPr>
        <p:txBody>
          <a:bodyPr wrap="none" anchor="ctr"/>
          <a:lstStyle/>
          <a:p>
            <a:pPr algn="ctr"/>
            <a:r>
              <a:rPr lang="en-US" sz="2400" b="1"/>
              <a:t>Tiếp</a:t>
            </a:r>
          </a:p>
        </p:txBody>
      </p:sp>
      <p:sp>
        <p:nvSpPr>
          <p:cNvPr id="10262" name="Text Box 35"/>
          <p:cNvSpPr txBox="1">
            <a:spLocks noChangeArrowheads="1"/>
          </p:cNvSpPr>
          <p:nvPr/>
        </p:nvSpPr>
        <p:spPr bwMode="auto">
          <a:xfrm>
            <a:off x="2209800" y="152400"/>
            <a:ext cx="4572000" cy="457200"/>
          </a:xfrm>
          <a:prstGeom prst="rect">
            <a:avLst/>
          </a:prstGeom>
          <a:noFill/>
          <a:ln w="9525">
            <a:noFill/>
            <a:miter lim="800000"/>
            <a:headEnd/>
            <a:tailEnd/>
          </a:ln>
        </p:spPr>
        <p:txBody>
          <a:bodyPr>
            <a:spAutoFit/>
          </a:bodyPr>
          <a:lstStyle/>
          <a:p>
            <a:pPr algn="ctr">
              <a:spcBef>
                <a:spcPct val="50000"/>
              </a:spcBef>
            </a:pPr>
            <a:r>
              <a:rPr lang="en-US" sz="2400" b="1" i="1">
                <a:solidFill>
                  <a:srgbClr val="0000FF"/>
                </a:solidFill>
              </a:rPr>
              <a:t>Nào hãy chọn!</a:t>
            </a:r>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27651"/>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7651"/>
                                        </p:tgtEl>
                                      </p:cBhvr>
                                    </p:animEffect>
                                    <p:set>
                                      <p:cBhvr>
                                        <p:cTn id="7" dur="1" fill="hold">
                                          <p:stCondLst>
                                            <p:cond delay="499"/>
                                          </p:stCondLst>
                                        </p:cTn>
                                        <p:tgtEl>
                                          <p:spTgt spid="27651"/>
                                        </p:tgtEl>
                                        <p:attrNameLst>
                                          <p:attrName>style.visibility</p:attrName>
                                        </p:attrNameLst>
                                      </p:cBhvr>
                                      <p:to>
                                        <p:strVal val="hidden"/>
                                      </p:to>
                                    </p:set>
                                  </p:childTnLst>
                                </p:cTn>
                              </p:par>
                            </p:childTnLst>
                          </p:cTn>
                        </p:par>
                      </p:childTnLst>
                    </p:cTn>
                  </p:par>
                </p:childTnLst>
              </p:cTn>
              <p:nextCondLst>
                <p:cond evt="onClick" delay="0">
                  <p:tgtEl>
                    <p:spTgt spid="27651"/>
                  </p:tgtEl>
                </p:cond>
              </p:nextCondLst>
            </p:seq>
            <p:seq concurrent="1" nextAc="seek">
              <p:cTn id="8" restart="whenNotActive" fill="hold" evtFilter="cancelBubble" nodeType="interactiveSeq">
                <p:stCondLst>
                  <p:cond evt="onClick" delay="0">
                    <p:tgtEl>
                      <p:spTgt spid="27653"/>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7654"/>
                                        </p:tgtEl>
                                        <p:attrNameLst>
                                          <p:attrName>style.visibility</p:attrName>
                                        </p:attrNameLst>
                                      </p:cBhvr>
                                      <p:to>
                                        <p:strVal val="visible"/>
                                      </p:to>
                                    </p:set>
                                    <p:animEffect transition="in" filter="blinds(horizontal)">
                                      <p:cBhvr>
                                        <p:cTn id="13" dur="500"/>
                                        <p:tgtEl>
                                          <p:spTgt spid="27654"/>
                                        </p:tgtEl>
                                      </p:cBhvr>
                                    </p:animEffect>
                                  </p:childTnLst>
                                  <p:subTnLst>
                                    <p:audio>
                                      <p:cMediaNode>
                                        <p:cTn display="0" masterRel="sameClick">
                                          <p:stCondLst>
                                            <p:cond evt="begin" delay="0">
                                              <p:tn val="11"/>
                                            </p:cond>
                                          </p:stCondLst>
                                          <p:endCondLst>
                                            <p:cond evt="onStopAudio" delay="0">
                                              <p:tgtEl>
                                                <p:sldTgt/>
                                              </p:tgtEl>
                                            </p:cond>
                                          </p:endCondLst>
                                        </p:cTn>
                                        <p:tgtEl>
                                          <p:sndTgt r:embed="rId2" name="applause.wav" builtIn="1"/>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27655"/>
                                        </p:tgtEl>
                                        <p:attrNameLst>
                                          <p:attrName>style.visibility</p:attrName>
                                        </p:attrNameLst>
                                      </p:cBhvr>
                                      <p:to>
                                        <p:strVal val="visible"/>
                                      </p:to>
                                    </p:set>
                                    <p:animEffect transition="in" filter="blinds(horizontal)">
                                      <p:cBhvr>
                                        <p:cTn id="18" dur="500"/>
                                        <p:tgtEl>
                                          <p:spTgt spid="27655"/>
                                        </p:tgtEl>
                                      </p:cBhvr>
                                    </p:animEffect>
                                  </p:childTnLst>
                                  <p:subTnLst>
                                    <p:audio>
                                      <p:cMediaNode>
                                        <p:cTn display="0" masterRel="sameClick">
                                          <p:stCondLst>
                                            <p:cond evt="begin" delay="0">
                                              <p:tn val="16"/>
                                            </p:cond>
                                          </p:stCondLst>
                                          <p:endCondLst>
                                            <p:cond evt="onStopAudio" delay="0">
                                              <p:tgtEl>
                                                <p:sldTgt/>
                                              </p:tgtEl>
                                            </p:cond>
                                          </p:endCondLst>
                                        </p:cTn>
                                        <p:tgtEl>
                                          <p:sndTgt r:embed="rId2" name="applause.wav" builtIn="1"/>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27656"/>
                                        </p:tgtEl>
                                        <p:attrNameLst>
                                          <p:attrName>style.visibility</p:attrName>
                                        </p:attrNameLst>
                                      </p:cBhvr>
                                      <p:to>
                                        <p:strVal val="visible"/>
                                      </p:to>
                                    </p:set>
                                    <p:animEffect transition="in" filter="blinds(horizontal)">
                                      <p:cBhvr>
                                        <p:cTn id="23" dur="500"/>
                                        <p:tgtEl>
                                          <p:spTgt spid="27656"/>
                                        </p:tgtEl>
                                      </p:cBhvr>
                                    </p:animEffect>
                                  </p:childTnLst>
                                  <p:subTnLst>
                                    <p:audio>
                                      <p:cMediaNode>
                                        <p:cTn display="0" masterRel="sameClick">
                                          <p:stCondLst>
                                            <p:cond evt="begin" delay="0">
                                              <p:tn val="21"/>
                                            </p:cond>
                                          </p:stCondLst>
                                          <p:endCondLst>
                                            <p:cond evt="onStopAudio" delay="0">
                                              <p:tgtEl>
                                                <p:sldTgt/>
                                              </p:tgtEl>
                                            </p:cond>
                                          </p:endCondLst>
                                        </p:cTn>
                                        <p:tgtEl>
                                          <p:sndTgt r:embed="rId2" name="applause.wav" builtIn="1"/>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xit" presetSubtype="10" fill="hold" nodeType="clickEffect">
                                  <p:stCondLst>
                                    <p:cond delay="0"/>
                                  </p:stCondLst>
                                  <p:childTnLst>
                                    <p:animEffect transition="out" filter="blinds(horizontal)">
                                      <p:cBhvr>
                                        <p:cTn id="27" dur="500"/>
                                        <p:tgtEl>
                                          <p:spTgt spid="27656"/>
                                        </p:tgtEl>
                                      </p:cBhvr>
                                    </p:animEffect>
                                    <p:set>
                                      <p:cBhvr>
                                        <p:cTn id="28" dur="1" fill="hold">
                                          <p:stCondLst>
                                            <p:cond delay="499"/>
                                          </p:stCondLst>
                                        </p:cTn>
                                        <p:tgtEl>
                                          <p:spTgt spid="27656"/>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applause.wav" builtIn="1"/>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xit" presetSubtype="10" fill="hold" nodeType="clickEffect">
                                  <p:stCondLst>
                                    <p:cond delay="0"/>
                                  </p:stCondLst>
                                  <p:childTnLst>
                                    <p:animEffect transition="out" filter="blinds(horizontal)">
                                      <p:cBhvr>
                                        <p:cTn id="32" dur="500"/>
                                        <p:tgtEl>
                                          <p:spTgt spid="27655"/>
                                        </p:tgtEl>
                                      </p:cBhvr>
                                    </p:animEffect>
                                    <p:set>
                                      <p:cBhvr>
                                        <p:cTn id="33" dur="1" fill="hold">
                                          <p:stCondLst>
                                            <p:cond delay="499"/>
                                          </p:stCondLst>
                                        </p:cTn>
                                        <p:tgtEl>
                                          <p:spTgt spid="27655"/>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applause.wav" builtIn="1"/>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xit" presetSubtype="10" fill="hold" nodeType="clickEffect">
                                  <p:stCondLst>
                                    <p:cond delay="0"/>
                                  </p:stCondLst>
                                  <p:childTnLst>
                                    <p:animEffect transition="out" filter="blinds(horizontal)">
                                      <p:cBhvr>
                                        <p:cTn id="37" dur="500"/>
                                        <p:tgtEl>
                                          <p:spTgt spid="27654"/>
                                        </p:tgtEl>
                                      </p:cBhvr>
                                    </p:animEffect>
                                    <p:set>
                                      <p:cBhvr>
                                        <p:cTn id="38" dur="1" fill="hold">
                                          <p:stCondLst>
                                            <p:cond delay="499"/>
                                          </p:stCondLst>
                                        </p:cTn>
                                        <p:tgtEl>
                                          <p:spTgt spid="27654"/>
                                        </p:tgtEl>
                                        <p:attrNameLst>
                                          <p:attrName>style.visibility</p:attrName>
                                        </p:attrNameLst>
                                      </p:cBhvr>
                                      <p:to>
                                        <p:strVal val="hidden"/>
                                      </p:to>
                                    </p:set>
                                  </p:childTnLst>
                                  <p:subTnLst>
                                    <p:audio>
                                      <p:cMediaNode>
                                        <p:cTn display="0" masterRel="sameClick">
                                          <p:stCondLst>
                                            <p:cond evt="begin" delay="0">
                                              <p:tn val="36"/>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27653"/>
                  </p:tgtEl>
                </p:cond>
              </p:nextCondLst>
            </p:seq>
            <p:seq concurrent="1" nextAc="seek">
              <p:cTn id="39" restart="whenNotActive" fill="hold" evtFilter="cancelBubble" nodeType="interactiveSeq">
                <p:stCondLst>
                  <p:cond evt="onClick" delay="0">
                    <p:tgtEl>
                      <p:spTgt spid="27667"/>
                    </p:tgtEl>
                  </p:cond>
                </p:stCondLst>
                <p:endSync evt="end" delay="0">
                  <p:rtn val="all"/>
                </p:endSync>
                <p:childTnLst>
                  <p:par>
                    <p:cTn id="40" fill="hold" nodeType="clickPar">
                      <p:stCondLst>
                        <p:cond delay="0"/>
                      </p:stCondLst>
                      <p:childTnLst>
                        <p:par>
                          <p:cTn id="41" fill="hold" nodeType="withGroup">
                            <p:stCondLst>
                              <p:cond delay="0"/>
                            </p:stCondLst>
                            <p:childTnLst>
                              <p:par>
                                <p:cTn id="42" presetID="3" presetClass="exit" presetSubtype="10" fill="hold" grpId="0" nodeType="clickEffect">
                                  <p:stCondLst>
                                    <p:cond delay="0"/>
                                  </p:stCondLst>
                                  <p:childTnLst>
                                    <p:animEffect transition="out" filter="blinds(horizontal)">
                                      <p:cBhvr>
                                        <p:cTn id="43" dur="500"/>
                                        <p:tgtEl>
                                          <p:spTgt spid="27667"/>
                                        </p:tgtEl>
                                      </p:cBhvr>
                                    </p:animEffect>
                                    <p:set>
                                      <p:cBhvr>
                                        <p:cTn id="44" dur="1" fill="hold">
                                          <p:stCondLst>
                                            <p:cond delay="499"/>
                                          </p:stCondLst>
                                        </p:cTn>
                                        <p:tgtEl>
                                          <p:spTgt spid="27667"/>
                                        </p:tgtEl>
                                        <p:attrNameLst>
                                          <p:attrName>style.visibility</p:attrName>
                                        </p:attrNameLst>
                                      </p:cBhvr>
                                      <p:to>
                                        <p:strVal val="hidden"/>
                                      </p:to>
                                    </p:set>
                                  </p:childTnLst>
                                </p:cTn>
                              </p:par>
                            </p:childTnLst>
                          </p:cTn>
                        </p:par>
                      </p:childTnLst>
                    </p:cTn>
                  </p:par>
                </p:childTnLst>
              </p:cTn>
              <p:nextCondLst>
                <p:cond evt="onClick" delay="0">
                  <p:tgtEl>
                    <p:spTgt spid="27667"/>
                  </p:tgtEl>
                </p:cond>
              </p:nextCondLst>
            </p:seq>
            <p:seq concurrent="1" nextAc="seek">
              <p:cTn id="45" restart="whenNotActive" fill="hold" evtFilter="cancelBubble" nodeType="interactiveSeq">
                <p:stCondLst>
                  <p:cond evt="onClick" delay="0">
                    <p:tgtEl>
                      <p:spTgt spid="27669"/>
                    </p:tgtEl>
                  </p:cond>
                </p:stCondLst>
                <p:endSync evt="end" delay="0">
                  <p:rtn val="all"/>
                </p:endSync>
                <p:childTnLst>
                  <p:par>
                    <p:cTn id="46" fill="hold" nodeType="clickPar">
                      <p:stCondLst>
                        <p:cond delay="0"/>
                      </p:stCondLst>
                      <p:childTnLst>
                        <p:par>
                          <p:cTn id="47" fill="hold" nodeType="withGroup">
                            <p:stCondLst>
                              <p:cond delay="0"/>
                            </p:stCondLst>
                            <p:childTnLst>
                              <p:par>
                                <p:cTn id="48" presetID="3" presetClass="exit" presetSubtype="10" fill="hold" grpId="0" nodeType="clickEffect">
                                  <p:stCondLst>
                                    <p:cond delay="0"/>
                                  </p:stCondLst>
                                  <p:childTnLst>
                                    <p:animEffect transition="out" filter="blinds(horizontal)">
                                      <p:cBhvr>
                                        <p:cTn id="49" dur="500"/>
                                        <p:tgtEl>
                                          <p:spTgt spid="27669"/>
                                        </p:tgtEl>
                                      </p:cBhvr>
                                    </p:animEffect>
                                    <p:set>
                                      <p:cBhvr>
                                        <p:cTn id="50" dur="1" fill="hold">
                                          <p:stCondLst>
                                            <p:cond delay="499"/>
                                          </p:stCondLst>
                                        </p:cTn>
                                        <p:tgtEl>
                                          <p:spTgt spid="27669"/>
                                        </p:tgtEl>
                                        <p:attrNameLst>
                                          <p:attrName>style.visibility</p:attrName>
                                        </p:attrNameLst>
                                      </p:cBhvr>
                                      <p:to>
                                        <p:strVal val="hidden"/>
                                      </p:to>
                                    </p:set>
                                  </p:childTnLst>
                                </p:cTn>
                              </p:par>
                            </p:childTnLst>
                          </p:cTn>
                        </p:par>
                      </p:childTnLst>
                    </p:cTn>
                  </p:par>
                </p:childTnLst>
              </p:cTn>
              <p:nextCondLst>
                <p:cond evt="onClick" delay="0">
                  <p:tgtEl>
                    <p:spTgt spid="27669"/>
                  </p:tgtEl>
                </p:cond>
              </p:nextCondLst>
            </p:seq>
            <p:seq concurrent="1" nextAc="seek">
              <p:cTn id="51" restart="whenNotActive" fill="hold" evtFilter="cancelBubble" nodeType="interactiveSeq">
                <p:stCondLst>
                  <p:cond evt="onClick" delay="0">
                    <p:tgtEl>
                      <p:spTgt spid="27670"/>
                    </p:tgtEl>
                  </p:cond>
                </p:stCondLst>
                <p:endSync evt="end" delay="0">
                  <p:rtn val="all"/>
                </p:endSync>
                <p:childTnLst>
                  <p:par>
                    <p:cTn id="52" fill="hold" nodeType="clickPar">
                      <p:stCondLst>
                        <p:cond delay="0"/>
                      </p:stCondLst>
                      <p:childTnLst>
                        <p:par>
                          <p:cTn id="53" fill="hold" nodeType="withGroup">
                            <p:stCondLst>
                              <p:cond delay="0"/>
                            </p:stCondLst>
                            <p:childTnLst>
                              <p:par>
                                <p:cTn id="54" presetID="3" presetClass="exit" presetSubtype="10" fill="hold" grpId="0" nodeType="clickEffect">
                                  <p:stCondLst>
                                    <p:cond delay="0"/>
                                  </p:stCondLst>
                                  <p:childTnLst>
                                    <p:animEffect transition="out" filter="blinds(horizontal)">
                                      <p:cBhvr>
                                        <p:cTn id="55" dur="500"/>
                                        <p:tgtEl>
                                          <p:spTgt spid="27670"/>
                                        </p:tgtEl>
                                      </p:cBhvr>
                                    </p:animEffect>
                                    <p:set>
                                      <p:cBhvr>
                                        <p:cTn id="56" dur="1" fill="hold">
                                          <p:stCondLst>
                                            <p:cond delay="499"/>
                                          </p:stCondLst>
                                        </p:cTn>
                                        <p:tgtEl>
                                          <p:spTgt spid="27670"/>
                                        </p:tgtEl>
                                        <p:attrNameLst>
                                          <p:attrName>style.visibility</p:attrName>
                                        </p:attrNameLst>
                                      </p:cBhvr>
                                      <p:to>
                                        <p:strVal val="hidden"/>
                                      </p:to>
                                    </p:set>
                                  </p:childTnLst>
                                </p:cTn>
                              </p:par>
                            </p:childTnLst>
                          </p:cTn>
                        </p:par>
                      </p:childTnLst>
                    </p:cTn>
                  </p:par>
                </p:childTnLst>
              </p:cTn>
              <p:nextCondLst>
                <p:cond evt="onClick" delay="0">
                  <p:tgtEl>
                    <p:spTgt spid="27670"/>
                  </p:tgtEl>
                </p:cond>
              </p:nextCondLst>
            </p:seq>
            <p:seq concurrent="1" nextAc="seek">
              <p:cTn id="57" restart="whenNotActive" fill="hold" evtFilter="cancelBubble" nodeType="interactiveSeq">
                <p:stCondLst>
                  <p:cond evt="onClick" delay="0">
                    <p:tgtEl>
                      <p:spTgt spid="27671"/>
                    </p:tgtEl>
                  </p:cond>
                </p:stCondLst>
                <p:endSync evt="end" delay="0">
                  <p:rtn val="all"/>
                </p:endSync>
                <p:childTnLst>
                  <p:par>
                    <p:cTn id="58" fill="hold" nodeType="clickPar">
                      <p:stCondLst>
                        <p:cond delay="0"/>
                      </p:stCondLst>
                      <p:childTnLst>
                        <p:par>
                          <p:cTn id="59" fill="hold" nodeType="withGroup">
                            <p:stCondLst>
                              <p:cond delay="0"/>
                            </p:stCondLst>
                            <p:childTnLst>
                              <p:par>
                                <p:cTn id="60" presetID="3" presetClass="exit" presetSubtype="10" fill="hold" grpId="0" nodeType="clickEffect">
                                  <p:stCondLst>
                                    <p:cond delay="0"/>
                                  </p:stCondLst>
                                  <p:childTnLst>
                                    <p:animEffect transition="out" filter="blinds(horizontal)">
                                      <p:cBhvr>
                                        <p:cTn id="61" dur="500"/>
                                        <p:tgtEl>
                                          <p:spTgt spid="27671"/>
                                        </p:tgtEl>
                                      </p:cBhvr>
                                    </p:animEffect>
                                    <p:set>
                                      <p:cBhvr>
                                        <p:cTn id="62" dur="1" fill="hold">
                                          <p:stCondLst>
                                            <p:cond delay="499"/>
                                          </p:stCondLst>
                                        </p:cTn>
                                        <p:tgtEl>
                                          <p:spTgt spid="27671"/>
                                        </p:tgtEl>
                                        <p:attrNameLst>
                                          <p:attrName>style.visibility</p:attrName>
                                        </p:attrNameLst>
                                      </p:cBhvr>
                                      <p:to>
                                        <p:strVal val="hidden"/>
                                      </p:to>
                                    </p:set>
                                  </p:childTnLst>
                                </p:cTn>
                              </p:par>
                            </p:childTnLst>
                          </p:cTn>
                        </p:par>
                      </p:childTnLst>
                    </p:cTn>
                  </p:par>
                </p:childTnLst>
              </p:cTn>
              <p:nextCondLst>
                <p:cond evt="onClick" delay="0">
                  <p:tgtEl>
                    <p:spTgt spid="27671"/>
                  </p:tgtEl>
                </p:cond>
              </p:nextCondLst>
            </p:seq>
            <p:seq concurrent="1" nextAc="seek">
              <p:cTn id="63" restart="whenNotActive" fill="hold" evtFilter="cancelBubble" nodeType="interactiveSeq">
                <p:stCondLst>
                  <p:cond evt="onClick" delay="0">
                    <p:tgtEl>
                      <p:spTgt spid="27673"/>
                    </p:tgtEl>
                  </p:cond>
                </p:stCondLst>
                <p:endSync evt="end" delay="0">
                  <p:rtn val="all"/>
                </p:endSync>
                <p:childTnLst>
                  <p:par>
                    <p:cTn id="64" fill="hold" nodeType="clickPar">
                      <p:stCondLst>
                        <p:cond delay="0"/>
                      </p:stCondLst>
                      <p:childTnLst>
                        <p:par>
                          <p:cTn id="65" fill="hold" nodeType="withGroup">
                            <p:stCondLst>
                              <p:cond delay="0"/>
                            </p:stCondLst>
                            <p:childTnLst>
                              <p:par>
                                <p:cTn id="66" presetID="3" presetClass="entr" presetSubtype="10" fill="hold" nodeType="clickEffect">
                                  <p:stCondLst>
                                    <p:cond delay="0"/>
                                  </p:stCondLst>
                                  <p:childTnLst>
                                    <p:set>
                                      <p:cBhvr>
                                        <p:cTn id="67" dur="1" fill="hold">
                                          <p:stCondLst>
                                            <p:cond delay="0"/>
                                          </p:stCondLst>
                                        </p:cTn>
                                        <p:tgtEl>
                                          <p:spTgt spid="27674"/>
                                        </p:tgtEl>
                                        <p:attrNameLst>
                                          <p:attrName>style.visibility</p:attrName>
                                        </p:attrNameLst>
                                      </p:cBhvr>
                                      <p:to>
                                        <p:strVal val="visible"/>
                                      </p:to>
                                    </p:set>
                                    <p:animEffect transition="in" filter="blinds(horizontal)">
                                      <p:cBhvr>
                                        <p:cTn id="68" dur="500"/>
                                        <p:tgtEl>
                                          <p:spTgt spid="27674"/>
                                        </p:tgtEl>
                                      </p:cBhvr>
                                    </p:animEffect>
                                  </p:childTnLst>
                                  <p:subTnLst>
                                    <p:audio>
                                      <p:cMediaNode>
                                        <p:cTn display="0" masterRel="sameClick">
                                          <p:stCondLst>
                                            <p:cond evt="begin" delay="0">
                                              <p:tn val="66"/>
                                            </p:cond>
                                          </p:stCondLst>
                                          <p:endCondLst>
                                            <p:cond evt="onStopAudio" delay="0">
                                              <p:tgtEl>
                                                <p:sldTgt/>
                                              </p:tgtEl>
                                            </p:cond>
                                          </p:endCondLst>
                                        </p:cTn>
                                        <p:tgtEl>
                                          <p:sndTgt r:embed="rId2" name="applause.wav" builtIn="1"/>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3" presetClass="entr" presetSubtype="10" fill="hold" nodeType="clickEffect">
                                  <p:stCondLst>
                                    <p:cond delay="0"/>
                                  </p:stCondLst>
                                  <p:childTnLst>
                                    <p:set>
                                      <p:cBhvr>
                                        <p:cTn id="72" dur="1" fill="hold">
                                          <p:stCondLst>
                                            <p:cond delay="0"/>
                                          </p:stCondLst>
                                        </p:cTn>
                                        <p:tgtEl>
                                          <p:spTgt spid="27675"/>
                                        </p:tgtEl>
                                        <p:attrNameLst>
                                          <p:attrName>style.visibility</p:attrName>
                                        </p:attrNameLst>
                                      </p:cBhvr>
                                      <p:to>
                                        <p:strVal val="visible"/>
                                      </p:to>
                                    </p:set>
                                    <p:animEffect transition="in" filter="blinds(horizontal)">
                                      <p:cBhvr>
                                        <p:cTn id="73" dur="500"/>
                                        <p:tgtEl>
                                          <p:spTgt spid="27675"/>
                                        </p:tgtEl>
                                      </p:cBhvr>
                                    </p:animEffect>
                                  </p:childTnLst>
                                  <p:subTnLst>
                                    <p:audio>
                                      <p:cMediaNode>
                                        <p:cTn display="0" masterRel="sameClick">
                                          <p:stCondLst>
                                            <p:cond evt="begin" delay="0">
                                              <p:tn val="71"/>
                                            </p:cond>
                                          </p:stCondLst>
                                          <p:endCondLst>
                                            <p:cond evt="onStopAudio" delay="0">
                                              <p:tgtEl>
                                                <p:sldTgt/>
                                              </p:tgtEl>
                                            </p:cond>
                                          </p:endCondLst>
                                        </p:cTn>
                                        <p:tgtEl>
                                          <p:sndTgt r:embed="rId2" name="applause.wav" builtIn="1"/>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3" presetClass="entr" presetSubtype="10" fill="hold" nodeType="clickEffect">
                                  <p:stCondLst>
                                    <p:cond delay="0"/>
                                  </p:stCondLst>
                                  <p:childTnLst>
                                    <p:set>
                                      <p:cBhvr>
                                        <p:cTn id="77" dur="1" fill="hold">
                                          <p:stCondLst>
                                            <p:cond delay="0"/>
                                          </p:stCondLst>
                                        </p:cTn>
                                        <p:tgtEl>
                                          <p:spTgt spid="27676"/>
                                        </p:tgtEl>
                                        <p:attrNameLst>
                                          <p:attrName>style.visibility</p:attrName>
                                        </p:attrNameLst>
                                      </p:cBhvr>
                                      <p:to>
                                        <p:strVal val="visible"/>
                                      </p:to>
                                    </p:set>
                                    <p:animEffect transition="in" filter="blinds(horizontal)">
                                      <p:cBhvr>
                                        <p:cTn id="78" dur="500"/>
                                        <p:tgtEl>
                                          <p:spTgt spid="27676"/>
                                        </p:tgtEl>
                                      </p:cBhvr>
                                    </p:animEffect>
                                  </p:childTnLst>
                                  <p:subTnLst>
                                    <p:audio>
                                      <p:cMediaNode>
                                        <p:cTn display="0" masterRel="sameClick">
                                          <p:stCondLst>
                                            <p:cond evt="begin" delay="0">
                                              <p:tn val="76"/>
                                            </p:cond>
                                          </p:stCondLst>
                                          <p:endCondLst>
                                            <p:cond evt="onStopAudio" delay="0">
                                              <p:tgtEl>
                                                <p:sldTgt/>
                                              </p:tgtEl>
                                            </p:cond>
                                          </p:endCondLst>
                                        </p:cTn>
                                        <p:tgtEl>
                                          <p:sndTgt r:embed="rId2" name="applause.wav" builtIn="1"/>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3" presetClass="exit" presetSubtype="10" fill="hold" nodeType="clickEffect">
                                  <p:stCondLst>
                                    <p:cond delay="0"/>
                                  </p:stCondLst>
                                  <p:childTnLst>
                                    <p:animEffect transition="out" filter="blinds(horizontal)">
                                      <p:cBhvr>
                                        <p:cTn id="82" dur="500"/>
                                        <p:tgtEl>
                                          <p:spTgt spid="27676"/>
                                        </p:tgtEl>
                                      </p:cBhvr>
                                    </p:animEffect>
                                    <p:set>
                                      <p:cBhvr>
                                        <p:cTn id="83" dur="1" fill="hold">
                                          <p:stCondLst>
                                            <p:cond delay="499"/>
                                          </p:stCondLst>
                                        </p:cTn>
                                        <p:tgtEl>
                                          <p:spTgt spid="27676"/>
                                        </p:tgtEl>
                                        <p:attrNameLst>
                                          <p:attrName>style.visibility</p:attrName>
                                        </p:attrNameLst>
                                      </p:cBhvr>
                                      <p:to>
                                        <p:strVal val="hidden"/>
                                      </p:to>
                                    </p:set>
                                  </p:childTnLst>
                                  <p:subTnLst>
                                    <p:audio>
                                      <p:cMediaNode>
                                        <p:cTn display="0" masterRel="sameClick">
                                          <p:stCondLst>
                                            <p:cond evt="begin" delay="0">
                                              <p:tn val="81"/>
                                            </p:cond>
                                          </p:stCondLst>
                                          <p:endCondLst>
                                            <p:cond evt="onStopAudio" delay="0">
                                              <p:tgtEl>
                                                <p:sldTgt/>
                                              </p:tgtEl>
                                            </p:cond>
                                          </p:endCondLst>
                                        </p:cTn>
                                        <p:tgtEl>
                                          <p:sndTgt r:embed="rId2" name="applause.wav" builtIn="1"/>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27675"/>
                                        </p:tgtEl>
                                      </p:cBhvr>
                                    </p:animEffect>
                                    <p:set>
                                      <p:cBhvr>
                                        <p:cTn id="88" dur="1" fill="hold">
                                          <p:stCondLst>
                                            <p:cond delay="499"/>
                                          </p:stCondLst>
                                        </p:cTn>
                                        <p:tgtEl>
                                          <p:spTgt spid="27675"/>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2" name="applause.wav" builtIn="1"/>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3" presetClass="exit" presetSubtype="10" fill="hold" nodeType="clickEffect">
                                  <p:stCondLst>
                                    <p:cond delay="0"/>
                                  </p:stCondLst>
                                  <p:childTnLst>
                                    <p:animEffect transition="out" filter="blinds(horizontal)">
                                      <p:cBhvr>
                                        <p:cTn id="92" dur="500"/>
                                        <p:tgtEl>
                                          <p:spTgt spid="27674"/>
                                        </p:tgtEl>
                                      </p:cBhvr>
                                    </p:animEffect>
                                    <p:set>
                                      <p:cBhvr>
                                        <p:cTn id="93" dur="1" fill="hold">
                                          <p:stCondLst>
                                            <p:cond delay="499"/>
                                          </p:stCondLst>
                                        </p:cTn>
                                        <p:tgtEl>
                                          <p:spTgt spid="27674"/>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2" name="applause.wav" builtIn="1"/>
                                        </p:tgtEl>
                                      </p:cMediaNode>
                                    </p:audio>
                                  </p:subTnLst>
                                </p:cTn>
                              </p:par>
                            </p:childTnLst>
                          </p:cTn>
                        </p:par>
                      </p:childTnLst>
                    </p:cTn>
                  </p:par>
                </p:childTnLst>
              </p:cTn>
              <p:nextCondLst>
                <p:cond evt="onClick" delay="0">
                  <p:tgtEl>
                    <p:spTgt spid="27673"/>
                  </p:tgtEl>
                </p:cond>
              </p:nextCondLst>
            </p:seq>
          </p:childTnLst>
        </p:cTn>
      </p:par>
    </p:tnLst>
    <p:bldLst>
      <p:bldP spid="27651" grpId="0" animBg="1"/>
      <p:bldP spid="27667" grpId="0" animBg="1"/>
      <p:bldP spid="27669" grpId="0" animBg="1"/>
      <p:bldP spid="27670" grpId="0" animBg="1"/>
      <p:bldP spid="27671"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435</TotalTime>
  <Words>824</Words>
  <Application>Microsoft Office PowerPoint</Application>
  <PresentationFormat>On-screen Show (4:3)</PresentationFormat>
  <Paragraphs>188</Paragraphs>
  <Slides>17</Slides>
  <Notes>0</Notes>
  <HiddenSlides>0</HiddenSlides>
  <MMClips>6</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Wingdings</vt:lpstr>
      <vt:lpstr>Wingdings 2</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THIETBIVANPHONG.VN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FINTEC</dc:creator>
  <cp:lastModifiedBy>CSTeam</cp:lastModifiedBy>
  <cp:revision>34</cp:revision>
  <dcterms:created xsi:type="dcterms:W3CDTF">2010-01-23T14:16:33Z</dcterms:created>
  <dcterms:modified xsi:type="dcterms:W3CDTF">2016-06-30T02:18:27Z</dcterms:modified>
</cp:coreProperties>
</file>