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30"/>
  </p:notesMasterIdLst>
  <p:sldIdLst>
    <p:sldId id="258" r:id="rId2"/>
    <p:sldId id="259" r:id="rId3"/>
    <p:sldId id="261" r:id="rId4"/>
    <p:sldId id="264" r:id="rId5"/>
    <p:sldId id="292" r:id="rId6"/>
    <p:sldId id="290" r:id="rId7"/>
    <p:sldId id="265" r:id="rId8"/>
    <p:sldId id="266" r:id="rId9"/>
    <p:sldId id="267" r:id="rId10"/>
    <p:sldId id="268" r:id="rId11"/>
    <p:sldId id="269" r:id="rId12"/>
    <p:sldId id="270" r:id="rId13"/>
    <p:sldId id="271" r:id="rId14"/>
    <p:sldId id="272" r:id="rId15"/>
    <p:sldId id="273" r:id="rId16"/>
    <p:sldId id="274" r:id="rId17"/>
    <p:sldId id="275" r:id="rId18"/>
    <p:sldId id="289" r:id="rId19"/>
    <p:sldId id="280" r:id="rId20"/>
    <p:sldId id="294" r:id="rId21"/>
    <p:sldId id="295" r:id="rId22"/>
    <p:sldId id="281" r:id="rId23"/>
    <p:sldId id="282" r:id="rId24"/>
    <p:sldId id="283" r:id="rId25"/>
    <p:sldId id="284" r:id="rId26"/>
    <p:sldId id="296" r:id="rId27"/>
    <p:sldId id="286" r:id="rId28"/>
    <p:sldId id="291"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00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409" autoAdjust="0"/>
    <p:restoredTop sz="94728" autoAdjust="0"/>
  </p:normalViewPr>
  <p:slideViewPr>
    <p:cSldViewPr>
      <p:cViewPr varScale="1">
        <p:scale>
          <a:sx n="41" d="100"/>
          <a:sy n="41" d="100"/>
        </p:scale>
        <p:origin x="-13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122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3174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122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F81ECFF9-73E5-4D46-9D9D-8ADDAB3C6C2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FD3068A-D365-4C51-86A0-A8BD15DA1E91}" type="slidenum">
              <a:rPr lang="en-US" smtClean="0"/>
              <a:pPr/>
              <a:t>4</a:t>
            </a:fld>
            <a:endParaRPr lang="en-US" smtClean="0"/>
          </a:p>
        </p:txBody>
      </p:sp>
      <p:sp>
        <p:nvSpPr>
          <p:cNvPr id="32771" name="Rectangle 2"/>
          <p:cNvSpPr>
            <a:spLocks noChangeArrowheads="1" noTextEdit="1"/>
          </p:cNvSpPr>
          <p:nvPr>
            <p:ph type="sldImg"/>
          </p:nvPr>
        </p:nvSpPr>
        <p:spPr>
          <a:solidFill>
            <a:srgbClr val="FFFFFF"/>
          </a:solidFill>
          <a:ln/>
        </p:spPr>
      </p:sp>
      <p:sp>
        <p:nvSpPr>
          <p:cNvPr id="3277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AF434A4-7810-4170-9465-97C887A9729C}" type="slidenum">
              <a:rPr lang="en-US" smtClean="0"/>
              <a:pPr/>
              <a:t>8</a:t>
            </a:fld>
            <a:endParaRPr lang="en-US" smtClean="0"/>
          </a:p>
        </p:txBody>
      </p:sp>
      <p:sp>
        <p:nvSpPr>
          <p:cNvPr id="33795" name="Rectangle 2"/>
          <p:cNvSpPr>
            <a:spLocks noChangeArrowheads="1" noTextEdit="1"/>
          </p:cNvSpPr>
          <p:nvPr>
            <p:ph type="sldImg"/>
          </p:nvPr>
        </p:nvSpPr>
        <p:spPr>
          <a:solidFill>
            <a:srgbClr val="FFFFFF"/>
          </a:solidFill>
          <a:ln/>
        </p:spPr>
      </p:sp>
      <p:sp>
        <p:nvSpPr>
          <p:cNvPr id="3379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8014A2B-81AC-47D6-8A49-DE5003DCC8A6}" type="slidenum">
              <a:rPr lang="en-US" smtClean="0"/>
              <a:pPr/>
              <a:t>10</a:t>
            </a:fld>
            <a:endParaRPr lang="en-US" smtClean="0"/>
          </a:p>
        </p:txBody>
      </p:sp>
      <p:sp>
        <p:nvSpPr>
          <p:cNvPr id="34819" name="Rectangle 2"/>
          <p:cNvSpPr>
            <a:spLocks noChangeArrowheads="1" noTextEdit="1"/>
          </p:cNvSpPr>
          <p:nvPr>
            <p:ph type="sldImg"/>
          </p:nvPr>
        </p:nvSpPr>
        <p:spPr>
          <a:solidFill>
            <a:srgbClr val="FFFFFF"/>
          </a:solidFill>
          <a:ln/>
        </p:spPr>
      </p:sp>
      <p:sp>
        <p:nvSpPr>
          <p:cNvPr id="3482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260A5CA-A469-437F-8CE6-156A980F582E}" type="slidenum">
              <a:rPr lang="en-US" smtClean="0"/>
              <a:pPr/>
              <a:t>11</a:t>
            </a:fld>
            <a:endParaRPr lang="en-US" smtClean="0"/>
          </a:p>
        </p:txBody>
      </p:sp>
      <p:sp>
        <p:nvSpPr>
          <p:cNvPr id="35843" name="Rectangle 2"/>
          <p:cNvSpPr>
            <a:spLocks noChangeArrowheads="1" noTextEdit="1"/>
          </p:cNvSpPr>
          <p:nvPr>
            <p:ph type="sldImg"/>
          </p:nvPr>
        </p:nvSpPr>
        <p:spPr>
          <a:solidFill>
            <a:srgbClr val="FFFFFF"/>
          </a:solidFill>
          <a:ln/>
        </p:spPr>
      </p:sp>
      <p:sp>
        <p:nvSpPr>
          <p:cNvPr id="3584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A73A6AD-710F-4770-BE75-7B4071F87949}" type="slidenum">
              <a:rPr lang="en-US" smtClean="0"/>
              <a:pPr/>
              <a:t>13</a:t>
            </a:fld>
            <a:endParaRPr lang="en-US" smtClean="0"/>
          </a:p>
        </p:txBody>
      </p:sp>
      <p:sp>
        <p:nvSpPr>
          <p:cNvPr id="36867" name="Rectangle 2"/>
          <p:cNvSpPr>
            <a:spLocks noChangeArrowheads="1" noTextEdit="1"/>
          </p:cNvSpPr>
          <p:nvPr>
            <p:ph type="sldImg"/>
          </p:nvPr>
        </p:nvSpPr>
        <p:spPr>
          <a:solidFill>
            <a:srgbClr val="FFFFFF"/>
          </a:solidFill>
          <a:ln/>
        </p:spPr>
      </p:sp>
      <p:sp>
        <p:nvSpPr>
          <p:cNvPr id="3686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F26E1BD-77F7-4137-9002-3637A6A95B4A}" type="slidenum">
              <a:rPr lang="en-US" smtClean="0"/>
              <a:pPr/>
              <a:t>14</a:t>
            </a:fld>
            <a:endParaRPr lang="en-US" smtClean="0"/>
          </a:p>
        </p:txBody>
      </p:sp>
      <p:sp>
        <p:nvSpPr>
          <p:cNvPr id="37891" name="Rectangle 2"/>
          <p:cNvSpPr>
            <a:spLocks noChangeArrowheads="1" noTextEdit="1"/>
          </p:cNvSpPr>
          <p:nvPr>
            <p:ph type="sldImg"/>
          </p:nvPr>
        </p:nvSpPr>
        <p:spPr>
          <a:solidFill>
            <a:srgbClr val="FFFFFF"/>
          </a:solidFill>
          <a:ln/>
        </p:spPr>
      </p:sp>
      <p:sp>
        <p:nvSpPr>
          <p:cNvPr id="3789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F7A0992-F30B-4832-8C4D-1EEBACABCA2A}" type="slidenum">
              <a:rPr lang="en-US" smtClean="0"/>
              <a:pPr/>
              <a:t>18</a:t>
            </a:fld>
            <a:endParaRPr lang="en-US" smtClean="0"/>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7" name="Freeform 5"/>
          <p:cNvSpPr>
            <a:spLocks/>
          </p:cNvSpPr>
          <p:nvPr/>
        </p:nvSpPr>
        <p:spPr bwMode="hidden">
          <a:xfrm>
            <a:off x="6242050" y="626903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pPr>
                  <a:defRPr/>
                </a:pPr>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pPr>
                  <a:defRPr/>
                </a:pPr>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pPr>
                  <a:defRPr/>
                </a:pPr>
                <a:endParaRPr lang="en-US"/>
              </a:p>
            </p:txBody>
          </p:sp>
          <p:sp>
            <p:nvSpPr>
              <p:cNvPr id="16"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pPr>
                  <a:defRPr/>
                </a:pPr>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pPr>
                <a:defRPr/>
              </a:pPr>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pPr>
                <a:defRPr/>
              </a:pPr>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pPr>
                <a:defRPr/>
              </a:pPr>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pPr>
                <a:defRPr/>
              </a:pPr>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pPr>
                <a:defRPr/>
              </a:pPr>
              <a:endParaRPr lang="en-US"/>
            </a:p>
          </p:txBody>
        </p:sp>
        <p:sp>
          <p:nvSpPr>
            <p:cNvPr id="23" name="Freeform 21"/>
            <p:cNvSpPr>
              <a:spLocks/>
            </p:cNvSpPr>
            <p:nvPr userDrawn="1"/>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pPr>
                <a:defRPr/>
              </a:pPr>
              <a:endParaRPr lang="en-US"/>
            </a:p>
          </p:txBody>
        </p:sp>
      </p:grpSp>
      <p:sp>
        <p:nvSpPr>
          <p:cNvPr id="60438"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6043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1B09EDE6-449B-4E4D-BE83-8DBA5576B7F0}"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A3C40780-D7C7-47E3-A05A-28355DED88E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2A283D00-90F0-4DDC-BF4C-139AFBC3597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2A032422-7A30-44EA-86F5-D2C03B935FA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4"/>
          <p:cNvSpPr>
            <a:spLocks noGrp="1" noChangeArrowheads="1"/>
          </p:cNvSpPr>
          <p:nvPr>
            <p:ph type="dt" sz="half" idx="10"/>
          </p:nvPr>
        </p:nvSpPr>
        <p:spPr>
          <a:ln/>
        </p:spPr>
        <p:txBody>
          <a:bodyPr/>
          <a:lstStyle>
            <a:lvl1pPr>
              <a:defRPr/>
            </a:lvl1pPr>
          </a:lstStyle>
          <a:p>
            <a:pPr>
              <a:defRPr/>
            </a:pPr>
            <a:endParaRPr lang="en-US"/>
          </a:p>
        </p:txBody>
      </p:sp>
      <p:sp>
        <p:nvSpPr>
          <p:cNvPr id="7" name="Rectangle 25"/>
          <p:cNvSpPr>
            <a:spLocks noGrp="1" noChangeArrowheads="1"/>
          </p:cNvSpPr>
          <p:nvPr>
            <p:ph type="ftr" sz="quarter" idx="11"/>
          </p:nvPr>
        </p:nvSpPr>
        <p:spPr>
          <a:ln/>
        </p:spPr>
        <p:txBody>
          <a:bodyPr/>
          <a:lstStyle>
            <a:lvl1pPr>
              <a:defRPr/>
            </a:lvl1pPr>
          </a:lstStyle>
          <a:p>
            <a:pPr>
              <a:defRPr/>
            </a:pPr>
            <a:endParaRPr lang="en-US"/>
          </a:p>
        </p:txBody>
      </p:sp>
      <p:sp>
        <p:nvSpPr>
          <p:cNvPr id="8" name="Rectangle 26"/>
          <p:cNvSpPr>
            <a:spLocks noGrp="1" noChangeArrowheads="1"/>
          </p:cNvSpPr>
          <p:nvPr>
            <p:ph type="sldNum" sz="quarter" idx="12"/>
          </p:nvPr>
        </p:nvSpPr>
        <p:spPr>
          <a:ln/>
        </p:spPr>
        <p:txBody>
          <a:bodyPr/>
          <a:lstStyle>
            <a:lvl1pPr>
              <a:defRPr/>
            </a:lvl1pPr>
          </a:lstStyle>
          <a:p>
            <a:pPr>
              <a:defRPr/>
            </a:pPr>
            <a:fld id="{83EFB502-5DEA-42D8-9571-2B04B7E028E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86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7A3720BB-F235-415F-8C2A-831D7A46344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AB3CF7FE-D206-49EC-BF56-A45A304982F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529D0868-00D7-43DC-8A4E-15BDAB4C393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E11F09BD-2553-4036-96CE-24138E9931D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290D0057-AFF7-426B-86E2-3A45F70632A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DEB78A99-84A4-472E-BCB8-477EFF6CB28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F25AF9E9-2D25-4A02-9ADD-3CB9C71FE79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74F4318A-F7D3-41A4-8565-13CB688462D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043C39C2-4B31-425C-A0A5-D237E5E8015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5939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1027" name="Freeform 5"/>
          <p:cNvSpPr>
            <a:spLocks/>
          </p:cNvSpPr>
          <p:nvPr/>
        </p:nvSpPr>
        <p:spPr bwMode="hidden">
          <a:xfrm>
            <a:off x="6248400" y="626268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p>
        </p:txBody>
      </p:sp>
      <p:grpSp>
        <p:nvGrpSpPr>
          <p:cNvPr id="14340" name="Group 6"/>
          <p:cNvGrpSpPr>
            <a:grpSpLocks/>
          </p:cNvGrpSpPr>
          <p:nvPr/>
        </p:nvGrpSpPr>
        <p:grpSpPr bwMode="auto">
          <a:xfrm>
            <a:off x="0" y="6019800"/>
            <a:ext cx="7848600" cy="857250"/>
            <a:chOff x="0" y="3792"/>
            <a:chExt cx="4944" cy="540"/>
          </a:xfrm>
        </p:grpSpPr>
        <p:sp>
          <p:nvSpPr>
            <p:cNvPr id="5939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4354"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pPr>
                  <a:defRPr/>
                </a:pPr>
                <a:endParaRPr lang="en-US"/>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pPr>
                  <a:defRPr/>
                </a:pPr>
                <a:endParaRPr lang="en-US"/>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pPr>
                  <a:defRPr/>
                </a:pPr>
                <a:endParaRPr lang="en-US"/>
              </a:p>
            </p:txBody>
          </p:sp>
          <p:sp>
            <p:nvSpPr>
              <p:cNvPr id="1048"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pPr>
                  <a:defRPr/>
                </a:pPr>
                <a:endParaRPr lang="en-US"/>
              </a:p>
            </p:txBody>
          </p:sp>
        </p:grpSp>
        <p:sp>
          <p:nvSpPr>
            <p:cNvPr id="59406"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4341"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pPr>
                <a:defRPr/>
              </a:pPr>
              <a:endParaRPr lang="en-US"/>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pPr>
                <a:defRPr/>
              </a:pPr>
              <a:endParaRPr lang="en-US"/>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pPr>
                <a:defRPr/>
              </a:pPr>
              <a:endParaRPr lang="en-US"/>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pPr>
                <a:defRPr/>
              </a:pPr>
              <a:endParaRPr lang="en-US"/>
            </a:p>
          </p:txBody>
        </p:sp>
        <p:sp>
          <p:nvSpPr>
            <p:cNvPr id="1039" name="Freeform 20"/>
            <p:cNvSpPr>
              <a:spLocks/>
            </p:cNvSpPr>
            <p:nvPr/>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pPr>
                <a:defRPr/>
              </a:pPr>
              <a:endParaRPr lang="en-US"/>
            </a:p>
          </p:txBody>
        </p:sp>
        <p:sp>
          <p:nvSpPr>
            <p:cNvPr id="1040" name="Freeform 21"/>
            <p:cNvSpPr>
              <a:spLocks/>
            </p:cNvSpPr>
            <p:nvPr/>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pPr>
                <a:defRPr/>
              </a:pPr>
              <a:endParaRPr lang="en-US"/>
            </a:p>
          </p:txBody>
        </p:sp>
      </p:grpSp>
      <p:sp>
        <p:nvSpPr>
          <p:cNvPr id="59414"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43"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9416"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59417"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59418"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2ACB0977-CAEE-44F6-9060-727F85D5A9A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29"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gi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6.gi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gif"/><Relationship Id="rId2" Type="http://schemas.openxmlformats.org/officeDocument/2006/relationships/audio" Target="file:///D:\My%20Documents\My%20Music\Unknown%20Artist\Unknown%20Album\Nh&#7919;ng%20b&#244;g%20hoa%20nh&#7919;g%20b&#224;i%20ca.wma" TargetMode="Externa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image" Target="../media/image13.png"/><Relationship Id="rId4"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6.gif"/><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6.gif"/></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19.wmf"/><Relationship Id="rId3" Type="http://schemas.openxmlformats.org/officeDocument/2006/relationships/slide" Target="slide28.xml"/><Relationship Id="rId7" Type="http://schemas.openxmlformats.org/officeDocument/2006/relationships/slide" Target="slide22.xml"/><Relationship Id="rId12" Type="http://schemas.openxmlformats.org/officeDocument/2006/relationships/slide" Target="slide2.xml"/><Relationship Id="rId2" Type="http://schemas.openxmlformats.org/officeDocument/2006/relationships/slide" Target="slide1.xml"/><Relationship Id="rId16" Type="http://schemas.openxmlformats.org/officeDocument/2006/relationships/image" Target="../media/image22.gif"/><Relationship Id="rId1" Type="http://schemas.openxmlformats.org/officeDocument/2006/relationships/slideLayout" Target="../slideLayouts/slideLayout12.xml"/><Relationship Id="rId6" Type="http://schemas.openxmlformats.org/officeDocument/2006/relationships/slide" Target="slide24.xml"/><Relationship Id="rId11" Type="http://schemas.openxmlformats.org/officeDocument/2006/relationships/slide" Target="slide26.xml"/><Relationship Id="rId5" Type="http://schemas.openxmlformats.org/officeDocument/2006/relationships/slide" Target="slide23.xml"/><Relationship Id="rId15" Type="http://schemas.openxmlformats.org/officeDocument/2006/relationships/image" Target="../media/image21.gif"/><Relationship Id="rId10" Type="http://schemas.openxmlformats.org/officeDocument/2006/relationships/slide" Target="slide12.xml"/><Relationship Id="rId4" Type="http://schemas.openxmlformats.org/officeDocument/2006/relationships/slide" Target="slide11.xml"/><Relationship Id="rId9" Type="http://schemas.openxmlformats.org/officeDocument/2006/relationships/slide" Target="slide27.xml"/><Relationship Id="rId14" Type="http://schemas.openxmlformats.org/officeDocument/2006/relationships/image" Target="../media/image20.w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slide" Target="slide19.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 Target="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2.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gi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4098" name="WordArt 2"/>
          <p:cNvSpPr>
            <a:spLocks noChangeArrowheads="1" noChangeShapeType="1" noTextEdit="1"/>
          </p:cNvSpPr>
          <p:nvPr/>
        </p:nvSpPr>
        <p:spPr bwMode="auto">
          <a:xfrm rot="-98534">
            <a:off x="2819400" y="765175"/>
            <a:ext cx="3959225" cy="758825"/>
          </a:xfrm>
          <a:prstGeom prst="rect">
            <a:avLst/>
          </a:prstGeom>
        </p:spPr>
        <p:txBody>
          <a:bodyPr wrap="none" fromWordArt="1">
            <a:prstTxWarp prst="textWave1">
              <a:avLst>
                <a:gd name="adj1" fmla="val 13005"/>
                <a:gd name="adj2" fmla="val -111"/>
              </a:avLst>
            </a:prstTxWarp>
          </a:bodyPr>
          <a:lstStyle/>
          <a:p>
            <a:pPr algn="ctr"/>
            <a:r>
              <a:rPr lang="en-US" sz="2800" b="1" kern="10">
                <a:ln w="9525">
                  <a:solidFill>
                    <a:srgbClr val="FFFF00"/>
                  </a:solidFill>
                  <a:round/>
                  <a:headEnd/>
                  <a:tailEnd/>
                </a:ln>
                <a:solidFill>
                  <a:srgbClr val="FFFF00"/>
                </a:solidFill>
                <a:effectLst>
                  <a:outerShdw dist="53882" dir="2700000" algn="ctr" rotWithShape="0">
                    <a:srgbClr val="C0C0C0">
                      <a:alpha val="79999"/>
                    </a:srgbClr>
                  </a:outerShdw>
                </a:effectLst>
                <a:latin typeface="Arial"/>
                <a:cs typeface="Arial"/>
              </a:rPr>
              <a:t>Kiểm tra bài cũ</a:t>
            </a:r>
          </a:p>
        </p:txBody>
      </p:sp>
      <p:pic>
        <p:nvPicPr>
          <p:cNvPr id="16387" name="Picture 3" descr="sonca"/>
          <p:cNvPicPr>
            <a:picLocks noChangeAspect="1" noChangeArrowheads="1"/>
          </p:cNvPicPr>
          <p:nvPr/>
        </p:nvPicPr>
        <p:blipFill>
          <a:blip r:embed="rId2"/>
          <a:srcRect/>
          <a:stretch>
            <a:fillRect/>
          </a:stretch>
        </p:blipFill>
        <p:spPr bwMode="auto">
          <a:xfrm>
            <a:off x="304800" y="1752600"/>
            <a:ext cx="3962400" cy="4648200"/>
          </a:xfrm>
          <a:prstGeom prst="rect">
            <a:avLst/>
          </a:prstGeom>
          <a:noFill/>
          <a:ln w="9525">
            <a:noFill/>
            <a:miter lim="800000"/>
            <a:headEnd/>
            <a:tailEnd/>
          </a:ln>
        </p:spPr>
      </p:pic>
      <p:sp>
        <p:nvSpPr>
          <p:cNvPr id="4100" name="Text Box 4"/>
          <p:cNvSpPr txBox="1">
            <a:spLocks noChangeArrowheads="1"/>
          </p:cNvSpPr>
          <p:nvPr/>
        </p:nvSpPr>
        <p:spPr bwMode="auto">
          <a:xfrm>
            <a:off x="4495800" y="2286000"/>
            <a:ext cx="4114800" cy="4062413"/>
          </a:xfrm>
          <a:prstGeom prst="rect">
            <a:avLst/>
          </a:prstGeom>
          <a:noFill/>
          <a:ln w="9525">
            <a:noFill/>
            <a:miter lim="800000"/>
            <a:headEnd/>
            <a:tailEnd/>
          </a:ln>
        </p:spPr>
        <p:txBody>
          <a:bodyPr>
            <a:spAutoFit/>
          </a:bodyPr>
          <a:lstStyle/>
          <a:p>
            <a:pPr eaLnBrk="1" hangingPunct="1">
              <a:spcBef>
                <a:spcPct val="50000"/>
              </a:spcBef>
            </a:pPr>
            <a:r>
              <a:rPr lang="en-US" sz="2800" b="1" i="1">
                <a:solidFill>
                  <a:srgbClr val="FFFF00"/>
                </a:solidFill>
              </a:rPr>
              <a:t>Em hãy trình bày bài hát:</a:t>
            </a:r>
          </a:p>
          <a:p>
            <a:pPr eaLnBrk="1" hangingPunct="1">
              <a:spcBef>
                <a:spcPct val="50000"/>
              </a:spcBef>
            </a:pPr>
            <a:r>
              <a:rPr lang="en-US" sz="2400"/>
              <a:t> </a:t>
            </a:r>
            <a:r>
              <a:rPr lang="en-US" sz="4000" b="1">
                <a:solidFill>
                  <a:srgbClr val="FFFF00"/>
                </a:solidFill>
              </a:rPr>
              <a:t>Con chim hay hót</a:t>
            </a:r>
          </a:p>
          <a:p>
            <a:pPr eaLnBrk="1" hangingPunct="1">
              <a:spcBef>
                <a:spcPct val="50000"/>
              </a:spcBef>
            </a:pPr>
            <a:r>
              <a:rPr lang="en-US" sz="2800">
                <a:solidFill>
                  <a:srgbClr val="FFFF00"/>
                </a:solidFill>
              </a:rPr>
              <a:t>          </a:t>
            </a:r>
            <a:r>
              <a:rPr lang="en-US" sz="2400" i="1">
                <a:solidFill>
                  <a:srgbClr val="FFFF00"/>
                </a:solidFill>
              </a:rPr>
              <a:t>Nhạc: Phan Huỳnh Điểu</a:t>
            </a:r>
          </a:p>
          <a:p>
            <a:pPr eaLnBrk="1" hangingPunct="1">
              <a:spcBef>
                <a:spcPct val="50000"/>
              </a:spcBef>
            </a:pPr>
            <a:r>
              <a:rPr lang="en-US" sz="2400" i="1">
                <a:solidFill>
                  <a:srgbClr val="FFFF00"/>
                </a:solidFill>
              </a:rPr>
              <a:t>           Lời: Theo đồng dao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3" presetClass="entr" presetSubtype="10" fill="hold" grpId="0" nodeType="afterEffect">
                                  <p:stCondLst>
                                    <p:cond delay="1000"/>
                                  </p:stCondLst>
                                  <p:childTnLst>
                                    <p:set>
                                      <p:cBhvr>
                                        <p:cTn id="11" dur="1" fill="hold">
                                          <p:stCondLst>
                                            <p:cond delay="0"/>
                                          </p:stCondLst>
                                        </p:cTn>
                                        <p:tgtEl>
                                          <p:spTgt spid="4100"/>
                                        </p:tgtEl>
                                        <p:attrNameLst>
                                          <p:attrName>style.visibility</p:attrName>
                                        </p:attrNameLst>
                                      </p:cBhvr>
                                      <p:to>
                                        <p:strVal val="visible"/>
                                      </p:to>
                                    </p:set>
                                    <p:animEffect transition="in" filter="blinds(horizontal)">
                                      <p:cBhvr>
                                        <p:cTn id="1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10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88064" name="Object 1024"/>
          <p:cNvGraphicFramePr>
            <a:graphicFrameLocks noChangeAspect="1"/>
          </p:cNvGraphicFramePr>
          <p:nvPr/>
        </p:nvGraphicFramePr>
        <p:xfrm>
          <a:off x="1066800" y="1981200"/>
          <a:ext cx="7543800" cy="1828800"/>
        </p:xfrm>
        <a:graphic>
          <a:graphicData uri="http://schemas.openxmlformats.org/presentationml/2006/ole">
            <p:oleObj spid="_x0000_s6146" name="Bitmap Image" r:id="rId4" imgW="3990476" imgH="571731" progId="Paint.Picture">
              <p:embed/>
            </p:oleObj>
          </a:graphicData>
        </a:graphic>
      </p:graphicFrame>
      <p:sp>
        <p:nvSpPr>
          <p:cNvPr id="18436" name="Rectangle 4"/>
          <p:cNvSpPr>
            <a:spLocks noChangeArrowheads="1"/>
          </p:cNvSpPr>
          <p:nvPr/>
        </p:nvSpPr>
        <p:spPr bwMode="auto">
          <a:xfrm>
            <a:off x="1524000" y="1219200"/>
            <a:ext cx="3200400" cy="762000"/>
          </a:xfrm>
          <a:prstGeom prst="rect">
            <a:avLst/>
          </a:prstGeom>
          <a:noFill/>
          <a:ln w="9525">
            <a:noFill/>
            <a:miter lim="800000"/>
            <a:headEnd/>
            <a:tailEnd/>
          </a:ln>
          <a:effectLst/>
        </p:spPr>
        <p:txBody>
          <a:bodyPr lIns="92075" tIns="46038" rIns="92075" bIns="46038" anchor="ctr"/>
          <a:lstStyle/>
          <a:p>
            <a:pPr algn="ctr" eaLnBrk="1" hangingPunct="1">
              <a:defRPr/>
            </a:pPr>
            <a:r>
              <a:rPr lang="en-US" sz="2400" b="1" u="sng">
                <a:solidFill>
                  <a:schemeClr val="hlink"/>
                </a:solidFill>
                <a:effectLst>
                  <a:outerShdw blurRad="38100" dist="38100" dir="2700000" algn="tl">
                    <a:srgbClr val="C0C0C0"/>
                  </a:outerShdw>
                </a:effectLst>
                <a:latin typeface="Arial"/>
              </a:rPr>
              <a:t>Câu 3:</a:t>
            </a:r>
          </a:p>
        </p:txBody>
      </p:sp>
      <p:pic>
        <p:nvPicPr>
          <p:cNvPr id="6149" name="Picture 5" descr="726986tyvhi3urbl"/>
          <p:cNvPicPr>
            <a:picLocks noChangeAspect="1" noChangeArrowheads="1" noCrop="1"/>
          </p:cNvPicPr>
          <p:nvPr/>
        </p:nvPicPr>
        <p:blipFill>
          <a:blip r:embed="rId5"/>
          <a:srcRect/>
          <a:stretch>
            <a:fillRect/>
          </a:stretch>
        </p:blipFill>
        <p:spPr bwMode="auto">
          <a:xfrm>
            <a:off x="0" y="0"/>
            <a:ext cx="914400" cy="6858000"/>
          </a:xfrm>
          <a:prstGeom prst="rect">
            <a:avLst/>
          </a:prstGeom>
          <a:noFill/>
          <a:ln w="9525">
            <a:noFill/>
            <a:miter lim="800000"/>
            <a:headEnd/>
            <a:tailEnd/>
          </a:ln>
        </p:spPr>
      </p:pic>
      <p:grpSp>
        <p:nvGrpSpPr>
          <p:cNvPr id="6150" name="Group 7"/>
          <p:cNvGrpSpPr>
            <a:grpSpLocks/>
          </p:cNvGrpSpPr>
          <p:nvPr/>
        </p:nvGrpSpPr>
        <p:grpSpPr bwMode="auto">
          <a:xfrm>
            <a:off x="838200" y="685800"/>
            <a:ext cx="7848600" cy="457200"/>
            <a:chOff x="528" y="432"/>
            <a:chExt cx="4944" cy="288"/>
          </a:xfrm>
        </p:grpSpPr>
        <p:sp>
          <p:nvSpPr>
            <p:cNvPr id="6151" name="Text Box 8"/>
            <p:cNvSpPr txBox="1">
              <a:spLocks noChangeArrowheads="1"/>
            </p:cNvSpPr>
            <p:nvPr/>
          </p:nvSpPr>
          <p:spPr bwMode="auto">
            <a:xfrm>
              <a:off x="1824" y="432"/>
              <a:ext cx="3648" cy="288"/>
            </a:xfrm>
            <a:prstGeom prst="rect">
              <a:avLst/>
            </a:prstGeom>
            <a:noFill/>
            <a:ln w="9525">
              <a:noFill/>
              <a:miter lim="800000"/>
              <a:headEnd/>
              <a:tailEnd/>
            </a:ln>
          </p:spPr>
          <p:txBody>
            <a:bodyPr>
              <a:spAutoFit/>
            </a:bodyPr>
            <a:lstStyle/>
            <a:p>
              <a:pPr algn="ctr" eaLnBrk="1" hangingPunct="1">
                <a:spcBef>
                  <a:spcPct val="50000"/>
                </a:spcBef>
              </a:pPr>
              <a:r>
                <a:rPr lang="en-US" sz="2400" b="1" i="1">
                  <a:solidFill>
                    <a:srgbClr val="FF3300"/>
                  </a:solidFill>
                </a:rPr>
                <a:t>Những bông hoa những bài ca</a:t>
              </a:r>
            </a:p>
          </p:txBody>
        </p:sp>
        <p:sp>
          <p:nvSpPr>
            <p:cNvPr id="18441" name="Rectangle 9"/>
            <p:cNvSpPr>
              <a:spLocks noChangeArrowheads="1"/>
            </p:cNvSpPr>
            <p:nvPr/>
          </p:nvSpPr>
          <p:spPr bwMode="auto">
            <a:xfrm>
              <a:off x="528" y="432"/>
              <a:ext cx="1440" cy="288"/>
            </a:xfrm>
            <a:prstGeom prst="rect">
              <a:avLst/>
            </a:prstGeom>
            <a:noFill/>
            <a:ln w="9525">
              <a:noFill/>
              <a:miter lim="800000"/>
              <a:headEnd/>
              <a:tailEnd/>
            </a:ln>
            <a:effectLst/>
          </p:spPr>
          <p:txBody>
            <a:bodyPr lIns="92075" tIns="46038" rIns="92075" bIns="46038" anchor="ctr"/>
            <a:lstStyle/>
            <a:p>
              <a:pPr algn="ctr" eaLnBrk="1" hangingPunct="1">
                <a:defRPr/>
              </a:pPr>
              <a:r>
                <a:rPr lang="en-US" sz="2400" b="1" u="sng">
                  <a:effectLst>
                    <a:outerShdw blurRad="38100" dist="38100" dir="2700000" algn="tl">
                      <a:srgbClr val="C0C0C0"/>
                    </a:outerShdw>
                  </a:effectLst>
                  <a:latin typeface="Arial"/>
                </a:rPr>
                <a:t>Học hát bài:</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1000"/>
                                  </p:stCondLst>
                                  <p:childTnLst>
                                    <p:set>
                                      <p:cBhvr>
                                        <p:cTn id="6" dur="1" fill="hold">
                                          <p:stCondLst>
                                            <p:cond delay="0"/>
                                          </p:stCondLst>
                                        </p:cTn>
                                        <p:tgtEl>
                                          <p:spTgt spid="18436"/>
                                        </p:tgtEl>
                                        <p:attrNameLst>
                                          <p:attrName>style.visibility</p:attrName>
                                        </p:attrNameLst>
                                      </p:cBhvr>
                                      <p:to>
                                        <p:strVal val="visible"/>
                                      </p:to>
                                    </p:set>
                                    <p:animEffect transition="in" filter="slide(fromBottom)">
                                      <p:cBhvr>
                                        <p:cTn id="7" dur="500"/>
                                        <p:tgtEl>
                                          <p:spTgt spid="18436"/>
                                        </p:tgtEl>
                                      </p:cBhvr>
                                    </p:animEffect>
                                  </p:childTnLst>
                                </p:cTn>
                              </p:par>
                            </p:childTnLst>
                          </p:cTn>
                        </p:par>
                        <p:par>
                          <p:cTn id="8" fill="hold" nodeType="afterGroup">
                            <p:stCondLst>
                              <p:cond delay="1500"/>
                            </p:stCondLst>
                            <p:childTnLst>
                              <p:par>
                                <p:cTn id="9" presetID="23" presetClass="entr" presetSubtype="16" fill="hold" nodeType="afterEffect">
                                  <p:stCondLst>
                                    <p:cond delay="1000"/>
                                  </p:stCondLst>
                                  <p:childTnLst>
                                    <p:set>
                                      <p:cBhvr>
                                        <p:cTn id="10" dur="1" fill="hold">
                                          <p:stCondLst>
                                            <p:cond delay="0"/>
                                          </p:stCondLst>
                                        </p:cTn>
                                        <p:tgtEl>
                                          <p:spTgt spid="88064"/>
                                        </p:tgtEl>
                                        <p:attrNameLst>
                                          <p:attrName>style.visibility</p:attrName>
                                        </p:attrNameLst>
                                      </p:cBhvr>
                                      <p:to>
                                        <p:strVal val="visible"/>
                                      </p:to>
                                    </p:set>
                                    <p:anim calcmode="lin" valueType="num">
                                      <p:cBhvr>
                                        <p:cTn id="11" dur="500" fill="hold"/>
                                        <p:tgtEl>
                                          <p:spTgt spid="88064"/>
                                        </p:tgtEl>
                                        <p:attrNameLst>
                                          <p:attrName>ppt_w</p:attrName>
                                        </p:attrNameLst>
                                      </p:cBhvr>
                                      <p:tavLst>
                                        <p:tav tm="0">
                                          <p:val>
                                            <p:fltVal val="0"/>
                                          </p:val>
                                        </p:tav>
                                        <p:tav tm="100000">
                                          <p:val>
                                            <p:strVal val="#ppt_w"/>
                                          </p:val>
                                        </p:tav>
                                      </p:tavLst>
                                    </p:anim>
                                    <p:anim calcmode="lin" valueType="num">
                                      <p:cBhvr>
                                        <p:cTn id="12" dur="500" fill="hold"/>
                                        <p:tgtEl>
                                          <p:spTgt spid="880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89088" name="Object 1024"/>
          <p:cNvGraphicFramePr>
            <a:graphicFrameLocks noChangeAspect="1"/>
          </p:cNvGraphicFramePr>
          <p:nvPr/>
        </p:nvGraphicFramePr>
        <p:xfrm>
          <a:off x="914400" y="2057400"/>
          <a:ext cx="7924800" cy="1905000"/>
        </p:xfrm>
        <a:graphic>
          <a:graphicData uri="http://schemas.openxmlformats.org/presentationml/2006/ole">
            <p:oleObj spid="_x0000_s7170" name="Bitmap Image" r:id="rId4" imgW="4009524" imgH="638264" progId="Paint.Picture">
              <p:embed/>
            </p:oleObj>
          </a:graphicData>
        </a:graphic>
      </p:graphicFrame>
      <p:sp>
        <p:nvSpPr>
          <p:cNvPr id="20484" name="Rectangle 4"/>
          <p:cNvSpPr>
            <a:spLocks noChangeArrowheads="1"/>
          </p:cNvSpPr>
          <p:nvPr/>
        </p:nvSpPr>
        <p:spPr bwMode="auto">
          <a:xfrm>
            <a:off x="1219200" y="914400"/>
            <a:ext cx="3200400" cy="762000"/>
          </a:xfrm>
          <a:prstGeom prst="rect">
            <a:avLst/>
          </a:prstGeom>
          <a:noFill/>
          <a:ln w="9525">
            <a:noFill/>
            <a:miter lim="800000"/>
            <a:headEnd/>
            <a:tailEnd/>
          </a:ln>
          <a:effectLst/>
        </p:spPr>
        <p:txBody>
          <a:bodyPr lIns="92075" tIns="46038" rIns="92075" bIns="46038" anchor="ctr"/>
          <a:lstStyle/>
          <a:p>
            <a:pPr algn="ctr" eaLnBrk="1" hangingPunct="1">
              <a:defRPr/>
            </a:pPr>
            <a:r>
              <a:rPr lang="en-US" sz="2400" b="1" u="sng">
                <a:solidFill>
                  <a:schemeClr val="hlink"/>
                </a:solidFill>
                <a:effectLst>
                  <a:outerShdw blurRad="38100" dist="38100" dir="2700000" algn="tl">
                    <a:srgbClr val="C0C0C0"/>
                  </a:outerShdw>
                </a:effectLst>
                <a:latin typeface="Arial"/>
              </a:rPr>
              <a:t>Câu 4:</a:t>
            </a:r>
          </a:p>
        </p:txBody>
      </p:sp>
      <p:pic>
        <p:nvPicPr>
          <p:cNvPr id="7173" name="Picture 5" descr="726986tyvhi3urbl"/>
          <p:cNvPicPr>
            <a:picLocks noChangeAspect="1" noChangeArrowheads="1" noCrop="1"/>
          </p:cNvPicPr>
          <p:nvPr/>
        </p:nvPicPr>
        <p:blipFill>
          <a:blip r:embed="rId5"/>
          <a:srcRect/>
          <a:stretch>
            <a:fillRect/>
          </a:stretch>
        </p:blipFill>
        <p:spPr bwMode="auto">
          <a:xfrm>
            <a:off x="0" y="0"/>
            <a:ext cx="990600" cy="6858000"/>
          </a:xfrm>
          <a:prstGeom prst="rect">
            <a:avLst/>
          </a:prstGeom>
          <a:noFill/>
          <a:ln w="9525">
            <a:noFill/>
            <a:miter lim="800000"/>
            <a:headEnd/>
            <a:tailEnd/>
          </a:ln>
        </p:spPr>
      </p:pic>
      <p:grpSp>
        <p:nvGrpSpPr>
          <p:cNvPr id="7174" name="Group 7"/>
          <p:cNvGrpSpPr>
            <a:grpSpLocks/>
          </p:cNvGrpSpPr>
          <p:nvPr/>
        </p:nvGrpSpPr>
        <p:grpSpPr bwMode="auto">
          <a:xfrm>
            <a:off x="838200" y="685800"/>
            <a:ext cx="7848600" cy="457200"/>
            <a:chOff x="528" y="432"/>
            <a:chExt cx="4944" cy="288"/>
          </a:xfrm>
        </p:grpSpPr>
        <p:sp>
          <p:nvSpPr>
            <p:cNvPr id="7175" name="Text Box 8"/>
            <p:cNvSpPr txBox="1">
              <a:spLocks noChangeArrowheads="1"/>
            </p:cNvSpPr>
            <p:nvPr/>
          </p:nvSpPr>
          <p:spPr bwMode="auto">
            <a:xfrm>
              <a:off x="1824" y="432"/>
              <a:ext cx="3648" cy="288"/>
            </a:xfrm>
            <a:prstGeom prst="rect">
              <a:avLst/>
            </a:prstGeom>
            <a:noFill/>
            <a:ln w="9525">
              <a:noFill/>
              <a:miter lim="800000"/>
              <a:headEnd/>
              <a:tailEnd/>
            </a:ln>
          </p:spPr>
          <p:txBody>
            <a:bodyPr>
              <a:spAutoFit/>
            </a:bodyPr>
            <a:lstStyle/>
            <a:p>
              <a:pPr algn="ctr" eaLnBrk="1" hangingPunct="1">
                <a:spcBef>
                  <a:spcPct val="50000"/>
                </a:spcBef>
              </a:pPr>
              <a:r>
                <a:rPr lang="en-US" sz="2400" b="1" i="1">
                  <a:solidFill>
                    <a:srgbClr val="FF3300"/>
                  </a:solidFill>
                </a:rPr>
                <a:t>Những bông hoa những bài ca</a:t>
              </a:r>
            </a:p>
          </p:txBody>
        </p:sp>
        <p:sp>
          <p:nvSpPr>
            <p:cNvPr id="20489" name="Rectangle 9"/>
            <p:cNvSpPr>
              <a:spLocks noChangeArrowheads="1"/>
            </p:cNvSpPr>
            <p:nvPr/>
          </p:nvSpPr>
          <p:spPr bwMode="auto">
            <a:xfrm>
              <a:off x="528" y="432"/>
              <a:ext cx="1440" cy="288"/>
            </a:xfrm>
            <a:prstGeom prst="rect">
              <a:avLst/>
            </a:prstGeom>
            <a:noFill/>
            <a:ln w="9525">
              <a:noFill/>
              <a:miter lim="800000"/>
              <a:headEnd/>
              <a:tailEnd/>
            </a:ln>
            <a:effectLst/>
          </p:spPr>
          <p:txBody>
            <a:bodyPr lIns="92075" tIns="46038" rIns="92075" bIns="46038" anchor="ctr"/>
            <a:lstStyle/>
            <a:p>
              <a:pPr algn="ctr" eaLnBrk="1" hangingPunct="1">
                <a:defRPr/>
              </a:pPr>
              <a:r>
                <a:rPr lang="en-US" sz="2400" b="1" u="sng">
                  <a:effectLst>
                    <a:outerShdw blurRad="38100" dist="38100" dir="2700000" algn="tl">
                      <a:srgbClr val="C0C0C0"/>
                    </a:outerShdw>
                  </a:effectLst>
                  <a:latin typeface="Arial"/>
                </a:rPr>
                <a:t>Học hát bài:</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1000"/>
                                  </p:stCondLst>
                                  <p:childTnLst>
                                    <p:set>
                                      <p:cBhvr>
                                        <p:cTn id="6" dur="1" fill="hold">
                                          <p:stCondLst>
                                            <p:cond delay="0"/>
                                          </p:stCondLst>
                                        </p:cTn>
                                        <p:tgtEl>
                                          <p:spTgt spid="20484"/>
                                        </p:tgtEl>
                                        <p:attrNameLst>
                                          <p:attrName>style.visibility</p:attrName>
                                        </p:attrNameLst>
                                      </p:cBhvr>
                                      <p:to>
                                        <p:strVal val="visible"/>
                                      </p:to>
                                    </p:set>
                                    <p:animEffect transition="in" filter="strips(downLeft)">
                                      <p:cBhvr>
                                        <p:cTn id="7" dur="500"/>
                                        <p:tgtEl>
                                          <p:spTgt spid="20484"/>
                                        </p:tgtEl>
                                      </p:cBhvr>
                                    </p:animEffect>
                                  </p:childTnLst>
                                </p:cTn>
                              </p:par>
                            </p:childTnLst>
                          </p:cTn>
                        </p:par>
                        <p:par>
                          <p:cTn id="8" fill="hold" nodeType="afterGroup">
                            <p:stCondLst>
                              <p:cond delay="1500"/>
                            </p:stCondLst>
                            <p:childTnLst>
                              <p:par>
                                <p:cTn id="9" presetID="12" presetClass="entr" presetSubtype="4" fill="hold" nodeType="afterEffect">
                                  <p:stCondLst>
                                    <p:cond delay="1000"/>
                                  </p:stCondLst>
                                  <p:childTnLst>
                                    <p:set>
                                      <p:cBhvr>
                                        <p:cTn id="10" dur="1" fill="hold">
                                          <p:stCondLst>
                                            <p:cond delay="0"/>
                                          </p:stCondLst>
                                        </p:cTn>
                                        <p:tgtEl>
                                          <p:spTgt spid="89088"/>
                                        </p:tgtEl>
                                        <p:attrNameLst>
                                          <p:attrName>style.visibility</p:attrName>
                                        </p:attrNameLst>
                                      </p:cBhvr>
                                      <p:to>
                                        <p:strVal val="visible"/>
                                      </p:to>
                                    </p:set>
                                    <p:animEffect transition="in" filter="slide(fromBottom)">
                                      <p:cBhvr>
                                        <p:cTn id="11" dur="500"/>
                                        <p:tgtEl>
                                          <p:spTgt spid="89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mtClean="0"/>
              <a:t/>
            </a:r>
            <a:br>
              <a:rPr lang="en-US" smtClean="0"/>
            </a:br>
            <a:r>
              <a:rPr lang="en-US" smtClean="0"/>
              <a:t/>
            </a:r>
            <a:br>
              <a:rPr lang="en-US" smtClean="0"/>
            </a:br>
            <a:endParaRPr lang="en-US" smtClean="0"/>
          </a:p>
        </p:txBody>
      </p:sp>
      <p:sp>
        <p:nvSpPr>
          <p:cNvPr id="22532" name="Text Box 4"/>
          <p:cNvSpPr txBox="1">
            <a:spLocks noChangeArrowheads="1"/>
          </p:cNvSpPr>
          <p:nvPr/>
        </p:nvSpPr>
        <p:spPr bwMode="auto">
          <a:xfrm>
            <a:off x="1143000" y="1524000"/>
            <a:ext cx="4114800" cy="457200"/>
          </a:xfrm>
          <a:prstGeom prst="rect">
            <a:avLst/>
          </a:prstGeom>
          <a:noFill/>
          <a:ln w="76200" cmpd="tri">
            <a:noFill/>
            <a:miter lim="800000"/>
            <a:headEnd/>
            <a:tailEnd/>
          </a:ln>
        </p:spPr>
        <p:txBody>
          <a:bodyPr>
            <a:spAutoFit/>
          </a:bodyPr>
          <a:lstStyle/>
          <a:p>
            <a:pPr algn="ctr">
              <a:spcBef>
                <a:spcPct val="50000"/>
              </a:spcBef>
            </a:pPr>
            <a:r>
              <a:rPr lang="en-US" sz="2400" b="1" u="sng">
                <a:solidFill>
                  <a:schemeClr val="accent2"/>
                </a:solidFill>
              </a:rPr>
              <a:t>Câu 3 và câu 4:</a:t>
            </a:r>
          </a:p>
        </p:txBody>
      </p:sp>
      <p:graphicFrame>
        <p:nvGraphicFramePr>
          <p:cNvPr id="22533" name="Object 5"/>
          <p:cNvGraphicFramePr>
            <a:graphicFrameLocks noChangeAspect="1"/>
          </p:cNvGraphicFramePr>
          <p:nvPr/>
        </p:nvGraphicFramePr>
        <p:xfrm>
          <a:off x="685800" y="2133600"/>
          <a:ext cx="8153400" cy="2209800"/>
        </p:xfrm>
        <a:graphic>
          <a:graphicData uri="http://schemas.openxmlformats.org/presentationml/2006/ole">
            <p:oleObj spid="_x0000_s8194" name="Bitmap Image" r:id="rId3" imgW="3971429" imgH="1066667" progId="Paint.Picture">
              <p:embed/>
            </p:oleObj>
          </a:graphicData>
        </a:graphic>
      </p:graphicFrame>
      <p:pic>
        <p:nvPicPr>
          <p:cNvPr id="8197" name="Picture 6" descr="726986tyvhi3urbl"/>
          <p:cNvPicPr>
            <a:picLocks noChangeAspect="1" noChangeArrowheads="1" noCrop="1"/>
          </p:cNvPicPr>
          <p:nvPr/>
        </p:nvPicPr>
        <p:blipFill>
          <a:blip r:embed="rId4"/>
          <a:srcRect/>
          <a:stretch>
            <a:fillRect/>
          </a:stretch>
        </p:blipFill>
        <p:spPr bwMode="auto">
          <a:xfrm>
            <a:off x="0" y="0"/>
            <a:ext cx="762000" cy="6858000"/>
          </a:xfrm>
          <a:prstGeom prst="rect">
            <a:avLst/>
          </a:prstGeom>
          <a:noFill/>
          <a:ln w="9525">
            <a:noFill/>
            <a:miter lim="800000"/>
            <a:headEnd/>
            <a:tailEnd/>
          </a:ln>
        </p:spPr>
      </p:pic>
      <p:grpSp>
        <p:nvGrpSpPr>
          <p:cNvPr id="8198" name="Group 8"/>
          <p:cNvGrpSpPr>
            <a:grpSpLocks/>
          </p:cNvGrpSpPr>
          <p:nvPr/>
        </p:nvGrpSpPr>
        <p:grpSpPr bwMode="auto">
          <a:xfrm>
            <a:off x="838200" y="685800"/>
            <a:ext cx="7848600" cy="457200"/>
            <a:chOff x="528" y="432"/>
            <a:chExt cx="4944" cy="288"/>
          </a:xfrm>
        </p:grpSpPr>
        <p:sp>
          <p:nvSpPr>
            <p:cNvPr id="8199" name="Text Box 9"/>
            <p:cNvSpPr txBox="1">
              <a:spLocks noChangeArrowheads="1"/>
            </p:cNvSpPr>
            <p:nvPr/>
          </p:nvSpPr>
          <p:spPr bwMode="auto">
            <a:xfrm>
              <a:off x="1824" y="432"/>
              <a:ext cx="3648" cy="288"/>
            </a:xfrm>
            <a:prstGeom prst="rect">
              <a:avLst/>
            </a:prstGeom>
            <a:noFill/>
            <a:ln w="9525">
              <a:noFill/>
              <a:miter lim="800000"/>
              <a:headEnd/>
              <a:tailEnd/>
            </a:ln>
          </p:spPr>
          <p:txBody>
            <a:bodyPr>
              <a:spAutoFit/>
            </a:bodyPr>
            <a:lstStyle/>
            <a:p>
              <a:pPr algn="ctr" eaLnBrk="1" hangingPunct="1">
                <a:spcBef>
                  <a:spcPct val="50000"/>
                </a:spcBef>
              </a:pPr>
              <a:r>
                <a:rPr lang="en-US" sz="2400" b="1" i="1">
                  <a:solidFill>
                    <a:srgbClr val="FF3300"/>
                  </a:solidFill>
                </a:rPr>
                <a:t>Những bông hoa những bài ca</a:t>
              </a:r>
            </a:p>
          </p:txBody>
        </p:sp>
        <p:sp>
          <p:nvSpPr>
            <p:cNvPr id="22538" name="Rectangle 10"/>
            <p:cNvSpPr>
              <a:spLocks noChangeArrowheads="1"/>
            </p:cNvSpPr>
            <p:nvPr/>
          </p:nvSpPr>
          <p:spPr bwMode="auto">
            <a:xfrm>
              <a:off x="528" y="432"/>
              <a:ext cx="1440" cy="288"/>
            </a:xfrm>
            <a:prstGeom prst="rect">
              <a:avLst/>
            </a:prstGeom>
            <a:noFill/>
            <a:ln w="9525">
              <a:noFill/>
              <a:miter lim="800000"/>
              <a:headEnd/>
              <a:tailEnd/>
            </a:ln>
            <a:effectLst/>
          </p:spPr>
          <p:txBody>
            <a:bodyPr lIns="92075" tIns="46038" rIns="92075" bIns="46038" anchor="ctr"/>
            <a:lstStyle/>
            <a:p>
              <a:pPr algn="ctr" eaLnBrk="1" hangingPunct="1">
                <a:defRPr/>
              </a:pPr>
              <a:r>
                <a:rPr lang="en-US" sz="2400" b="1" u="sng">
                  <a:effectLst>
                    <a:outerShdw blurRad="38100" dist="38100" dir="2700000" algn="tl">
                      <a:srgbClr val="000000"/>
                    </a:outerShdw>
                  </a:effectLst>
                  <a:latin typeface="Arial"/>
                </a:rPr>
                <a:t>Học hát bài:</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0-#ppt_w/2"/>
                                          </p:val>
                                        </p:tav>
                                        <p:tav tm="100000">
                                          <p:val>
                                            <p:strVal val="#ppt_x"/>
                                          </p:val>
                                        </p:tav>
                                      </p:tavLst>
                                    </p:anim>
                                    <p:anim calcmode="lin" valueType="num">
                                      <p:cBhvr additive="base">
                                        <p:cTn id="8" dur="500" fill="hold"/>
                                        <p:tgtEl>
                                          <p:spTgt spid="2253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9" presetClass="entr" presetSubtype="0" fill="hold" nodeType="afterEffect">
                                  <p:stCondLst>
                                    <p:cond delay="1000"/>
                                  </p:stCondLst>
                                  <p:childTnLst>
                                    <p:set>
                                      <p:cBhvr>
                                        <p:cTn id="11" dur="1" fill="hold">
                                          <p:stCondLst>
                                            <p:cond delay="0"/>
                                          </p:stCondLst>
                                        </p:cTn>
                                        <p:tgtEl>
                                          <p:spTgt spid="22533"/>
                                        </p:tgtEl>
                                        <p:attrNameLst>
                                          <p:attrName>style.visibility</p:attrName>
                                        </p:attrNameLst>
                                      </p:cBhvr>
                                      <p:to>
                                        <p:strVal val="visible"/>
                                      </p:to>
                                    </p:set>
                                    <p:animEffect transition="in" filter="dissolve">
                                      <p:cBhvr>
                                        <p:cTn id="12"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3554" name="Những bôg hoa nhữg bài ca.wma">
            <a:hlinkClick r:id="" action="ppaction://media"/>
          </p:cNvPr>
          <p:cNvPicPr>
            <a:picLocks noRot="1" noChangeAspect="1" noChangeArrowheads="1"/>
          </p:cNvPicPr>
          <p:nvPr>
            <a:audioFile r:link="rId2"/>
          </p:nvPr>
        </p:nvPicPr>
        <p:blipFill>
          <a:blip r:embed="rId5"/>
          <a:srcRect/>
          <a:stretch>
            <a:fillRect/>
          </a:stretch>
        </p:blipFill>
        <p:spPr bwMode="auto">
          <a:xfrm>
            <a:off x="8382000" y="6477000"/>
            <a:ext cx="152400" cy="152400"/>
          </a:xfrm>
          <a:prstGeom prst="rect">
            <a:avLst/>
          </a:prstGeom>
          <a:noFill/>
          <a:ln w="9525">
            <a:noFill/>
            <a:miter lim="800000"/>
            <a:headEnd/>
            <a:tailEnd/>
          </a:ln>
        </p:spPr>
      </p:pic>
      <p:graphicFrame>
        <p:nvGraphicFramePr>
          <p:cNvPr id="90112" name="Object 1024"/>
          <p:cNvGraphicFramePr>
            <a:graphicFrameLocks noChangeAspect="1"/>
          </p:cNvGraphicFramePr>
          <p:nvPr/>
        </p:nvGraphicFramePr>
        <p:xfrm>
          <a:off x="914400" y="2362200"/>
          <a:ext cx="8001000" cy="1905000"/>
        </p:xfrm>
        <a:graphic>
          <a:graphicData uri="http://schemas.openxmlformats.org/presentationml/2006/ole">
            <p:oleObj spid="_x0000_s9218" name="Bitmap Image" r:id="rId6" imgW="3982006" imgH="552527" progId="Paint.Picture">
              <p:embed/>
            </p:oleObj>
          </a:graphicData>
        </a:graphic>
      </p:graphicFrame>
      <p:sp>
        <p:nvSpPr>
          <p:cNvPr id="23556" name="Rectangle 4"/>
          <p:cNvSpPr>
            <a:spLocks noChangeArrowheads="1"/>
          </p:cNvSpPr>
          <p:nvPr/>
        </p:nvSpPr>
        <p:spPr bwMode="auto">
          <a:xfrm>
            <a:off x="1447800" y="1295400"/>
            <a:ext cx="3200400" cy="762000"/>
          </a:xfrm>
          <a:prstGeom prst="rect">
            <a:avLst/>
          </a:prstGeom>
          <a:noFill/>
          <a:ln w="9525">
            <a:noFill/>
            <a:miter lim="800000"/>
            <a:headEnd/>
            <a:tailEnd/>
          </a:ln>
          <a:effectLst/>
        </p:spPr>
        <p:txBody>
          <a:bodyPr lIns="92075" tIns="46038" rIns="92075" bIns="46038" anchor="ctr"/>
          <a:lstStyle/>
          <a:p>
            <a:pPr algn="ctr" eaLnBrk="1" hangingPunct="1">
              <a:defRPr/>
            </a:pPr>
            <a:r>
              <a:rPr lang="en-US" sz="2400" b="1" u="sng">
                <a:solidFill>
                  <a:schemeClr val="hlink"/>
                </a:solidFill>
                <a:effectLst>
                  <a:outerShdw blurRad="38100" dist="38100" dir="2700000" algn="tl">
                    <a:srgbClr val="C0C0C0"/>
                  </a:outerShdw>
                </a:effectLst>
                <a:latin typeface="Arial"/>
              </a:rPr>
              <a:t>Câu 5:</a:t>
            </a:r>
          </a:p>
        </p:txBody>
      </p:sp>
      <p:pic>
        <p:nvPicPr>
          <p:cNvPr id="9222" name="Picture 5" descr="726986tyvhi3urbl"/>
          <p:cNvPicPr>
            <a:picLocks noChangeAspect="1" noChangeArrowheads="1" noCrop="1"/>
          </p:cNvPicPr>
          <p:nvPr/>
        </p:nvPicPr>
        <p:blipFill>
          <a:blip r:embed="rId7"/>
          <a:srcRect/>
          <a:stretch>
            <a:fillRect/>
          </a:stretch>
        </p:blipFill>
        <p:spPr bwMode="auto">
          <a:xfrm>
            <a:off x="0" y="0"/>
            <a:ext cx="685800" cy="6858000"/>
          </a:xfrm>
          <a:prstGeom prst="rect">
            <a:avLst/>
          </a:prstGeom>
          <a:noFill/>
          <a:ln w="9525">
            <a:noFill/>
            <a:miter lim="800000"/>
            <a:headEnd/>
            <a:tailEnd/>
          </a:ln>
        </p:spPr>
      </p:pic>
      <p:grpSp>
        <p:nvGrpSpPr>
          <p:cNvPr id="9223" name="Group 7"/>
          <p:cNvGrpSpPr>
            <a:grpSpLocks/>
          </p:cNvGrpSpPr>
          <p:nvPr/>
        </p:nvGrpSpPr>
        <p:grpSpPr bwMode="auto">
          <a:xfrm>
            <a:off x="838200" y="685800"/>
            <a:ext cx="7848600" cy="457200"/>
            <a:chOff x="528" y="432"/>
            <a:chExt cx="4944" cy="288"/>
          </a:xfrm>
        </p:grpSpPr>
        <p:sp>
          <p:nvSpPr>
            <p:cNvPr id="9224" name="Text Box 8"/>
            <p:cNvSpPr txBox="1">
              <a:spLocks noChangeArrowheads="1"/>
            </p:cNvSpPr>
            <p:nvPr/>
          </p:nvSpPr>
          <p:spPr bwMode="auto">
            <a:xfrm>
              <a:off x="1824" y="432"/>
              <a:ext cx="3648" cy="288"/>
            </a:xfrm>
            <a:prstGeom prst="rect">
              <a:avLst/>
            </a:prstGeom>
            <a:noFill/>
            <a:ln w="9525">
              <a:noFill/>
              <a:miter lim="800000"/>
              <a:headEnd/>
              <a:tailEnd/>
            </a:ln>
          </p:spPr>
          <p:txBody>
            <a:bodyPr>
              <a:spAutoFit/>
            </a:bodyPr>
            <a:lstStyle/>
            <a:p>
              <a:pPr algn="ctr" eaLnBrk="1" hangingPunct="1">
                <a:spcBef>
                  <a:spcPct val="50000"/>
                </a:spcBef>
              </a:pPr>
              <a:r>
                <a:rPr lang="en-US" sz="2400" b="1" i="1">
                  <a:solidFill>
                    <a:srgbClr val="FF3300"/>
                  </a:solidFill>
                </a:rPr>
                <a:t>Những bông hoa những bài ca</a:t>
              </a:r>
            </a:p>
          </p:txBody>
        </p:sp>
        <p:sp>
          <p:nvSpPr>
            <p:cNvPr id="23561" name="Rectangle 9"/>
            <p:cNvSpPr>
              <a:spLocks noChangeArrowheads="1"/>
            </p:cNvSpPr>
            <p:nvPr/>
          </p:nvSpPr>
          <p:spPr bwMode="auto">
            <a:xfrm>
              <a:off x="528" y="432"/>
              <a:ext cx="1440" cy="288"/>
            </a:xfrm>
            <a:prstGeom prst="rect">
              <a:avLst/>
            </a:prstGeom>
            <a:noFill/>
            <a:ln w="9525">
              <a:noFill/>
              <a:miter lim="800000"/>
              <a:headEnd/>
              <a:tailEnd/>
            </a:ln>
            <a:effectLst/>
          </p:spPr>
          <p:txBody>
            <a:bodyPr lIns="92075" tIns="46038" rIns="92075" bIns="46038" anchor="ctr"/>
            <a:lstStyle/>
            <a:p>
              <a:pPr algn="ctr" eaLnBrk="1" hangingPunct="1">
                <a:defRPr/>
              </a:pPr>
              <a:r>
                <a:rPr lang="en-US" sz="2400" b="1" u="sng">
                  <a:effectLst>
                    <a:outerShdw blurRad="38100" dist="38100" dir="2700000" algn="tl">
                      <a:srgbClr val="C0C0C0"/>
                    </a:outerShdw>
                  </a:effectLst>
                  <a:latin typeface="Arial"/>
                </a:rPr>
                <a:t>Học hát bài:</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1000"/>
                                  </p:stCondLst>
                                  <p:childTnLst>
                                    <p:set>
                                      <p:cBhvr>
                                        <p:cTn id="6" dur="1" fill="hold">
                                          <p:stCondLst>
                                            <p:cond delay="0"/>
                                          </p:stCondLst>
                                        </p:cTn>
                                        <p:tgtEl>
                                          <p:spTgt spid="23556"/>
                                        </p:tgtEl>
                                        <p:attrNameLst>
                                          <p:attrName>style.visibility</p:attrName>
                                        </p:attrNameLst>
                                      </p:cBhvr>
                                      <p:to>
                                        <p:strVal val="visible"/>
                                      </p:to>
                                    </p:set>
                                    <p:animEffect transition="in" filter="barn(inHorizontal)">
                                      <p:cBhvr>
                                        <p:cTn id="7" dur="500"/>
                                        <p:tgtEl>
                                          <p:spTgt spid="23556"/>
                                        </p:tgtEl>
                                      </p:cBhvr>
                                    </p:animEffect>
                                  </p:childTnLst>
                                </p:cTn>
                              </p:par>
                            </p:childTnLst>
                          </p:cTn>
                        </p:par>
                        <p:par>
                          <p:cTn id="8" fill="hold" nodeType="afterGroup">
                            <p:stCondLst>
                              <p:cond delay="1500"/>
                            </p:stCondLst>
                            <p:childTnLst>
                              <p:par>
                                <p:cTn id="9" presetID="17" presetClass="entr" presetSubtype="10" fill="hold" nodeType="afterEffect">
                                  <p:stCondLst>
                                    <p:cond delay="1000"/>
                                  </p:stCondLst>
                                  <p:childTnLst>
                                    <p:set>
                                      <p:cBhvr>
                                        <p:cTn id="10" dur="1" fill="hold">
                                          <p:stCondLst>
                                            <p:cond delay="0"/>
                                          </p:stCondLst>
                                        </p:cTn>
                                        <p:tgtEl>
                                          <p:spTgt spid="90112"/>
                                        </p:tgtEl>
                                        <p:attrNameLst>
                                          <p:attrName>style.visibility</p:attrName>
                                        </p:attrNameLst>
                                      </p:cBhvr>
                                      <p:to>
                                        <p:strVal val="visible"/>
                                      </p:to>
                                    </p:set>
                                    <p:anim calcmode="lin" valueType="num">
                                      <p:cBhvr>
                                        <p:cTn id="11" dur="500" fill="hold"/>
                                        <p:tgtEl>
                                          <p:spTgt spid="90112"/>
                                        </p:tgtEl>
                                        <p:attrNameLst>
                                          <p:attrName>ppt_w</p:attrName>
                                        </p:attrNameLst>
                                      </p:cBhvr>
                                      <p:tavLst>
                                        <p:tav tm="0">
                                          <p:val>
                                            <p:fltVal val="0"/>
                                          </p:val>
                                        </p:tav>
                                        <p:tav tm="100000">
                                          <p:val>
                                            <p:strVal val="#ppt_w"/>
                                          </p:val>
                                        </p:tav>
                                      </p:tavLst>
                                    </p:anim>
                                    <p:anim calcmode="lin" valueType="num">
                                      <p:cBhvr>
                                        <p:cTn id="12" dur="500" fill="hold"/>
                                        <p:tgtEl>
                                          <p:spTgt spid="901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3554"/>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 presetClass="mediacall" presetSubtype="0" fill="hold" nodeType="clickEffect">
                                  <p:stCondLst>
                                    <p:cond delay="0"/>
                                  </p:stCondLst>
                                  <p:childTnLst>
                                    <p:cmd type="call" cmd="playFrom(0.0)">
                                      <p:cBhvr>
                                        <p:cTn id="17" dur="1" fill="hold"/>
                                        <p:tgtEl>
                                          <p:spTgt spid="23554"/>
                                        </p:tgtEl>
                                      </p:cBhvr>
                                    </p:cmd>
                                  </p:childTnLst>
                                </p:cTn>
                              </p:par>
                            </p:childTnLst>
                          </p:cTn>
                        </p:par>
                      </p:childTnLst>
                    </p:cTn>
                  </p:par>
                </p:childTnLst>
              </p:cTn>
              <p:nextCondLst>
                <p:cond evt="onClick" delay="0">
                  <p:tgtEl>
                    <p:spTgt spid="23554"/>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23554"/>
                </p:tgtEl>
              </p:cMediaNode>
            </p:audio>
          </p:childTnLst>
        </p:cTn>
      </p:par>
    </p:tnLst>
    <p:bldLst>
      <p:bldP spid="2355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91136" name="Object 1024"/>
          <p:cNvGraphicFramePr>
            <a:graphicFrameLocks noChangeAspect="1"/>
          </p:cNvGraphicFramePr>
          <p:nvPr/>
        </p:nvGraphicFramePr>
        <p:xfrm>
          <a:off x="914400" y="2133600"/>
          <a:ext cx="7924800" cy="1895475"/>
        </p:xfrm>
        <a:graphic>
          <a:graphicData uri="http://schemas.openxmlformats.org/presentationml/2006/ole">
            <p:oleObj spid="_x0000_s10242" name="Bitmap Image" r:id="rId4" imgW="3914286" imgH="600159" progId="Paint.Picture">
              <p:embed/>
            </p:oleObj>
          </a:graphicData>
        </a:graphic>
      </p:graphicFrame>
      <p:sp>
        <p:nvSpPr>
          <p:cNvPr id="25607" name="Rectangle 7"/>
          <p:cNvSpPr>
            <a:spLocks noChangeArrowheads="1"/>
          </p:cNvSpPr>
          <p:nvPr/>
        </p:nvSpPr>
        <p:spPr bwMode="auto">
          <a:xfrm>
            <a:off x="1828800" y="1219200"/>
            <a:ext cx="1524000" cy="762000"/>
          </a:xfrm>
          <a:prstGeom prst="rect">
            <a:avLst/>
          </a:prstGeom>
          <a:noFill/>
          <a:ln w="9525">
            <a:noFill/>
            <a:miter lim="800000"/>
            <a:headEnd/>
            <a:tailEnd/>
          </a:ln>
          <a:effectLst/>
        </p:spPr>
        <p:txBody>
          <a:bodyPr lIns="92075" tIns="46038" rIns="92075" bIns="46038" anchor="ctr"/>
          <a:lstStyle/>
          <a:p>
            <a:pPr algn="ctr" eaLnBrk="1" hangingPunct="1">
              <a:defRPr/>
            </a:pPr>
            <a:r>
              <a:rPr lang="en-US" sz="2400" b="1" u="sng">
                <a:solidFill>
                  <a:schemeClr val="hlink"/>
                </a:solidFill>
                <a:effectLst>
                  <a:outerShdw blurRad="38100" dist="38100" dir="2700000" algn="tl">
                    <a:srgbClr val="C0C0C0"/>
                  </a:outerShdw>
                </a:effectLst>
                <a:latin typeface="Arial"/>
              </a:rPr>
              <a:t>Câu 6:</a:t>
            </a:r>
          </a:p>
        </p:txBody>
      </p:sp>
      <p:pic>
        <p:nvPicPr>
          <p:cNvPr id="10245" name="Picture 8" descr="726986tyvhi3urbl"/>
          <p:cNvPicPr>
            <a:picLocks noChangeAspect="1" noChangeArrowheads="1" noCrop="1"/>
          </p:cNvPicPr>
          <p:nvPr/>
        </p:nvPicPr>
        <p:blipFill>
          <a:blip r:embed="rId5"/>
          <a:srcRect/>
          <a:stretch>
            <a:fillRect/>
          </a:stretch>
        </p:blipFill>
        <p:spPr bwMode="auto">
          <a:xfrm>
            <a:off x="0" y="0"/>
            <a:ext cx="914400" cy="6858000"/>
          </a:xfrm>
          <a:prstGeom prst="rect">
            <a:avLst/>
          </a:prstGeom>
          <a:noFill/>
          <a:ln w="9525">
            <a:noFill/>
            <a:miter lim="800000"/>
            <a:headEnd/>
            <a:tailEnd/>
          </a:ln>
        </p:spPr>
      </p:pic>
      <p:grpSp>
        <p:nvGrpSpPr>
          <p:cNvPr id="10246" name="Group 10"/>
          <p:cNvGrpSpPr>
            <a:grpSpLocks/>
          </p:cNvGrpSpPr>
          <p:nvPr/>
        </p:nvGrpSpPr>
        <p:grpSpPr bwMode="auto">
          <a:xfrm>
            <a:off x="838200" y="685800"/>
            <a:ext cx="7848600" cy="457200"/>
            <a:chOff x="528" y="432"/>
            <a:chExt cx="4944" cy="288"/>
          </a:xfrm>
        </p:grpSpPr>
        <p:sp>
          <p:nvSpPr>
            <p:cNvPr id="10247" name="Text Box 11"/>
            <p:cNvSpPr txBox="1">
              <a:spLocks noChangeArrowheads="1"/>
            </p:cNvSpPr>
            <p:nvPr/>
          </p:nvSpPr>
          <p:spPr bwMode="auto">
            <a:xfrm>
              <a:off x="1824" y="432"/>
              <a:ext cx="3648" cy="288"/>
            </a:xfrm>
            <a:prstGeom prst="rect">
              <a:avLst/>
            </a:prstGeom>
            <a:noFill/>
            <a:ln w="9525">
              <a:noFill/>
              <a:miter lim="800000"/>
              <a:headEnd/>
              <a:tailEnd/>
            </a:ln>
          </p:spPr>
          <p:txBody>
            <a:bodyPr>
              <a:spAutoFit/>
            </a:bodyPr>
            <a:lstStyle/>
            <a:p>
              <a:pPr algn="ctr" eaLnBrk="1" hangingPunct="1">
                <a:spcBef>
                  <a:spcPct val="50000"/>
                </a:spcBef>
              </a:pPr>
              <a:r>
                <a:rPr lang="en-US" sz="2400" b="1" i="1">
                  <a:solidFill>
                    <a:srgbClr val="FF3300"/>
                  </a:solidFill>
                </a:rPr>
                <a:t>Những bông hoa những bài ca</a:t>
              </a:r>
            </a:p>
          </p:txBody>
        </p:sp>
        <p:sp>
          <p:nvSpPr>
            <p:cNvPr id="25612" name="Rectangle 12"/>
            <p:cNvSpPr>
              <a:spLocks noChangeArrowheads="1"/>
            </p:cNvSpPr>
            <p:nvPr/>
          </p:nvSpPr>
          <p:spPr bwMode="auto">
            <a:xfrm>
              <a:off x="528" y="432"/>
              <a:ext cx="1440" cy="288"/>
            </a:xfrm>
            <a:prstGeom prst="rect">
              <a:avLst/>
            </a:prstGeom>
            <a:noFill/>
            <a:ln w="9525">
              <a:noFill/>
              <a:miter lim="800000"/>
              <a:headEnd/>
              <a:tailEnd/>
            </a:ln>
            <a:effectLst/>
          </p:spPr>
          <p:txBody>
            <a:bodyPr lIns="92075" tIns="46038" rIns="92075" bIns="46038" anchor="ctr"/>
            <a:lstStyle/>
            <a:p>
              <a:pPr algn="ctr" eaLnBrk="1" hangingPunct="1">
                <a:defRPr/>
              </a:pPr>
              <a:r>
                <a:rPr lang="en-US" sz="2400" b="1" u="sng">
                  <a:effectLst>
                    <a:outerShdw blurRad="38100" dist="38100" dir="2700000" algn="tl">
                      <a:srgbClr val="C0C0C0"/>
                    </a:outerShdw>
                  </a:effectLst>
                  <a:latin typeface="Arial"/>
                </a:rPr>
                <a:t>Học hát bài:</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5607"/>
                                        </p:tgtEl>
                                        <p:attrNameLst>
                                          <p:attrName>style.visibility</p:attrName>
                                        </p:attrNameLst>
                                      </p:cBhvr>
                                      <p:to>
                                        <p:strVal val="visible"/>
                                      </p:to>
                                    </p:set>
                                    <p:anim calcmode="lin" valueType="num">
                                      <p:cBhvr>
                                        <p:cTn id="7" dur="500" fill="hold"/>
                                        <p:tgtEl>
                                          <p:spTgt spid="25607"/>
                                        </p:tgtEl>
                                        <p:attrNameLst>
                                          <p:attrName>ppt_w</p:attrName>
                                        </p:attrNameLst>
                                      </p:cBhvr>
                                      <p:tavLst>
                                        <p:tav tm="0">
                                          <p:val>
                                            <p:fltVal val="0"/>
                                          </p:val>
                                        </p:tav>
                                        <p:tav tm="100000">
                                          <p:val>
                                            <p:strVal val="#ppt_w"/>
                                          </p:val>
                                        </p:tav>
                                      </p:tavLst>
                                    </p:anim>
                                    <p:anim calcmode="lin" valueType="num">
                                      <p:cBhvr>
                                        <p:cTn id="8" dur="500" fill="hold"/>
                                        <p:tgtEl>
                                          <p:spTgt spid="25607"/>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16" presetClass="entr" presetSubtype="26" fill="hold" nodeType="afterEffect">
                                  <p:stCondLst>
                                    <p:cond delay="1000"/>
                                  </p:stCondLst>
                                  <p:childTnLst>
                                    <p:set>
                                      <p:cBhvr>
                                        <p:cTn id="11" dur="1" fill="hold">
                                          <p:stCondLst>
                                            <p:cond delay="0"/>
                                          </p:stCondLst>
                                        </p:cTn>
                                        <p:tgtEl>
                                          <p:spTgt spid="91136"/>
                                        </p:tgtEl>
                                        <p:attrNameLst>
                                          <p:attrName>style.visibility</p:attrName>
                                        </p:attrNameLst>
                                      </p:cBhvr>
                                      <p:to>
                                        <p:strVal val="visible"/>
                                      </p:to>
                                    </p:set>
                                    <p:animEffect transition="in" filter="barn(inHorizontal)">
                                      <p:cBhvr>
                                        <p:cTn id="12" dur="500"/>
                                        <p:tgtEl>
                                          <p:spTgt spid="91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1600200" y="1371600"/>
            <a:ext cx="4114800" cy="457200"/>
          </a:xfrm>
          <a:prstGeom prst="rect">
            <a:avLst/>
          </a:prstGeom>
          <a:noFill/>
          <a:ln w="76200" cmpd="tri">
            <a:noFill/>
            <a:miter lim="800000"/>
            <a:headEnd/>
            <a:tailEnd/>
          </a:ln>
        </p:spPr>
        <p:txBody>
          <a:bodyPr>
            <a:spAutoFit/>
          </a:bodyPr>
          <a:lstStyle/>
          <a:p>
            <a:pPr algn="ctr">
              <a:spcBef>
                <a:spcPct val="50000"/>
              </a:spcBef>
            </a:pPr>
            <a:r>
              <a:rPr lang="en-US" sz="2400" b="1" u="sng">
                <a:solidFill>
                  <a:schemeClr val="accent2"/>
                </a:solidFill>
              </a:rPr>
              <a:t>Câu 5 và câu 6:</a:t>
            </a:r>
          </a:p>
        </p:txBody>
      </p:sp>
      <p:graphicFrame>
        <p:nvGraphicFramePr>
          <p:cNvPr id="27652" name="Object 4"/>
          <p:cNvGraphicFramePr>
            <a:graphicFrameLocks noChangeAspect="1"/>
          </p:cNvGraphicFramePr>
          <p:nvPr/>
        </p:nvGraphicFramePr>
        <p:xfrm>
          <a:off x="838200" y="2057400"/>
          <a:ext cx="8001000" cy="2209800"/>
        </p:xfrm>
        <a:graphic>
          <a:graphicData uri="http://schemas.openxmlformats.org/presentationml/2006/ole">
            <p:oleObj spid="_x0000_s11266" name="Bitmap Image" r:id="rId3" imgW="4038095" imgH="1104762" progId="Paint.Picture">
              <p:embed/>
            </p:oleObj>
          </a:graphicData>
        </a:graphic>
      </p:graphicFrame>
      <p:pic>
        <p:nvPicPr>
          <p:cNvPr id="11268" name="Picture 5" descr="726986tyvhi3urbl"/>
          <p:cNvPicPr>
            <a:picLocks noChangeAspect="1" noChangeArrowheads="1" noCrop="1"/>
          </p:cNvPicPr>
          <p:nvPr/>
        </p:nvPicPr>
        <p:blipFill>
          <a:blip r:embed="rId4"/>
          <a:srcRect/>
          <a:stretch>
            <a:fillRect/>
          </a:stretch>
        </p:blipFill>
        <p:spPr bwMode="auto">
          <a:xfrm>
            <a:off x="0" y="0"/>
            <a:ext cx="838200" cy="6858000"/>
          </a:xfrm>
          <a:prstGeom prst="rect">
            <a:avLst/>
          </a:prstGeom>
          <a:noFill/>
          <a:ln w="9525">
            <a:noFill/>
            <a:miter lim="800000"/>
            <a:headEnd/>
            <a:tailEnd/>
          </a:ln>
        </p:spPr>
      </p:pic>
      <p:grpSp>
        <p:nvGrpSpPr>
          <p:cNvPr id="11269" name="Group 7"/>
          <p:cNvGrpSpPr>
            <a:grpSpLocks/>
          </p:cNvGrpSpPr>
          <p:nvPr/>
        </p:nvGrpSpPr>
        <p:grpSpPr bwMode="auto">
          <a:xfrm>
            <a:off x="838200" y="685800"/>
            <a:ext cx="7848600" cy="457200"/>
            <a:chOff x="528" y="432"/>
            <a:chExt cx="4944" cy="288"/>
          </a:xfrm>
        </p:grpSpPr>
        <p:sp>
          <p:nvSpPr>
            <p:cNvPr id="11270" name="Text Box 8"/>
            <p:cNvSpPr txBox="1">
              <a:spLocks noChangeArrowheads="1"/>
            </p:cNvSpPr>
            <p:nvPr/>
          </p:nvSpPr>
          <p:spPr bwMode="auto">
            <a:xfrm>
              <a:off x="1824" y="432"/>
              <a:ext cx="3648" cy="288"/>
            </a:xfrm>
            <a:prstGeom prst="rect">
              <a:avLst/>
            </a:prstGeom>
            <a:noFill/>
            <a:ln w="9525">
              <a:noFill/>
              <a:miter lim="800000"/>
              <a:headEnd/>
              <a:tailEnd/>
            </a:ln>
          </p:spPr>
          <p:txBody>
            <a:bodyPr>
              <a:spAutoFit/>
            </a:bodyPr>
            <a:lstStyle/>
            <a:p>
              <a:pPr algn="ctr" eaLnBrk="1" hangingPunct="1">
                <a:spcBef>
                  <a:spcPct val="50000"/>
                </a:spcBef>
              </a:pPr>
              <a:r>
                <a:rPr lang="en-US" sz="2400" b="1" i="1">
                  <a:solidFill>
                    <a:srgbClr val="FF3300"/>
                  </a:solidFill>
                </a:rPr>
                <a:t>Những bông hoa những bài ca</a:t>
              </a:r>
            </a:p>
          </p:txBody>
        </p:sp>
        <p:sp>
          <p:nvSpPr>
            <p:cNvPr id="27657" name="Rectangle 9"/>
            <p:cNvSpPr>
              <a:spLocks noChangeArrowheads="1"/>
            </p:cNvSpPr>
            <p:nvPr/>
          </p:nvSpPr>
          <p:spPr bwMode="auto">
            <a:xfrm>
              <a:off x="528" y="432"/>
              <a:ext cx="1440" cy="288"/>
            </a:xfrm>
            <a:prstGeom prst="rect">
              <a:avLst/>
            </a:prstGeom>
            <a:noFill/>
            <a:ln w="9525">
              <a:noFill/>
              <a:miter lim="800000"/>
              <a:headEnd/>
              <a:tailEnd/>
            </a:ln>
            <a:effectLst/>
          </p:spPr>
          <p:txBody>
            <a:bodyPr lIns="92075" tIns="46038" rIns="92075" bIns="46038" anchor="ctr"/>
            <a:lstStyle/>
            <a:p>
              <a:pPr algn="ctr" eaLnBrk="1" hangingPunct="1">
                <a:defRPr/>
              </a:pPr>
              <a:r>
                <a:rPr lang="en-US" sz="2400" b="1" u="sng">
                  <a:effectLst>
                    <a:outerShdw blurRad="38100" dist="38100" dir="2700000" algn="tl">
                      <a:srgbClr val="000000"/>
                    </a:outerShdw>
                  </a:effectLst>
                  <a:latin typeface="Arial"/>
                </a:rPr>
                <a:t>Học hát bài:</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1000"/>
                                  </p:stCondLst>
                                  <p:childTnLst>
                                    <p:set>
                                      <p:cBhvr>
                                        <p:cTn id="6" dur="1" fill="hold">
                                          <p:stCondLst>
                                            <p:cond delay="0"/>
                                          </p:stCondLst>
                                        </p:cTn>
                                        <p:tgtEl>
                                          <p:spTgt spid="27651"/>
                                        </p:tgtEl>
                                        <p:attrNameLst>
                                          <p:attrName>style.visibility</p:attrName>
                                        </p:attrNameLst>
                                      </p:cBhvr>
                                      <p:to>
                                        <p:strVal val="visible"/>
                                      </p:to>
                                    </p:set>
                                    <p:animEffect transition="in" filter="barn(inHorizontal)">
                                      <p:cBhvr>
                                        <p:cTn id="7" dur="500"/>
                                        <p:tgtEl>
                                          <p:spTgt spid="27651"/>
                                        </p:tgtEl>
                                      </p:cBhvr>
                                    </p:animEffect>
                                  </p:childTnLst>
                                </p:cTn>
                              </p:par>
                            </p:childTnLst>
                          </p:cTn>
                        </p:par>
                        <p:par>
                          <p:cTn id="8" fill="hold" nodeType="afterGroup">
                            <p:stCondLst>
                              <p:cond delay="1500"/>
                            </p:stCondLst>
                            <p:childTnLst>
                              <p:par>
                                <p:cTn id="9" presetID="14" presetClass="entr" presetSubtype="10" fill="hold" nodeType="afterEffect">
                                  <p:stCondLst>
                                    <p:cond delay="1000"/>
                                  </p:stCondLst>
                                  <p:childTnLst>
                                    <p:set>
                                      <p:cBhvr>
                                        <p:cTn id="10" dur="1" fill="hold">
                                          <p:stCondLst>
                                            <p:cond delay="0"/>
                                          </p:stCondLst>
                                        </p:cTn>
                                        <p:tgtEl>
                                          <p:spTgt spid="27652"/>
                                        </p:tgtEl>
                                        <p:attrNameLst>
                                          <p:attrName>style.visibility</p:attrName>
                                        </p:attrNameLst>
                                      </p:cBhvr>
                                      <p:to>
                                        <p:strVal val="visible"/>
                                      </p:to>
                                    </p:set>
                                    <p:animEffect transition="in" filter="randombar(horizontal)">
                                      <p:cBhvr>
                                        <p:cTn id="11"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6858000"/>
          </a:xfrm>
          <a:prstGeom prst="rect">
            <a:avLst/>
          </a:prstGeom>
          <a:solidFill>
            <a:srgbClr val="FFFFFF"/>
          </a:solidFill>
          <a:ln w="76200" cmpd="tri">
            <a:solidFill>
              <a:srgbClr val="FFFFFF"/>
            </a:solidFill>
            <a:miter lim="800000"/>
            <a:headEnd/>
            <a:tailEnd/>
          </a:ln>
        </p:spPr>
        <p:txBody>
          <a:bodyPr wrap="none" anchor="ctr"/>
          <a:lstStyle/>
          <a:p>
            <a:endParaRPr lang="en-US"/>
          </a:p>
        </p:txBody>
      </p:sp>
      <p:pic>
        <p:nvPicPr>
          <p:cNvPr id="28675" name="Picture 3"/>
          <p:cNvPicPr>
            <a:picLocks noChangeAspect="1" noChangeArrowheads="1"/>
          </p:cNvPicPr>
          <p:nvPr/>
        </p:nvPicPr>
        <p:blipFill>
          <a:blip r:embed="rId2"/>
          <a:srcRect/>
          <a:stretch>
            <a:fillRect/>
          </a:stretch>
        </p:blipFill>
        <p:spPr bwMode="auto">
          <a:xfrm>
            <a:off x="304800" y="931863"/>
            <a:ext cx="8534400" cy="5468937"/>
          </a:xfrm>
          <a:prstGeom prst="rect">
            <a:avLst/>
          </a:prstGeom>
          <a:noFill/>
          <a:ln w="9525">
            <a:noFill/>
            <a:miter lim="800000"/>
            <a:headEnd/>
            <a:tailEnd/>
          </a:ln>
        </p:spPr>
      </p:pic>
      <p:sp>
        <p:nvSpPr>
          <p:cNvPr id="28676" name="Text Box 4"/>
          <p:cNvSpPr txBox="1">
            <a:spLocks noChangeArrowheads="1"/>
          </p:cNvSpPr>
          <p:nvPr/>
        </p:nvSpPr>
        <p:spPr bwMode="auto">
          <a:xfrm>
            <a:off x="381000" y="1584325"/>
            <a:ext cx="8763000" cy="396875"/>
          </a:xfrm>
          <a:prstGeom prst="rect">
            <a:avLst/>
          </a:prstGeom>
          <a:noFill/>
          <a:ln w="9525">
            <a:noFill/>
            <a:miter lim="800000"/>
            <a:headEnd/>
            <a:tailEnd/>
          </a:ln>
        </p:spPr>
        <p:txBody>
          <a:bodyPr>
            <a:spAutoFit/>
          </a:bodyPr>
          <a:lstStyle/>
          <a:p>
            <a:pPr eaLnBrk="1" hangingPunct="1">
              <a:spcBef>
                <a:spcPct val="50000"/>
              </a:spcBef>
            </a:pPr>
            <a:r>
              <a:rPr lang="en-US" sz="2000" b="1">
                <a:solidFill>
                  <a:srgbClr val="0000FF"/>
                </a:solidFill>
              </a:rPr>
              <a:t>         Cùng    nhau     cầm        tay        </a:t>
            </a:r>
            <a:r>
              <a:rPr lang="vi-VN" sz="2000" b="1">
                <a:solidFill>
                  <a:srgbClr val="0000FF"/>
                </a:solidFill>
              </a:rPr>
              <a:t>đ</a:t>
            </a:r>
            <a:r>
              <a:rPr lang="en-US" sz="2000" b="1">
                <a:solidFill>
                  <a:srgbClr val="0000FF"/>
                </a:solidFill>
              </a:rPr>
              <a:t>i   </a:t>
            </a:r>
            <a:r>
              <a:rPr lang="vi-VN" sz="2000" b="1">
                <a:solidFill>
                  <a:srgbClr val="0000FF"/>
                </a:solidFill>
              </a:rPr>
              <a:t>đ</a:t>
            </a:r>
            <a:r>
              <a:rPr lang="en-US" sz="2000" b="1">
                <a:solidFill>
                  <a:srgbClr val="0000FF"/>
                </a:solidFill>
              </a:rPr>
              <a:t>ến    th</a:t>
            </a:r>
            <a:r>
              <a:rPr lang="vi-VN" sz="2000" b="1">
                <a:solidFill>
                  <a:srgbClr val="0000FF"/>
                </a:solidFill>
              </a:rPr>
              <a:t>ă</a:t>
            </a:r>
            <a:r>
              <a:rPr lang="en-US" sz="2000" b="1">
                <a:solidFill>
                  <a:srgbClr val="0000FF"/>
                </a:solidFill>
              </a:rPr>
              <a:t>m  các  thầy các</a:t>
            </a:r>
          </a:p>
        </p:txBody>
      </p:sp>
      <p:sp>
        <p:nvSpPr>
          <p:cNvPr id="28677" name="Text Box 5"/>
          <p:cNvSpPr txBox="1">
            <a:spLocks noChangeArrowheads="1"/>
          </p:cNvSpPr>
          <p:nvPr/>
        </p:nvSpPr>
        <p:spPr bwMode="auto">
          <a:xfrm>
            <a:off x="152400" y="2574925"/>
            <a:ext cx="8915400" cy="708025"/>
          </a:xfrm>
          <a:prstGeom prst="rect">
            <a:avLst/>
          </a:prstGeom>
          <a:noFill/>
          <a:ln w="9525">
            <a:noFill/>
            <a:miter lim="800000"/>
            <a:headEnd/>
            <a:tailEnd/>
          </a:ln>
        </p:spPr>
        <p:txBody>
          <a:bodyPr>
            <a:spAutoFit/>
          </a:bodyPr>
          <a:lstStyle/>
          <a:p>
            <a:pPr eaLnBrk="1" hangingPunct="1">
              <a:spcBef>
                <a:spcPct val="50000"/>
              </a:spcBef>
            </a:pPr>
            <a:r>
              <a:rPr lang="en-US" sz="2000" b="1">
                <a:solidFill>
                  <a:srgbClr val="0000FF"/>
                </a:solidFill>
              </a:rPr>
              <a:t>           cô.      Lời     hát   rộn       rã   bao      bé     em    b</a:t>
            </a:r>
            <a:r>
              <a:rPr lang="vi-VN" sz="2000" b="1">
                <a:solidFill>
                  <a:srgbClr val="0000FF"/>
                </a:solidFill>
              </a:rPr>
              <a:t>ư</a:t>
            </a:r>
            <a:r>
              <a:rPr lang="en-US" sz="2000" b="1">
                <a:solidFill>
                  <a:srgbClr val="0000FF"/>
                </a:solidFill>
              </a:rPr>
              <a:t>ớc    trên  </a:t>
            </a:r>
            <a:r>
              <a:rPr lang="vi-VN" sz="2000" b="1">
                <a:solidFill>
                  <a:srgbClr val="0000FF"/>
                </a:solidFill>
              </a:rPr>
              <a:t>đư</a:t>
            </a:r>
            <a:r>
              <a:rPr lang="en-US" sz="2000" b="1">
                <a:solidFill>
                  <a:srgbClr val="0000FF"/>
                </a:solidFill>
              </a:rPr>
              <a:t>ờng</a:t>
            </a:r>
          </a:p>
        </p:txBody>
      </p:sp>
      <p:sp>
        <p:nvSpPr>
          <p:cNvPr id="28678" name="Text Box 6"/>
          <p:cNvSpPr txBox="1">
            <a:spLocks noChangeArrowheads="1"/>
          </p:cNvSpPr>
          <p:nvPr/>
        </p:nvSpPr>
        <p:spPr bwMode="auto">
          <a:xfrm>
            <a:off x="152400" y="3489325"/>
            <a:ext cx="8763000" cy="396875"/>
          </a:xfrm>
          <a:prstGeom prst="rect">
            <a:avLst/>
          </a:prstGeom>
          <a:noFill/>
          <a:ln w="9525">
            <a:noFill/>
            <a:miter lim="800000"/>
            <a:headEnd/>
            <a:tailEnd/>
          </a:ln>
        </p:spPr>
        <p:txBody>
          <a:bodyPr>
            <a:spAutoFit/>
          </a:bodyPr>
          <a:lstStyle/>
          <a:p>
            <a:pPr eaLnBrk="1" hangingPunct="1">
              <a:spcBef>
                <a:spcPct val="50000"/>
              </a:spcBef>
            </a:pPr>
            <a:r>
              <a:rPr lang="en-US" sz="2000" b="1">
                <a:solidFill>
                  <a:srgbClr val="0000FF"/>
                </a:solidFill>
              </a:rPr>
              <a:t>          phố.    Ngàn  hoa  nở    t</a:t>
            </a:r>
            <a:r>
              <a:rPr lang="vi-VN" sz="2000" b="1">
                <a:solidFill>
                  <a:srgbClr val="0000FF"/>
                </a:solidFill>
              </a:rPr>
              <a:t>ươ</a:t>
            </a:r>
            <a:r>
              <a:rPr lang="en-US" sz="2000" b="1">
                <a:solidFill>
                  <a:srgbClr val="0000FF"/>
                </a:solidFill>
              </a:rPr>
              <a:t>i khoe sắc  h</a:t>
            </a:r>
            <a:r>
              <a:rPr lang="vi-VN" sz="2000" b="1">
                <a:solidFill>
                  <a:srgbClr val="0000FF"/>
                </a:solidFill>
              </a:rPr>
              <a:t>ươ</a:t>
            </a:r>
            <a:r>
              <a:rPr lang="en-US" sz="2000" b="1">
                <a:solidFill>
                  <a:srgbClr val="0000FF"/>
                </a:solidFill>
              </a:rPr>
              <a:t>ng d</a:t>
            </a:r>
            <a:r>
              <a:rPr lang="vi-VN" sz="2000" b="1">
                <a:solidFill>
                  <a:srgbClr val="0000FF"/>
                </a:solidFill>
              </a:rPr>
              <a:t>ư</a:t>
            </a:r>
            <a:r>
              <a:rPr lang="en-US" sz="2000" b="1">
                <a:solidFill>
                  <a:srgbClr val="0000FF"/>
                </a:solidFill>
              </a:rPr>
              <a:t>ới   ánh  mặt</a:t>
            </a:r>
          </a:p>
        </p:txBody>
      </p:sp>
      <p:sp>
        <p:nvSpPr>
          <p:cNvPr id="28679" name="Text Box 7"/>
          <p:cNvSpPr txBox="1">
            <a:spLocks noChangeArrowheads="1"/>
          </p:cNvSpPr>
          <p:nvPr/>
        </p:nvSpPr>
        <p:spPr bwMode="auto">
          <a:xfrm>
            <a:off x="152400" y="4403725"/>
            <a:ext cx="8382000" cy="396875"/>
          </a:xfrm>
          <a:prstGeom prst="rect">
            <a:avLst/>
          </a:prstGeom>
          <a:noFill/>
          <a:ln w="9525">
            <a:noFill/>
            <a:miter lim="800000"/>
            <a:headEnd/>
            <a:tailEnd/>
          </a:ln>
        </p:spPr>
        <p:txBody>
          <a:bodyPr>
            <a:spAutoFit/>
          </a:bodyPr>
          <a:lstStyle/>
          <a:p>
            <a:pPr eaLnBrk="1" hangingPunct="1">
              <a:spcBef>
                <a:spcPct val="50000"/>
              </a:spcBef>
            </a:pPr>
            <a:r>
              <a:rPr lang="en-US" sz="2000" b="1">
                <a:solidFill>
                  <a:srgbClr val="0000FF"/>
                </a:solidFill>
              </a:rPr>
              <a:t>      trời.       Náo          nức    tiếng    c</a:t>
            </a:r>
            <a:r>
              <a:rPr lang="vi-VN" sz="2000" b="1">
                <a:solidFill>
                  <a:srgbClr val="0000FF"/>
                </a:solidFill>
              </a:rPr>
              <a:t>ư</a:t>
            </a:r>
            <a:r>
              <a:rPr lang="en-US" sz="2000" b="1">
                <a:solidFill>
                  <a:srgbClr val="0000FF"/>
                </a:solidFill>
              </a:rPr>
              <a:t>ời   say          s</a:t>
            </a:r>
            <a:r>
              <a:rPr lang="vi-VN" sz="2000" b="1">
                <a:solidFill>
                  <a:srgbClr val="0000FF"/>
                </a:solidFill>
              </a:rPr>
              <a:t>ư</a:t>
            </a:r>
            <a:r>
              <a:rPr lang="en-US" sz="2000" b="1">
                <a:solidFill>
                  <a:srgbClr val="0000FF"/>
                </a:solidFill>
              </a:rPr>
              <a:t>a          yêu</a:t>
            </a:r>
          </a:p>
        </p:txBody>
      </p:sp>
      <p:sp>
        <p:nvSpPr>
          <p:cNvPr id="28680" name="Text Box 8"/>
          <p:cNvSpPr txBox="1">
            <a:spLocks noChangeArrowheads="1"/>
          </p:cNvSpPr>
          <p:nvPr/>
        </p:nvSpPr>
        <p:spPr bwMode="auto">
          <a:xfrm>
            <a:off x="609600" y="5318125"/>
            <a:ext cx="8001000" cy="396875"/>
          </a:xfrm>
          <a:prstGeom prst="rect">
            <a:avLst/>
          </a:prstGeom>
          <a:noFill/>
          <a:ln w="9525">
            <a:noFill/>
            <a:miter lim="800000"/>
            <a:headEnd/>
            <a:tailEnd/>
          </a:ln>
        </p:spPr>
        <p:txBody>
          <a:bodyPr>
            <a:spAutoFit/>
          </a:bodyPr>
          <a:lstStyle/>
          <a:p>
            <a:pPr eaLnBrk="1" hangingPunct="1">
              <a:spcBef>
                <a:spcPct val="50000"/>
              </a:spcBef>
            </a:pPr>
            <a:r>
              <a:rPr lang="en-US" sz="2000" b="1">
                <a:solidFill>
                  <a:srgbClr val="0000FF"/>
                </a:solidFill>
              </a:rPr>
              <a:t>    </a:t>
            </a:r>
            <a:r>
              <a:rPr lang="vi-VN" sz="2000" b="1">
                <a:solidFill>
                  <a:srgbClr val="0000FF"/>
                </a:solidFill>
              </a:rPr>
              <a:t>đ</a:t>
            </a:r>
            <a:r>
              <a:rPr lang="en-US" sz="2000" b="1">
                <a:solidFill>
                  <a:srgbClr val="0000FF"/>
                </a:solidFill>
              </a:rPr>
              <a:t>ời.       Những     </a:t>
            </a:r>
            <a:r>
              <a:rPr lang="vi-VN" sz="2000" b="1">
                <a:solidFill>
                  <a:srgbClr val="0000FF"/>
                </a:solidFill>
              </a:rPr>
              <a:t>đ</a:t>
            </a:r>
            <a:r>
              <a:rPr lang="en-US" sz="2000" b="1">
                <a:solidFill>
                  <a:srgbClr val="0000FF"/>
                </a:solidFill>
              </a:rPr>
              <a:t>oá         hoa     t</a:t>
            </a:r>
            <a:r>
              <a:rPr lang="vi-VN" sz="2000" b="1">
                <a:solidFill>
                  <a:srgbClr val="0000FF"/>
                </a:solidFill>
              </a:rPr>
              <a:t>ươ</a:t>
            </a:r>
            <a:r>
              <a:rPr lang="en-US" sz="2000" b="1">
                <a:solidFill>
                  <a:srgbClr val="0000FF"/>
                </a:solidFill>
              </a:rPr>
              <a:t>i       màu    </a:t>
            </a:r>
            <a:r>
              <a:rPr lang="vi-VN" sz="2000" b="1">
                <a:solidFill>
                  <a:srgbClr val="0000FF"/>
                </a:solidFill>
              </a:rPr>
              <a:t>đ</a:t>
            </a:r>
            <a:r>
              <a:rPr lang="en-US" sz="2000" b="1">
                <a:solidFill>
                  <a:srgbClr val="0000FF"/>
                </a:solidFill>
              </a:rPr>
              <a:t>ẹp      nhất</a:t>
            </a:r>
          </a:p>
        </p:txBody>
      </p:sp>
      <p:sp>
        <p:nvSpPr>
          <p:cNvPr id="28681" name="Text Box 9"/>
          <p:cNvSpPr txBox="1">
            <a:spLocks noChangeArrowheads="1"/>
          </p:cNvSpPr>
          <p:nvPr/>
        </p:nvSpPr>
        <p:spPr bwMode="auto">
          <a:xfrm>
            <a:off x="0" y="6308725"/>
            <a:ext cx="7086600" cy="396875"/>
          </a:xfrm>
          <a:prstGeom prst="rect">
            <a:avLst/>
          </a:prstGeom>
          <a:noFill/>
          <a:ln w="9525">
            <a:noFill/>
            <a:miter lim="800000"/>
            <a:headEnd/>
            <a:tailEnd/>
          </a:ln>
        </p:spPr>
        <p:txBody>
          <a:bodyPr>
            <a:spAutoFit/>
          </a:bodyPr>
          <a:lstStyle/>
          <a:p>
            <a:pPr eaLnBrk="1" hangingPunct="1">
              <a:spcBef>
                <a:spcPct val="50000"/>
              </a:spcBef>
            </a:pPr>
            <a:r>
              <a:rPr lang="en-US" sz="2000" b="1">
                <a:solidFill>
                  <a:srgbClr val="0000FF"/>
                </a:solidFill>
              </a:rPr>
              <a:t>        Chúng   em       xin      tặng    các      thầy  các    cô.</a:t>
            </a:r>
          </a:p>
        </p:txBody>
      </p:sp>
      <p:sp>
        <p:nvSpPr>
          <p:cNvPr id="20490" name="Text Box 10"/>
          <p:cNvSpPr txBox="1">
            <a:spLocks noChangeArrowheads="1"/>
          </p:cNvSpPr>
          <p:nvPr/>
        </p:nvSpPr>
        <p:spPr bwMode="auto">
          <a:xfrm>
            <a:off x="1143000" y="457200"/>
            <a:ext cx="70866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FF3300"/>
                </a:solidFill>
              </a:rPr>
              <a:t>NHỮNG BÔNG HOA NHỮNG BÀI CA</a:t>
            </a:r>
          </a:p>
        </p:txBody>
      </p:sp>
      <p:pic>
        <p:nvPicPr>
          <p:cNvPr id="20491" name="Picture 11" descr="POINSET2"/>
          <p:cNvPicPr>
            <a:picLocks noChangeAspect="1" noChangeArrowheads="1"/>
          </p:cNvPicPr>
          <p:nvPr/>
        </p:nvPicPr>
        <p:blipFill>
          <a:blip r:embed="rId3"/>
          <a:srcRect/>
          <a:stretch>
            <a:fillRect/>
          </a:stretch>
        </p:blipFill>
        <p:spPr bwMode="auto">
          <a:xfrm>
            <a:off x="0" y="0"/>
            <a:ext cx="1066800" cy="1676400"/>
          </a:xfrm>
          <a:prstGeom prst="rect">
            <a:avLst/>
          </a:prstGeom>
          <a:noFill/>
          <a:ln w="9525">
            <a:noFill/>
            <a:miter lim="800000"/>
            <a:headEnd/>
            <a:tailEnd/>
          </a:ln>
        </p:spPr>
      </p:pic>
      <p:pic>
        <p:nvPicPr>
          <p:cNvPr id="20492" name="Picture 12" descr="POINSET3"/>
          <p:cNvPicPr>
            <a:picLocks noChangeAspect="1" noChangeArrowheads="1"/>
          </p:cNvPicPr>
          <p:nvPr/>
        </p:nvPicPr>
        <p:blipFill>
          <a:blip r:embed="rId4"/>
          <a:srcRect/>
          <a:stretch>
            <a:fillRect/>
          </a:stretch>
        </p:blipFill>
        <p:spPr bwMode="auto">
          <a:xfrm>
            <a:off x="8382000" y="4648200"/>
            <a:ext cx="762000"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867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867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8677"/>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8678"/>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8679"/>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28680"/>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28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utoUpdateAnimBg="0"/>
      <p:bldP spid="28676" grpId="0" autoUpdateAnimBg="0"/>
      <p:bldP spid="28677" grpId="0" autoUpdateAnimBg="0"/>
      <p:bldP spid="28678" grpId="0" autoUpdateAnimBg="0"/>
      <p:bldP spid="28679" grpId="0" autoUpdateAnimBg="0"/>
      <p:bldP spid="28680" grpId="0" autoUpdateAnimBg="0"/>
      <p:bldP spid="2868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6858000"/>
          </a:xfrm>
          <a:prstGeom prst="rect">
            <a:avLst/>
          </a:prstGeom>
          <a:solidFill>
            <a:srgbClr val="FFFFFF"/>
          </a:solidFill>
          <a:ln w="76200" cmpd="tri">
            <a:solidFill>
              <a:srgbClr val="FFFFFF"/>
            </a:solidFill>
            <a:miter lim="800000"/>
            <a:headEnd/>
            <a:tailEnd/>
          </a:ln>
        </p:spPr>
        <p:txBody>
          <a:bodyPr wrap="none" anchor="ctr"/>
          <a:lstStyle/>
          <a:p>
            <a:endParaRPr lang="en-US"/>
          </a:p>
        </p:txBody>
      </p:sp>
      <p:pic>
        <p:nvPicPr>
          <p:cNvPr id="29699" name="Picture 3"/>
          <p:cNvPicPr>
            <a:picLocks noChangeAspect="1" noChangeArrowheads="1"/>
          </p:cNvPicPr>
          <p:nvPr/>
        </p:nvPicPr>
        <p:blipFill>
          <a:blip r:embed="rId2"/>
          <a:srcRect/>
          <a:stretch>
            <a:fillRect/>
          </a:stretch>
        </p:blipFill>
        <p:spPr bwMode="auto">
          <a:xfrm>
            <a:off x="304800" y="914400"/>
            <a:ext cx="8534400" cy="5545138"/>
          </a:xfrm>
          <a:prstGeom prst="rect">
            <a:avLst/>
          </a:prstGeom>
          <a:noFill/>
          <a:ln w="9525">
            <a:noFill/>
            <a:miter lim="800000"/>
            <a:headEnd/>
            <a:tailEnd/>
          </a:ln>
        </p:spPr>
      </p:pic>
      <p:sp>
        <p:nvSpPr>
          <p:cNvPr id="29700" name="Text Box 4"/>
          <p:cNvSpPr txBox="1">
            <a:spLocks noChangeArrowheads="1"/>
          </p:cNvSpPr>
          <p:nvPr/>
        </p:nvSpPr>
        <p:spPr bwMode="auto">
          <a:xfrm>
            <a:off x="381000" y="1584325"/>
            <a:ext cx="8763000" cy="396875"/>
          </a:xfrm>
          <a:prstGeom prst="rect">
            <a:avLst/>
          </a:prstGeom>
          <a:noFill/>
          <a:ln w="9525">
            <a:noFill/>
            <a:miter lim="800000"/>
            <a:headEnd/>
            <a:tailEnd/>
          </a:ln>
        </p:spPr>
        <p:txBody>
          <a:bodyPr>
            <a:spAutoFit/>
          </a:bodyPr>
          <a:lstStyle/>
          <a:p>
            <a:pPr eaLnBrk="1" hangingPunct="1">
              <a:spcBef>
                <a:spcPct val="50000"/>
              </a:spcBef>
            </a:pPr>
            <a:r>
              <a:rPr lang="en-US" sz="2000" b="1">
                <a:solidFill>
                  <a:srgbClr val="0000FF"/>
                </a:solidFill>
              </a:rPr>
              <a:t>             Thầy     cô      dạy       em   mong  chúng   em  sẽ    cùng lớn</a:t>
            </a:r>
          </a:p>
        </p:txBody>
      </p:sp>
      <p:sp>
        <p:nvSpPr>
          <p:cNvPr id="29701" name="Text Box 5"/>
          <p:cNvSpPr txBox="1">
            <a:spLocks noChangeArrowheads="1"/>
          </p:cNvSpPr>
          <p:nvPr/>
        </p:nvSpPr>
        <p:spPr bwMode="auto">
          <a:xfrm>
            <a:off x="152400" y="2574925"/>
            <a:ext cx="8915400" cy="396875"/>
          </a:xfrm>
          <a:prstGeom prst="rect">
            <a:avLst/>
          </a:prstGeom>
          <a:noFill/>
          <a:ln w="9525">
            <a:noFill/>
            <a:miter lim="800000"/>
            <a:headEnd/>
            <a:tailEnd/>
          </a:ln>
        </p:spPr>
        <p:txBody>
          <a:bodyPr>
            <a:spAutoFit/>
          </a:bodyPr>
          <a:lstStyle/>
          <a:p>
            <a:pPr eaLnBrk="1" hangingPunct="1">
              <a:spcBef>
                <a:spcPct val="50000"/>
              </a:spcBef>
            </a:pPr>
            <a:r>
              <a:rPr lang="en-US" sz="2000" b="1">
                <a:solidFill>
                  <a:srgbClr val="0000FF"/>
                </a:solidFill>
              </a:rPr>
              <a:t>           khôn.   Học     tốt  học      mãi  ghi   nhớ   trong  những trang vở</a:t>
            </a:r>
          </a:p>
        </p:txBody>
      </p:sp>
      <p:sp>
        <p:nvSpPr>
          <p:cNvPr id="29702" name="Text Box 6"/>
          <p:cNvSpPr txBox="1">
            <a:spLocks noChangeArrowheads="1"/>
          </p:cNvSpPr>
          <p:nvPr/>
        </p:nvSpPr>
        <p:spPr bwMode="auto">
          <a:xfrm>
            <a:off x="152400" y="3565525"/>
            <a:ext cx="8763000" cy="396875"/>
          </a:xfrm>
          <a:prstGeom prst="rect">
            <a:avLst/>
          </a:prstGeom>
          <a:noFill/>
          <a:ln w="9525">
            <a:noFill/>
            <a:miter lim="800000"/>
            <a:headEnd/>
            <a:tailEnd/>
          </a:ln>
        </p:spPr>
        <p:txBody>
          <a:bodyPr>
            <a:spAutoFit/>
          </a:bodyPr>
          <a:lstStyle/>
          <a:p>
            <a:pPr eaLnBrk="1" hangingPunct="1">
              <a:spcBef>
                <a:spcPct val="50000"/>
              </a:spcBef>
            </a:pPr>
            <a:r>
              <a:rPr lang="en-US" sz="2000" b="1">
                <a:solidFill>
                  <a:srgbClr val="0000FF"/>
                </a:solidFill>
              </a:rPr>
              <a:t>          mới.     Ngàn  hoa  nở  t</a:t>
            </a:r>
            <a:r>
              <a:rPr lang="vi-VN" sz="2000" b="1">
                <a:solidFill>
                  <a:srgbClr val="0000FF"/>
                </a:solidFill>
              </a:rPr>
              <a:t>ươ</a:t>
            </a:r>
            <a:r>
              <a:rPr lang="en-US" sz="2000" b="1">
                <a:solidFill>
                  <a:srgbClr val="0000FF"/>
                </a:solidFill>
              </a:rPr>
              <a:t>i  khoe sắc  h</a:t>
            </a:r>
            <a:r>
              <a:rPr lang="vi-VN" sz="2000" b="1">
                <a:solidFill>
                  <a:srgbClr val="0000FF"/>
                </a:solidFill>
              </a:rPr>
              <a:t>ươ</a:t>
            </a:r>
            <a:r>
              <a:rPr lang="en-US" sz="2000" b="1">
                <a:solidFill>
                  <a:srgbClr val="0000FF"/>
                </a:solidFill>
              </a:rPr>
              <a:t>ng d</a:t>
            </a:r>
            <a:r>
              <a:rPr lang="vi-VN" sz="2000" b="1">
                <a:solidFill>
                  <a:srgbClr val="0000FF"/>
                </a:solidFill>
              </a:rPr>
              <a:t>ư</a:t>
            </a:r>
            <a:r>
              <a:rPr lang="en-US" sz="2000" b="1">
                <a:solidFill>
                  <a:srgbClr val="0000FF"/>
                </a:solidFill>
              </a:rPr>
              <a:t>ới   ánh   mặt</a:t>
            </a:r>
          </a:p>
        </p:txBody>
      </p:sp>
      <p:sp>
        <p:nvSpPr>
          <p:cNvPr id="29703" name="Text Box 7"/>
          <p:cNvSpPr txBox="1">
            <a:spLocks noChangeArrowheads="1"/>
          </p:cNvSpPr>
          <p:nvPr/>
        </p:nvSpPr>
        <p:spPr bwMode="auto">
          <a:xfrm>
            <a:off x="152400" y="4479925"/>
            <a:ext cx="8382000" cy="396875"/>
          </a:xfrm>
          <a:prstGeom prst="rect">
            <a:avLst/>
          </a:prstGeom>
          <a:noFill/>
          <a:ln w="9525">
            <a:noFill/>
            <a:miter lim="800000"/>
            <a:headEnd/>
            <a:tailEnd/>
          </a:ln>
        </p:spPr>
        <p:txBody>
          <a:bodyPr>
            <a:spAutoFit/>
          </a:bodyPr>
          <a:lstStyle/>
          <a:p>
            <a:pPr eaLnBrk="1" hangingPunct="1">
              <a:spcBef>
                <a:spcPct val="50000"/>
              </a:spcBef>
            </a:pPr>
            <a:r>
              <a:rPr lang="en-US" sz="2000" b="1">
                <a:solidFill>
                  <a:srgbClr val="0000FF"/>
                </a:solidFill>
              </a:rPr>
              <a:t>         trời.      Nhớ      mãi      công     thầy  nhớ       mãi             </a:t>
            </a:r>
            <a:r>
              <a:rPr lang="vi-VN" sz="2000" b="1">
                <a:solidFill>
                  <a:srgbClr val="0000FF"/>
                </a:solidFill>
              </a:rPr>
              <a:t>ơ</a:t>
            </a:r>
            <a:r>
              <a:rPr lang="en-US" sz="2000" b="1">
                <a:solidFill>
                  <a:srgbClr val="0000FF"/>
                </a:solidFill>
              </a:rPr>
              <a:t>n</a:t>
            </a:r>
          </a:p>
        </p:txBody>
      </p:sp>
      <p:sp>
        <p:nvSpPr>
          <p:cNvPr id="29704" name="Text Box 8"/>
          <p:cNvSpPr txBox="1">
            <a:spLocks noChangeArrowheads="1"/>
          </p:cNvSpPr>
          <p:nvPr/>
        </p:nvSpPr>
        <p:spPr bwMode="auto">
          <a:xfrm>
            <a:off x="609600" y="5410200"/>
            <a:ext cx="8001000" cy="396875"/>
          </a:xfrm>
          <a:prstGeom prst="rect">
            <a:avLst/>
          </a:prstGeom>
          <a:noFill/>
          <a:ln w="9525">
            <a:noFill/>
            <a:miter lim="800000"/>
            <a:headEnd/>
            <a:tailEnd/>
          </a:ln>
        </p:spPr>
        <p:txBody>
          <a:bodyPr>
            <a:spAutoFit/>
          </a:bodyPr>
          <a:lstStyle/>
          <a:p>
            <a:pPr eaLnBrk="1" hangingPunct="1">
              <a:spcBef>
                <a:spcPct val="50000"/>
              </a:spcBef>
            </a:pPr>
            <a:r>
              <a:rPr lang="en-US" sz="2000" b="1">
                <a:solidFill>
                  <a:srgbClr val="0000FF"/>
                </a:solidFill>
              </a:rPr>
              <a:t>    này.       Những     khúc       ca        bao         lời    </a:t>
            </a:r>
            <a:r>
              <a:rPr lang="vi-VN" sz="2000" b="1">
                <a:solidFill>
                  <a:srgbClr val="0000FF"/>
                </a:solidFill>
              </a:rPr>
              <a:t>đ</a:t>
            </a:r>
            <a:r>
              <a:rPr lang="en-US" sz="2000" b="1">
                <a:solidFill>
                  <a:srgbClr val="0000FF"/>
                </a:solidFill>
              </a:rPr>
              <a:t>ẹp     nhất</a:t>
            </a:r>
          </a:p>
        </p:txBody>
      </p:sp>
      <p:sp>
        <p:nvSpPr>
          <p:cNvPr id="29705" name="Text Box 9"/>
          <p:cNvSpPr txBox="1">
            <a:spLocks noChangeArrowheads="1"/>
          </p:cNvSpPr>
          <p:nvPr/>
        </p:nvSpPr>
        <p:spPr bwMode="auto">
          <a:xfrm>
            <a:off x="381000" y="6384925"/>
            <a:ext cx="7924800" cy="396875"/>
          </a:xfrm>
          <a:prstGeom prst="rect">
            <a:avLst/>
          </a:prstGeom>
          <a:noFill/>
          <a:ln w="9525">
            <a:noFill/>
            <a:miter lim="800000"/>
            <a:headEnd/>
            <a:tailEnd/>
          </a:ln>
        </p:spPr>
        <p:txBody>
          <a:bodyPr>
            <a:spAutoFit/>
          </a:bodyPr>
          <a:lstStyle/>
          <a:p>
            <a:pPr eaLnBrk="1" hangingPunct="1">
              <a:spcBef>
                <a:spcPct val="50000"/>
              </a:spcBef>
            </a:pPr>
            <a:r>
              <a:rPr lang="en-US" sz="2000" b="1">
                <a:solidFill>
                  <a:srgbClr val="0000FF"/>
                </a:solidFill>
              </a:rPr>
              <a:t>  Chúng   em       xin      tặng    các     thầy  các                     cô.</a:t>
            </a:r>
          </a:p>
        </p:txBody>
      </p:sp>
      <p:sp>
        <p:nvSpPr>
          <p:cNvPr id="21514" name="Text Box 10"/>
          <p:cNvSpPr txBox="1">
            <a:spLocks noChangeArrowheads="1"/>
          </p:cNvSpPr>
          <p:nvPr/>
        </p:nvSpPr>
        <p:spPr bwMode="auto">
          <a:xfrm>
            <a:off x="1143000" y="457200"/>
            <a:ext cx="70866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FF3300"/>
                </a:solidFill>
              </a:rPr>
              <a:t>NHỮNG BÔNG HOA NHỮNG BÀI CA</a:t>
            </a:r>
          </a:p>
        </p:txBody>
      </p:sp>
      <p:pic>
        <p:nvPicPr>
          <p:cNvPr id="21515" name="Picture 11" descr="POINSET2"/>
          <p:cNvPicPr>
            <a:picLocks noChangeAspect="1" noChangeArrowheads="1"/>
          </p:cNvPicPr>
          <p:nvPr/>
        </p:nvPicPr>
        <p:blipFill>
          <a:blip r:embed="rId3"/>
          <a:srcRect/>
          <a:stretch>
            <a:fillRect/>
          </a:stretch>
        </p:blipFill>
        <p:spPr bwMode="auto">
          <a:xfrm>
            <a:off x="0" y="0"/>
            <a:ext cx="1066800" cy="1676400"/>
          </a:xfrm>
          <a:prstGeom prst="rect">
            <a:avLst/>
          </a:prstGeom>
          <a:noFill/>
          <a:ln w="9525">
            <a:noFill/>
            <a:miter lim="800000"/>
            <a:headEnd/>
            <a:tailEnd/>
          </a:ln>
        </p:spPr>
      </p:pic>
      <p:pic>
        <p:nvPicPr>
          <p:cNvPr id="21516" name="Picture 12" descr="POINSET3"/>
          <p:cNvPicPr>
            <a:picLocks noChangeAspect="1" noChangeArrowheads="1"/>
          </p:cNvPicPr>
          <p:nvPr/>
        </p:nvPicPr>
        <p:blipFill>
          <a:blip r:embed="rId4"/>
          <a:srcRect/>
          <a:stretch>
            <a:fillRect/>
          </a:stretch>
        </p:blipFill>
        <p:spPr bwMode="auto">
          <a:xfrm>
            <a:off x="8382000" y="4648200"/>
            <a:ext cx="762000"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969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9700"/>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9701"/>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9702"/>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9703"/>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29704"/>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29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utoUpdateAnimBg="0"/>
      <p:bldP spid="29701" grpId="0" autoUpdateAnimBg="0"/>
      <p:bldP spid="29702" grpId="0" autoUpdateAnimBg="0"/>
      <p:bldP spid="29703" grpId="0" autoUpdateAnimBg="0"/>
      <p:bldP spid="29704" grpId="0" autoUpdateAnimBg="0"/>
      <p:bldP spid="2970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4"/>
          <p:cNvGraphicFramePr>
            <a:graphicFrameLocks noChangeAspect="1"/>
          </p:cNvGraphicFramePr>
          <p:nvPr>
            <p:ph type="body" idx="1"/>
          </p:nvPr>
        </p:nvGraphicFramePr>
        <p:xfrm>
          <a:off x="152400" y="838200"/>
          <a:ext cx="8839200" cy="6019800"/>
        </p:xfrm>
        <a:graphic>
          <a:graphicData uri="http://schemas.openxmlformats.org/presentationml/2006/ole">
            <p:oleObj spid="_x0000_s12290" name="Bitmap Image" r:id="rId4" imgW="4877481" imgH="3866667" progId="Paint.Picture">
              <p:embed/>
            </p:oleObj>
          </a:graphicData>
        </a:graphic>
      </p:graphicFrame>
      <p:sp>
        <p:nvSpPr>
          <p:cNvPr id="12291" name="Text Box 5"/>
          <p:cNvSpPr txBox="1">
            <a:spLocks noChangeArrowheads="1"/>
          </p:cNvSpPr>
          <p:nvPr/>
        </p:nvSpPr>
        <p:spPr bwMode="auto">
          <a:xfrm>
            <a:off x="762000" y="319088"/>
            <a:ext cx="7086600" cy="457200"/>
          </a:xfrm>
          <a:prstGeom prst="rect">
            <a:avLst/>
          </a:prstGeom>
          <a:noFill/>
          <a:ln w="9525">
            <a:noFill/>
            <a:miter lim="800000"/>
            <a:headEnd/>
            <a:tailEnd/>
          </a:ln>
        </p:spPr>
        <p:txBody>
          <a:bodyPr>
            <a:spAutoFit/>
          </a:bodyPr>
          <a:lstStyle/>
          <a:p>
            <a:pPr algn="ctr" eaLnBrk="1" hangingPunct="1">
              <a:spcBef>
                <a:spcPct val="50000"/>
              </a:spcBef>
            </a:pPr>
            <a:r>
              <a:rPr lang="en-US" sz="2400" b="1" i="1">
                <a:solidFill>
                  <a:srgbClr val="FF3300"/>
                </a:solidFill>
              </a:rPr>
              <a:t>Những bông hoa những bài ca</a:t>
            </a:r>
          </a:p>
        </p:txBody>
      </p:sp>
      <p:sp>
        <p:nvSpPr>
          <p:cNvPr id="12292" name="Oval 7"/>
          <p:cNvSpPr>
            <a:spLocks noChangeArrowheads="1"/>
          </p:cNvSpPr>
          <p:nvPr/>
        </p:nvSpPr>
        <p:spPr bwMode="auto">
          <a:xfrm>
            <a:off x="5867400" y="5715000"/>
            <a:ext cx="990600" cy="914400"/>
          </a:xfrm>
          <a:prstGeom prst="ellipse">
            <a:avLst/>
          </a:prstGeom>
          <a:noFill/>
          <a:ln w="19050">
            <a:solidFill>
              <a:srgbClr val="FF0000"/>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2">
            <a:hlinkClick r:id="rId2" action="ppaction://hlinksldjump"/>
            <a:hlinkHover r:id="" action="ppaction://noaction" highlightClick="1"/>
          </p:cNvPr>
          <p:cNvSpPr>
            <a:spLocks noChangeArrowheads="1"/>
          </p:cNvSpPr>
          <p:nvPr/>
        </p:nvSpPr>
        <p:spPr bwMode="auto">
          <a:xfrm>
            <a:off x="5943600" y="1600200"/>
            <a:ext cx="914400" cy="914400"/>
          </a:xfrm>
          <a:prstGeom prst="ellipse">
            <a:avLst/>
          </a:prstGeom>
          <a:gradFill rotWithShape="1">
            <a:gsLst>
              <a:gs pos="0">
                <a:srgbClr val="0000FF"/>
              </a:gs>
              <a:gs pos="100000">
                <a:srgbClr val="000018"/>
              </a:gs>
            </a:gsLst>
            <a:path path="shape">
              <a:fillToRect l="50000" t="50000" r="50000" b="50000"/>
            </a:path>
          </a:gradFill>
          <a:ln w="76200" cmpd="tri">
            <a:solidFill>
              <a:schemeClr val="tx1"/>
            </a:solidFill>
            <a:round/>
            <a:headEnd/>
            <a:tailEnd/>
          </a:ln>
        </p:spPr>
        <p:txBody>
          <a:bodyPr wrap="none" anchor="ctr"/>
          <a:lstStyle/>
          <a:p>
            <a:pPr algn="ctr"/>
            <a:r>
              <a:rPr lang="en-US" sz="4400" b="1">
                <a:solidFill>
                  <a:srgbClr val="FFFF99"/>
                </a:solidFill>
                <a:hlinkClick r:id="rId3" action="ppaction://hlinksldjump"/>
              </a:rPr>
              <a:t>1</a:t>
            </a:r>
            <a:endParaRPr lang="en-US" sz="4400" b="1">
              <a:solidFill>
                <a:srgbClr val="FFFF99"/>
              </a:solidFill>
            </a:endParaRPr>
          </a:p>
        </p:txBody>
      </p:sp>
      <p:sp>
        <p:nvSpPr>
          <p:cNvPr id="22531" name="Oval 3">
            <a:hlinkClick r:id="rId4" action="ppaction://hlinksldjump"/>
            <a:hlinkHover r:id="" action="ppaction://noaction" highlightClick="1"/>
          </p:cNvPr>
          <p:cNvSpPr>
            <a:spLocks noChangeArrowheads="1"/>
          </p:cNvSpPr>
          <p:nvPr/>
        </p:nvSpPr>
        <p:spPr bwMode="auto">
          <a:xfrm>
            <a:off x="6934200" y="1828800"/>
            <a:ext cx="914400" cy="914400"/>
          </a:xfrm>
          <a:prstGeom prst="ellipse">
            <a:avLst/>
          </a:prstGeom>
          <a:gradFill rotWithShape="1">
            <a:gsLst>
              <a:gs pos="0">
                <a:srgbClr val="0000FF"/>
              </a:gs>
              <a:gs pos="100000">
                <a:srgbClr val="000018"/>
              </a:gs>
            </a:gsLst>
            <a:path path="shape">
              <a:fillToRect l="50000" t="50000" r="50000" b="50000"/>
            </a:path>
          </a:gradFill>
          <a:ln w="76200" cmpd="tri">
            <a:solidFill>
              <a:schemeClr val="tx1"/>
            </a:solidFill>
            <a:round/>
            <a:headEnd/>
            <a:tailEnd/>
          </a:ln>
        </p:spPr>
        <p:txBody>
          <a:bodyPr wrap="none" anchor="ctr"/>
          <a:lstStyle/>
          <a:p>
            <a:pPr algn="ctr"/>
            <a:r>
              <a:rPr lang="en-US" sz="4400" b="1">
                <a:solidFill>
                  <a:srgbClr val="FFFF99"/>
                </a:solidFill>
                <a:hlinkClick r:id="rId5" action="ppaction://hlinksldjump"/>
              </a:rPr>
              <a:t>2</a:t>
            </a:r>
            <a:endParaRPr lang="en-US" sz="4400" b="1">
              <a:solidFill>
                <a:srgbClr val="FFFF99"/>
              </a:solidFill>
            </a:endParaRPr>
          </a:p>
        </p:txBody>
      </p:sp>
      <p:sp>
        <p:nvSpPr>
          <p:cNvPr id="22532" name="Oval 4">
            <a:hlinkHover r:id="" action="ppaction://noaction" highlightClick="1"/>
          </p:cNvPr>
          <p:cNvSpPr>
            <a:spLocks noChangeArrowheads="1"/>
          </p:cNvSpPr>
          <p:nvPr/>
        </p:nvSpPr>
        <p:spPr bwMode="auto">
          <a:xfrm>
            <a:off x="7543800" y="2667000"/>
            <a:ext cx="914400" cy="914400"/>
          </a:xfrm>
          <a:prstGeom prst="ellipse">
            <a:avLst/>
          </a:prstGeom>
          <a:gradFill rotWithShape="1">
            <a:gsLst>
              <a:gs pos="0">
                <a:srgbClr val="0000FF"/>
              </a:gs>
              <a:gs pos="100000">
                <a:srgbClr val="000018"/>
              </a:gs>
            </a:gsLst>
            <a:path path="shape">
              <a:fillToRect l="50000" t="50000" r="50000" b="50000"/>
            </a:path>
          </a:gradFill>
          <a:ln w="76200" cmpd="tri">
            <a:solidFill>
              <a:schemeClr val="tx1"/>
            </a:solidFill>
            <a:round/>
            <a:headEnd/>
            <a:tailEnd/>
          </a:ln>
        </p:spPr>
        <p:txBody>
          <a:bodyPr wrap="none" anchor="ctr"/>
          <a:lstStyle/>
          <a:p>
            <a:pPr algn="ctr"/>
            <a:r>
              <a:rPr lang="en-US" sz="4400" b="1">
                <a:solidFill>
                  <a:srgbClr val="FFFF99"/>
                </a:solidFill>
                <a:hlinkClick r:id="rId6" action="ppaction://hlinksldjump"/>
              </a:rPr>
              <a:t>3</a:t>
            </a:r>
            <a:endParaRPr lang="en-US" sz="4400" b="1">
              <a:solidFill>
                <a:srgbClr val="FFFF99"/>
              </a:solidFill>
            </a:endParaRPr>
          </a:p>
        </p:txBody>
      </p:sp>
      <p:sp>
        <p:nvSpPr>
          <p:cNvPr id="22533" name="Oval 5">
            <a:hlinkHover r:id="" action="ppaction://noaction" highlightClick="1"/>
          </p:cNvPr>
          <p:cNvSpPr>
            <a:spLocks noChangeArrowheads="1"/>
          </p:cNvSpPr>
          <p:nvPr/>
        </p:nvSpPr>
        <p:spPr bwMode="auto">
          <a:xfrm>
            <a:off x="7467600" y="3733800"/>
            <a:ext cx="914400" cy="914400"/>
          </a:xfrm>
          <a:prstGeom prst="ellipse">
            <a:avLst/>
          </a:prstGeom>
          <a:gradFill rotWithShape="1">
            <a:gsLst>
              <a:gs pos="0">
                <a:srgbClr val="0000FF"/>
              </a:gs>
              <a:gs pos="100000">
                <a:srgbClr val="000018"/>
              </a:gs>
            </a:gsLst>
            <a:path path="shape">
              <a:fillToRect l="50000" t="50000" r="50000" b="50000"/>
            </a:path>
          </a:gradFill>
          <a:ln w="76200" cmpd="tri">
            <a:solidFill>
              <a:schemeClr val="tx1"/>
            </a:solidFill>
            <a:round/>
            <a:headEnd/>
            <a:tailEnd/>
          </a:ln>
        </p:spPr>
        <p:txBody>
          <a:bodyPr wrap="none" anchor="ctr"/>
          <a:lstStyle/>
          <a:p>
            <a:pPr algn="ctr"/>
            <a:r>
              <a:rPr lang="en-US" sz="4400" b="1">
                <a:solidFill>
                  <a:srgbClr val="FFFF99"/>
                </a:solidFill>
                <a:hlinkClick r:id="rId7" action="ppaction://hlinksldjump"/>
              </a:rPr>
              <a:t>4</a:t>
            </a:r>
            <a:endParaRPr lang="en-US" sz="4400" b="1">
              <a:solidFill>
                <a:srgbClr val="FFFF99"/>
              </a:solidFill>
            </a:endParaRPr>
          </a:p>
        </p:txBody>
      </p:sp>
      <p:sp>
        <p:nvSpPr>
          <p:cNvPr id="22534" name="Oval 6">
            <a:hlinkHover r:id="" action="ppaction://noaction" highlightClick="1"/>
          </p:cNvPr>
          <p:cNvSpPr>
            <a:spLocks noChangeArrowheads="1"/>
          </p:cNvSpPr>
          <p:nvPr/>
        </p:nvSpPr>
        <p:spPr bwMode="auto">
          <a:xfrm>
            <a:off x="6705600" y="4419600"/>
            <a:ext cx="914400" cy="914400"/>
          </a:xfrm>
          <a:prstGeom prst="ellipse">
            <a:avLst/>
          </a:prstGeom>
          <a:gradFill rotWithShape="1">
            <a:gsLst>
              <a:gs pos="0">
                <a:srgbClr val="0000FF"/>
              </a:gs>
              <a:gs pos="100000">
                <a:srgbClr val="000018"/>
              </a:gs>
            </a:gsLst>
            <a:path path="shape">
              <a:fillToRect l="50000" t="50000" r="50000" b="50000"/>
            </a:path>
          </a:gradFill>
          <a:ln w="76200" cmpd="tri">
            <a:solidFill>
              <a:schemeClr val="tx1"/>
            </a:solidFill>
            <a:round/>
            <a:headEnd/>
            <a:tailEnd/>
          </a:ln>
        </p:spPr>
        <p:txBody>
          <a:bodyPr wrap="none" anchor="ctr"/>
          <a:lstStyle/>
          <a:p>
            <a:pPr algn="ctr"/>
            <a:r>
              <a:rPr lang="en-US" sz="4400" b="1">
                <a:solidFill>
                  <a:srgbClr val="FFFF99"/>
                </a:solidFill>
                <a:hlinkClick r:id="rId8" action="ppaction://hlinksldjump"/>
              </a:rPr>
              <a:t>5</a:t>
            </a:r>
            <a:endParaRPr lang="en-US" sz="4400" b="1">
              <a:solidFill>
                <a:srgbClr val="FFFF99"/>
              </a:solidFill>
            </a:endParaRPr>
          </a:p>
        </p:txBody>
      </p:sp>
      <p:sp>
        <p:nvSpPr>
          <p:cNvPr id="22535" name="Oval 7">
            <a:hlinkHover r:id="" action="ppaction://noaction" highlightClick="1"/>
          </p:cNvPr>
          <p:cNvSpPr>
            <a:spLocks noChangeArrowheads="1"/>
          </p:cNvSpPr>
          <p:nvPr/>
        </p:nvSpPr>
        <p:spPr bwMode="auto">
          <a:xfrm>
            <a:off x="5638800" y="4419600"/>
            <a:ext cx="914400" cy="914400"/>
          </a:xfrm>
          <a:prstGeom prst="ellipse">
            <a:avLst/>
          </a:prstGeom>
          <a:gradFill rotWithShape="1">
            <a:gsLst>
              <a:gs pos="0">
                <a:srgbClr val="0000FF"/>
              </a:gs>
              <a:gs pos="100000">
                <a:srgbClr val="000018"/>
              </a:gs>
            </a:gsLst>
            <a:path path="shape">
              <a:fillToRect l="50000" t="50000" r="50000" b="50000"/>
            </a:path>
          </a:gradFill>
          <a:ln w="76200" cmpd="tri">
            <a:solidFill>
              <a:schemeClr val="tx1"/>
            </a:solidFill>
            <a:round/>
            <a:headEnd/>
            <a:tailEnd/>
          </a:ln>
        </p:spPr>
        <p:txBody>
          <a:bodyPr wrap="none" anchor="ctr"/>
          <a:lstStyle/>
          <a:p>
            <a:pPr algn="ctr"/>
            <a:r>
              <a:rPr lang="en-US" sz="4400" b="1">
                <a:solidFill>
                  <a:srgbClr val="FFFF99"/>
                </a:solidFill>
                <a:hlinkClick r:id="rId7" action="ppaction://hlinksldjump"/>
              </a:rPr>
              <a:t>6</a:t>
            </a:r>
            <a:endParaRPr lang="en-US" sz="4400" b="1">
              <a:solidFill>
                <a:srgbClr val="FFFF99"/>
              </a:solidFill>
            </a:endParaRPr>
          </a:p>
        </p:txBody>
      </p:sp>
      <p:sp>
        <p:nvSpPr>
          <p:cNvPr id="22536" name="Oval 8">
            <a:hlinkHover r:id="" action="ppaction://noaction" highlightClick="1"/>
          </p:cNvPr>
          <p:cNvSpPr>
            <a:spLocks noChangeArrowheads="1"/>
          </p:cNvSpPr>
          <p:nvPr/>
        </p:nvSpPr>
        <p:spPr bwMode="auto">
          <a:xfrm>
            <a:off x="4724400" y="3886200"/>
            <a:ext cx="914400" cy="914400"/>
          </a:xfrm>
          <a:prstGeom prst="ellipse">
            <a:avLst/>
          </a:prstGeom>
          <a:gradFill rotWithShape="1">
            <a:gsLst>
              <a:gs pos="0">
                <a:srgbClr val="0000FF"/>
              </a:gs>
              <a:gs pos="100000">
                <a:srgbClr val="000018"/>
              </a:gs>
            </a:gsLst>
            <a:path path="shape">
              <a:fillToRect l="50000" t="50000" r="50000" b="50000"/>
            </a:path>
          </a:gradFill>
          <a:ln w="76200" cmpd="tri">
            <a:solidFill>
              <a:schemeClr val="tx1"/>
            </a:solidFill>
            <a:round/>
            <a:headEnd/>
            <a:tailEnd/>
          </a:ln>
        </p:spPr>
        <p:txBody>
          <a:bodyPr wrap="none" anchor="ctr"/>
          <a:lstStyle/>
          <a:p>
            <a:pPr algn="ctr"/>
            <a:r>
              <a:rPr lang="en-US" sz="4400" b="1">
                <a:solidFill>
                  <a:srgbClr val="FFFF99"/>
                </a:solidFill>
                <a:hlinkClick r:id="rId9" action="ppaction://hlinksldjump"/>
              </a:rPr>
              <a:t>7</a:t>
            </a:r>
            <a:endParaRPr lang="en-US" sz="4400" b="1">
              <a:solidFill>
                <a:srgbClr val="FFFF99"/>
              </a:solidFill>
            </a:endParaRPr>
          </a:p>
        </p:txBody>
      </p:sp>
      <p:sp>
        <p:nvSpPr>
          <p:cNvPr id="22537" name="Oval 9">
            <a:hlinkClick r:id="rId10" action="ppaction://hlinksldjump"/>
            <a:hlinkHover r:id="" action="ppaction://noaction" highlightClick="1"/>
          </p:cNvPr>
          <p:cNvSpPr>
            <a:spLocks noChangeArrowheads="1"/>
          </p:cNvSpPr>
          <p:nvPr/>
        </p:nvSpPr>
        <p:spPr bwMode="auto">
          <a:xfrm>
            <a:off x="4495800" y="2819400"/>
            <a:ext cx="914400" cy="990600"/>
          </a:xfrm>
          <a:prstGeom prst="ellipse">
            <a:avLst/>
          </a:prstGeom>
          <a:gradFill rotWithShape="1">
            <a:gsLst>
              <a:gs pos="0">
                <a:srgbClr val="0000FF"/>
              </a:gs>
              <a:gs pos="100000">
                <a:srgbClr val="000018"/>
              </a:gs>
            </a:gsLst>
            <a:path path="shape">
              <a:fillToRect l="50000" t="50000" r="50000" b="50000"/>
            </a:path>
          </a:gradFill>
          <a:ln w="76200" cmpd="tri">
            <a:solidFill>
              <a:schemeClr val="tx1"/>
            </a:solidFill>
            <a:round/>
            <a:headEnd/>
            <a:tailEnd/>
          </a:ln>
        </p:spPr>
        <p:txBody>
          <a:bodyPr wrap="none" anchor="ctr"/>
          <a:lstStyle/>
          <a:p>
            <a:pPr algn="ctr"/>
            <a:r>
              <a:rPr lang="en-US" sz="4400" b="1">
                <a:solidFill>
                  <a:srgbClr val="FFFF99"/>
                </a:solidFill>
                <a:hlinkClick r:id="rId7" action="ppaction://hlinksldjump"/>
              </a:rPr>
              <a:t>8</a:t>
            </a:r>
            <a:endParaRPr lang="en-US" sz="4400" b="1">
              <a:solidFill>
                <a:srgbClr val="FFFF99"/>
              </a:solidFill>
            </a:endParaRPr>
          </a:p>
        </p:txBody>
      </p:sp>
      <p:sp>
        <p:nvSpPr>
          <p:cNvPr id="22538" name="Oval 10">
            <a:hlinkClick r:id="" action="ppaction://noaction" highlightClick="1"/>
          </p:cNvPr>
          <p:cNvSpPr>
            <a:spLocks noChangeArrowheads="1"/>
          </p:cNvSpPr>
          <p:nvPr/>
        </p:nvSpPr>
        <p:spPr bwMode="auto">
          <a:xfrm>
            <a:off x="5029200" y="1981200"/>
            <a:ext cx="914400" cy="914400"/>
          </a:xfrm>
          <a:prstGeom prst="ellipse">
            <a:avLst/>
          </a:prstGeom>
          <a:gradFill rotWithShape="1">
            <a:gsLst>
              <a:gs pos="0">
                <a:srgbClr val="0000FF"/>
              </a:gs>
              <a:gs pos="100000">
                <a:srgbClr val="000018"/>
              </a:gs>
            </a:gsLst>
            <a:path path="shape">
              <a:fillToRect l="50000" t="50000" r="50000" b="50000"/>
            </a:path>
          </a:gradFill>
          <a:ln w="76200" cmpd="tri">
            <a:solidFill>
              <a:schemeClr val="tx1"/>
            </a:solidFill>
            <a:round/>
            <a:headEnd/>
            <a:tailEnd/>
          </a:ln>
        </p:spPr>
        <p:txBody>
          <a:bodyPr wrap="none" anchor="ctr"/>
          <a:lstStyle/>
          <a:p>
            <a:pPr algn="ctr"/>
            <a:r>
              <a:rPr lang="en-US" sz="4400" b="1">
                <a:solidFill>
                  <a:srgbClr val="FFFF99"/>
                </a:solidFill>
                <a:hlinkClick r:id="rId11" action="ppaction://hlinksldjump"/>
              </a:rPr>
              <a:t>9</a:t>
            </a:r>
            <a:endParaRPr lang="en-US" sz="4400" b="1">
              <a:solidFill>
                <a:srgbClr val="FFFF99"/>
              </a:solidFill>
            </a:endParaRPr>
          </a:p>
        </p:txBody>
      </p:sp>
      <p:sp>
        <p:nvSpPr>
          <p:cNvPr id="34827" name="Text Box 11"/>
          <p:cNvSpPr txBox="1">
            <a:spLocks noChangeArrowheads="1"/>
          </p:cNvSpPr>
          <p:nvPr/>
        </p:nvSpPr>
        <p:spPr bwMode="auto">
          <a:xfrm>
            <a:off x="3886200" y="654050"/>
            <a:ext cx="4267200" cy="1200150"/>
          </a:xfrm>
          <a:prstGeom prst="rect">
            <a:avLst/>
          </a:prstGeom>
          <a:noFill/>
          <a:ln w="9525">
            <a:noFill/>
            <a:miter lim="800000"/>
            <a:headEnd/>
            <a:tailEnd/>
          </a:ln>
          <a:effectLst/>
        </p:spPr>
        <p:txBody>
          <a:bodyPr>
            <a:spAutoFit/>
          </a:bodyPr>
          <a:lstStyle/>
          <a:p>
            <a:pPr algn="ctr" eaLnBrk="1" hangingPunct="1">
              <a:spcBef>
                <a:spcPct val="50000"/>
              </a:spcBef>
              <a:defRPr/>
            </a:pPr>
            <a:r>
              <a:rPr lang="en-US" sz="2800" b="1">
                <a:solidFill>
                  <a:srgbClr val="FFFF66"/>
                </a:solidFill>
                <a:effectLst>
                  <a:outerShdw blurRad="38100" dist="38100" dir="2700000" algn="tl">
                    <a:srgbClr val="000000"/>
                  </a:outerShdw>
                </a:effectLst>
                <a:latin typeface="Arial"/>
              </a:rPr>
              <a:t>“</a:t>
            </a:r>
            <a:r>
              <a:rPr lang="en-US" sz="3600" b="1">
                <a:solidFill>
                  <a:srgbClr val="FF3300"/>
                </a:solidFill>
                <a:effectLst>
                  <a:outerShdw blurRad="38100" dist="38100" dir="2700000" algn="tl">
                    <a:srgbClr val="000000"/>
                  </a:outerShdw>
                </a:effectLst>
                <a:latin typeface="Arial"/>
              </a:rPr>
              <a:t>Nốt nhạc may mắn</a:t>
            </a:r>
            <a:r>
              <a:rPr lang="en-US" sz="2800" b="1">
                <a:solidFill>
                  <a:srgbClr val="FFFF66"/>
                </a:solidFill>
                <a:effectLst>
                  <a:outerShdw blurRad="38100" dist="38100" dir="2700000" algn="tl">
                    <a:srgbClr val="000000"/>
                  </a:outerShdw>
                </a:effectLst>
                <a:latin typeface="Arial"/>
              </a:rPr>
              <a:t>”</a:t>
            </a:r>
          </a:p>
        </p:txBody>
      </p:sp>
      <p:sp>
        <p:nvSpPr>
          <p:cNvPr id="22540" name="AutoShape 12">
            <a:hlinkClick r:id="rId12" action="ppaction://hlinksldjump" highlightClick="1"/>
          </p:cNvPr>
          <p:cNvSpPr>
            <a:spLocks noChangeArrowheads="1"/>
          </p:cNvSpPr>
          <p:nvPr/>
        </p:nvSpPr>
        <p:spPr bwMode="auto">
          <a:xfrm>
            <a:off x="7772400" y="6096000"/>
            <a:ext cx="1066800" cy="457200"/>
          </a:xfrm>
          <a:prstGeom prst="actionButtonForwardNext">
            <a:avLst/>
          </a:prstGeom>
          <a:solidFill>
            <a:schemeClr val="accent1"/>
          </a:solidFill>
          <a:ln w="12700" cap="sq">
            <a:noFill/>
            <a:miter lim="800000"/>
            <a:headEnd type="none" w="sm" len="sm"/>
            <a:tailEnd type="none" w="sm" len="sm"/>
          </a:ln>
        </p:spPr>
        <p:txBody>
          <a:bodyPr wrap="none" anchor="ctr"/>
          <a:lstStyle/>
          <a:p>
            <a:endParaRPr lang="en-US"/>
          </a:p>
        </p:txBody>
      </p:sp>
      <p:grpSp>
        <p:nvGrpSpPr>
          <p:cNvPr id="22541" name="Group 13"/>
          <p:cNvGrpSpPr>
            <a:grpSpLocks/>
          </p:cNvGrpSpPr>
          <p:nvPr/>
        </p:nvGrpSpPr>
        <p:grpSpPr bwMode="auto">
          <a:xfrm>
            <a:off x="0" y="1143000"/>
            <a:ext cx="4419600" cy="5486400"/>
            <a:chOff x="1344" y="336"/>
            <a:chExt cx="3936" cy="3542"/>
          </a:xfrm>
        </p:grpSpPr>
        <p:grpSp>
          <p:nvGrpSpPr>
            <p:cNvPr id="22542" name="Group 14"/>
            <p:cNvGrpSpPr>
              <a:grpSpLocks/>
            </p:cNvGrpSpPr>
            <p:nvPr/>
          </p:nvGrpSpPr>
          <p:grpSpPr bwMode="auto">
            <a:xfrm>
              <a:off x="1344" y="336"/>
              <a:ext cx="3936" cy="3542"/>
              <a:chOff x="672" y="288"/>
              <a:chExt cx="4752" cy="4032"/>
            </a:xfrm>
          </p:grpSpPr>
          <p:pic>
            <p:nvPicPr>
              <p:cNvPr id="22545" name="Picture 15" descr="HOUSE6"/>
              <p:cNvPicPr>
                <a:picLocks noChangeAspect="1" noChangeArrowheads="1"/>
              </p:cNvPicPr>
              <p:nvPr/>
            </p:nvPicPr>
            <p:blipFill>
              <a:blip r:embed="rId13"/>
              <a:srcRect/>
              <a:stretch>
                <a:fillRect/>
              </a:stretch>
            </p:blipFill>
            <p:spPr bwMode="auto">
              <a:xfrm>
                <a:off x="1728" y="288"/>
                <a:ext cx="2064" cy="1536"/>
              </a:xfrm>
              <a:prstGeom prst="rect">
                <a:avLst/>
              </a:prstGeom>
              <a:noFill/>
              <a:ln w="9525">
                <a:noFill/>
                <a:miter lim="800000"/>
                <a:headEnd/>
                <a:tailEnd/>
              </a:ln>
            </p:spPr>
          </p:pic>
          <p:pic>
            <p:nvPicPr>
              <p:cNvPr id="22546" name="Picture 16" descr="INTLTRAD"/>
              <p:cNvPicPr>
                <a:picLocks noChangeAspect="1" noChangeArrowheads="1"/>
              </p:cNvPicPr>
              <p:nvPr/>
            </p:nvPicPr>
            <p:blipFill>
              <a:blip r:embed="rId14"/>
              <a:srcRect/>
              <a:stretch>
                <a:fillRect/>
              </a:stretch>
            </p:blipFill>
            <p:spPr bwMode="auto">
              <a:xfrm>
                <a:off x="672" y="1536"/>
                <a:ext cx="4752" cy="2784"/>
              </a:xfrm>
              <a:prstGeom prst="rect">
                <a:avLst/>
              </a:prstGeom>
              <a:noFill/>
              <a:ln w="9525">
                <a:noFill/>
                <a:miter lim="800000"/>
                <a:headEnd/>
                <a:tailEnd/>
              </a:ln>
            </p:spPr>
          </p:pic>
        </p:grpSp>
        <p:pic>
          <p:nvPicPr>
            <p:cNvPr id="22543" name="Picture 17" descr="gmusi12"/>
            <p:cNvPicPr>
              <a:picLocks noChangeAspect="1" noChangeArrowheads="1" noCrop="1"/>
            </p:cNvPicPr>
            <p:nvPr/>
          </p:nvPicPr>
          <p:blipFill>
            <a:blip r:embed="rId15"/>
            <a:srcRect/>
            <a:stretch>
              <a:fillRect/>
            </a:stretch>
          </p:blipFill>
          <p:spPr bwMode="auto">
            <a:xfrm>
              <a:off x="3936" y="893"/>
              <a:ext cx="642" cy="1144"/>
            </a:xfrm>
            <a:prstGeom prst="rect">
              <a:avLst/>
            </a:prstGeom>
            <a:noFill/>
            <a:ln w="9525">
              <a:noFill/>
              <a:miter lim="800000"/>
              <a:headEnd/>
              <a:tailEnd/>
            </a:ln>
          </p:spPr>
        </p:pic>
        <p:pic>
          <p:nvPicPr>
            <p:cNvPr id="22544" name="Picture 18" descr="gmusi09"/>
            <p:cNvPicPr>
              <a:picLocks noChangeAspect="1" noChangeArrowheads="1" noCrop="1"/>
            </p:cNvPicPr>
            <p:nvPr/>
          </p:nvPicPr>
          <p:blipFill>
            <a:blip r:embed="rId16"/>
            <a:srcRect/>
            <a:stretch>
              <a:fillRect/>
            </a:stretch>
          </p:blipFill>
          <p:spPr bwMode="auto">
            <a:xfrm>
              <a:off x="1584" y="1095"/>
              <a:ext cx="720" cy="105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228600" y="228600"/>
            <a:ext cx="8610600" cy="1938338"/>
          </a:xfrm>
          <a:prstGeom prst="rect">
            <a:avLst/>
          </a:prstGeom>
          <a:noFill/>
          <a:ln w="9525">
            <a:noFill/>
            <a:miter lim="800000"/>
            <a:headEnd/>
            <a:tailEnd/>
          </a:ln>
        </p:spPr>
        <p:txBody>
          <a:bodyPr>
            <a:spAutoFit/>
          </a:bodyPr>
          <a:lstStyle/>
          <a:p>
            <a:pPr algn="ctr" eaLnBrk="1" hangingPunct="1">
              <a:spcBef>
                <a:spcPct val="50000"/>
              </a:spcBef>
            </a:pPr>
            <a:r>
              <a:rPr lang="en-US" sz="2400" b="1" u="sng"/>
              <a:t>Ti</a:t>
            </a:r>
            <a:r>
              <a:rPr lang="en-US" b="1" u="sng"/>
              <a:t>ết 9:</a:t>
            </a:r>
            <a:r>
              <a:rPr lang="en-US" b="1"/>
              <a:t>      </a:t>
            </a:r>
            <a:r>
              <a:rPr lang="en-US" sz="2400" b="1"/>
              <a:t>Học hát bài: </a:t>
            </a:r>
            <a:r>
              <a:rPr lang="en-US" sz="3200" b="1" i="1">
                <a:solidFill>
                  <a:srgbClr val="FF3300"/>
                </a:solidFill>
              </a:rPr>
              <a:t>Những bông hoa những bài ca.</a:t>
            </a:r>
            <a:br>
              <a:rPr lang="en-US" sz="3200" b="1" i="1">
                <a:solidFill>
                  <a:srgbClr val="FF3300"/>
                </a:solidFill>
              </a:rPr>
            </a:br>
            <a:r>
              <a:rPr lang="en-US" sz="3200" b="1" i="1">
                <a:solidFill>
                  <a:srgbClr val="FF3300"/>
                </a:solidFill>
              </a:rPr>
              <a:t>                                                  </a:t>
            </a:r>
            <a:r>
              <a:rPr lang="en-US" sz="2400"/>
              <a:t>Nhạc và lời: Hoàng Long</a:t>
            </a:r>
          </a:p>
        </p:txBody>
      </p:sp>
      <p:pic>
        <p:nvPicPr>
          <p:cNvPr id="17411" name="Picture 10"/>
          <p:cNvPicPr>
            <a:picLocks noChangeAspect="1" noChangeArrowheads="1"/>
          </p:cNvPicPr>
          <p:nvPr/>
        </p:nvPicPr>
        <p:blipFill>
          <a:blip r:embed="rId2"/>
          <a:srcRect/>
          <a:stretch>
            <a:fillRect/>
          </a:stretch>
        </p:blipFill>
        <p:spPr bwMode="auto">
          <a:xfrm>
            <a:off x="228600" y="1295400"/>
            <a:ext cx="8763000" cy="545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endParaRPr lang="en-US" smtClean="0"/>
          </a:p>
        </p:txBody>
      </p:sp>
      <p:sp>
        <p:nvSpPr>
          <p:cNvPr id="23555" name="Rectangle 3"/>
          <p:cNvSpPr>
            <a:spLocks noGrp="1" noChangeArrowheads="1"/>
          </p:cNvSpPr>
          <p:nvPr>
            <p:ph type="body" idx="1"/>
          </p:nvPr>
        </p:nvSpPr>
        <p:spPr/>
        <p:txBody>
          <a:bodyPr/>
          <a:lstStyle/>
          <a:p>
            <a:pPr eaLnBrk="1" hangingPunct="1"/>
            <a:endParaRPr lang="en-US" smtClean="0"/>
          </a:p>
        </p:txBody>
      </p:sp>
      <p:sp>
        <p:nvSpPr>
          <p:cNvPr id="23556" name="Rectangle 4"/>
          <p:cNvSpPr>
            <a:spLocks noChangeArrowheads="1"/>
          </p:cNvSpPr>
          <p:nvPr/>
        </p:nvSpPr>
        <p:spPr bwMode="auto">
          <a:xfrm>
            <a:off x="0" y="0"/>
            <a:ext cx="9144000" cy="6858000"/>
          </a:xfrm>
          <a:prstGeom prst="rect">
            <a:avLst/>
          </a:prstGeom>
          <a:solidFill>
            <a:srgbClr val="FFFFFF"/>
          </a:solidFill>
          <a:ln w="12700" cap="sq">
            <a:solidFill>
              <a:schemeClr val="tx1"/>
            </a:solidFill>
            <a:miter lim="800000"/>
            <a:headEnd type="none" w="sm" len="sm"/>
            <a:tailEnd type="none" w="sm" len="sm"/>
          </a:ln>
        </p:spPr>
        <p:txBody>
          <a:bodyPr wrap="none" anchor="ctr"/>
          <a:lstStyle/>
          <a:p>
            <a:pPr algn="ctr" eaLnBrk="1" hangingPunct="1"/>
            <a:endParaRPr lang="en-US" sz="4400">
              <a:solidFill>
                <a:schemeClr val="tx2"/>
              </a:solidFill>
            </a:endParaRPr>
          </a:p>
          <a:p>
            <a:pPr algn="ctr" eaLnBrk="1" hangingPunct="1"/>
            <a:endParaRPr lang="en-US" sz="4400">
              <a:solidFill>
                <a:schemeClr val="tx2"/>
              </a:solidFill>
            </a:endParaRPr>
          </a:p>
          <a:p>
            <a:pPr algn="ctr"/>
            <a:endParaRPr lang="en-US"/>
          </a:p>
        </p:txBody>
      </p:sp>
      <p:pic>
        <p:nvPicPr>
          <p:cNvPr id="23557" name="Picture 5" descr="ELF1C"/>
          <p:cNvPicPr>
            <a:picLocks noChangeAspect="1" noChangeArrowheads="1"/>
          </p:cNvPicPr>
          <p:nvPr/>
        </p:nvPicPr>
        <p:blipFill>
          <a:blip r:embed="rId2"/>
          <a:srcRect/>
          <a:stretch>
            <a:fillRect/>
          </a:stretch>
        </p:blipFill>
        <p:spPr bwMode="auto">
          <a:xfrm>
            <a:off x="0" y="1143000"/>
            <a:ext cx="8915400" cy="5486400"/>
          </a:xfrm>
          <a:prstGeom prst="rect">
            <a:avLst/>
          </a:prstGeom>
          <a:noFill/>
          <a:ln w="9525">
            <a:noFill/>
            <a:miter lim="800000"/>
            <a:headEnd/>
            <a:tailEnd/>
          </a:ln>
        </p:spPr>
      </p:pic>
      <p:sp>
        <p:nvSpPr>
          <p:cNvPr id="23558" name="Oval 6"/>
          <p:cNvSpPr>
            <a:spLocks noChangeArrowheads="1"/>
          </p:cNvSpPr>
          <p:nvPr/>
        </p:nvSpPr>
        <p:spPr bwMode="auto">
          <a:xfrm>
            <a:off x="1981200" y="3549650"/>
            <a:ext cx="400050" cy="381000"/>
          </a:xfrm>
          <a:prstGeom prst="ellipse">
            <a:avLst/>
          </a:prstGeom>
          <a:solidFill>
            <a:srgbClr val="FF0000"/>
          </a:solidFill>
          <a:ln w="38100">
            <a:solidFill>
              <a:srgbClr val="000000"/>
            </a:solidFill>
            <a:round/>
            <a:headEnd/>
            <a:tailEnd/>
          </a:ln>
        </p:spPr>
        <p:txBody>
          <a:bodyPr wrap="none" anchor="ctr"/>
          <a:lstStyle/>
          <a:p>
            <a:endParaRPr lang="en-US"/>
          </a:p>
        </p:txBody>
      </p:sp>
      <p:sp>
        <p:nvSpPr>
          <p:cNvPr id="23559" name="Oval 7"/>
          <p:cNvSpPr>
            <a:spLocks noChangeArrowheads="1"/>
          </p:cNvSpPr>
          <p:nvPr/>
        </p:nvSpPr>
        <p:spPr bwMode="auto">
          <a:xfrm>
            <a:off x="2371725" y="3340100"/>
            <a:ext cx="400050" cy="381000"/>
          </a:xfrm>
          <a:prstGeom prst="ellipse">
            <a:avLst/>
          </a:prstGeom>
          <a:solidFill>
            <a:srgbClr val="FF0000"/>
          </a:solidFill>
          <a:ln w="38100">
            <a:solidFill>
              <a:srgbClr val="000000"/>
            </a:solidFill>
            <a:round/>
            <a:headEnd/>
            <a:tailEnd/>
          </a:ln>
        </p:spPr>
        <p:txBody>
          <a:bodyPr wrap="none" anchor="ctr"/>
          <a:lstStyle/>
          <a:p>
            <a:endParaRPr lang="en-US"/>
          </a:p>
        </p:txBody>
      </p:sp>
      <p:sp>
        <p:nvSpPr>
          <p:cNvPr id="23560" name="Text Box 8"/>
          <p:cNvSpPr txBox="1">
            <a:spLocks noChangeArrowheads="1"/>
          </p:cNvSpPr>
          <p:nvPr/>
        </p:nvSpPr>
        <p:spPr bwMode="auto">
          <a:xfrm>
            <a:off x="2971800" y="1422400"/>
            <a:ext cx="5638800" cy="711200"/>
          </a:xfrm>
          <a:prstGeom prst="rect">
            <a:avLst/>
          </a:prstGeom>
          <a:noFill/>
          <a:ln w="9525">
            <a:solidFill>
              <a:srgbClr val="CC0000"/>
            </a:solidFill>
            <a:miter lim="800000"/>
            <a:headEnd/>
            <a:tailEnd/>
          </a:ln>
        </p:spPr>
        <p:txBody>
          <a:bodyPr>
            <a:spAutoFit/>
          </a:bodyPr>
          <a:lstStyle/>
          <a:p>
            <a:pPr algn="ctr" eaLnBrk="1" hangingPunct="1">
              <a:spcBef>
                <a:spcPct val="50000"/>
              </a:spcBef>
            </a:pPr>
            <a:endParaRPr lang="en-US" sz="4000" b="1" i="1">
              <a:solidFill>
                <a:srgbClr val="CC0000"/>
              </a:solidFill>
            </a:endParaRPr>
          </a:p>
        </p:txBody>
      </p:sp>
      <p:sp>
        <p:nvSpPr>
          <p:cNvPr id="75785" name="WordArt 9"/>
          <p:cNvSpPr>
            <a:spLocks noChangeArrowheads="1" noChangeShapeType="1" noTextEdit="1"/>
          </p:cNvSpPr>
          <p:nvPr/>
        </p:nvSpPr>
        <p:spPr bwMode="auto">
          <a:xfrm rot="-18387">
            <a:off x="3657600" y="1390650"/>
            <a:ext cx="4419600" cy="666750"/>
          </a:xfrm>
          <a:prstGeom prst="rect">
            <a:avLst/>
          </a:prstGeom>
        </p:spPr>
        <p:txBody>
          <a:bodyPr wrap="none" fromWordArt="1">
            <a:prstTxWarp prst="textWave1">
              <a:avLst>
                <a:gd name="adj1" fmla="val 13005"/>
                <a:gd name="adj2" fmla="val 65"/>
              </a:avLst>
            </a:prstTxWarp>
          </a:bodyPr>
          <a:lstStyle/>
          <a:p>
            <a:pPr algn="ctr"/>
            <a:r>
              <a:rPr lang="vi-VN" sz="3600" kern="10">
                <a:ln w="9525">
                  <a:solidFill>
                    <a:srgbClr val="FF0000"/>
                  </a:solidFill>
                  <a:round/>
                  <a:headEnd/>
                  <a:tailEnd/>
                </a:ln>
                <a:solidFill>
                  <a:srgbClr val="FF0000"/>
                </a:solidFill>
                <a:effectLst>
                  <a:outerShdw dist="53882" dir="2700000" algn="ctr" rotWithShape="0">
                    <a:srgbClr val="C0C0C0">
                      <a:alpha val="79999"/>
                    </a:srgbClr>
                  </a:outerShdw>
                </a:effectLst>
                <a:latin typeface="Arial"/>
                <a:cs typeface="Arial"/>
              </a:rPr>
              <a:t>Hướng dẫn về nhà</a:t>
            </a:r>
            <a:endParaRPr lang="en-US" sz="3600" kern="10">
              <a:ln w="9525">
                <a:solidFill>
                  <a:srgbClr val="FF0000"/>
                </a:solidFill>
                <a:round/>
                <a:headEnd/>
                <a:tailEnd/>
              </a:ln>
              <a:solidFill>
                <a:srgbClr val="FF0000"/>
              </a:solidFill>
              <a:effectLst>
                <a:outerShdw dist="53882" dir="2700000" algn="ctr" rotWithShape="0">
                  <a:srgbClr val="C0C0C0">
                    <a:alpha val="79999"/>
                  </a:srgbClr>
                </a:outerShdw>
              </a:effectLst>
              <a:latin typeface="Arial"/>
              <a:cs typeface="Arial"/>
            </a:endParaRPr>
          </a:p>
        </p:txBody>
      </p:sp>
      <p:sp>
        <p:nvSpPr>
          <p:cNvPr id="75786" name="Text Box 10"/>
          <p:cNvSpPr txBox="1">
            <a:spLocks noChangeArrowheads="1"/>
          </p:cNvSpPr>
          <p:nvPr/>
        </p:nvSpPr>
        <p:spPr bwMode="auto">
          <a:xfrm>
            <a:off x="3276600" y="2732088"/>
            <a:ext cx="5105400" cy="1535112"/>
          </a:xfrm>
          <a:prstGeom prst="rect">
            <a:avLst/>
          </a:prstGeom>
          <a:noFill/>
          <a:ln w="9525">
            <a:noFill/>
            <a:miter lim="800000"/>
            <a:headEnd/>
            <a:tailEnd/>
          </a:ln>
        </p:spPr>
        <p:txBody>
          <a:bodyPr>
            <a:spAutoFit/>
          </a:bodyPr>
          <a:lstStyle/>
          <a:p>
            <a:pPr algn="just" eaLnBrk="1" hangingPunct="1">
              <a:spcBef>
                <a:spcPct val="50000"/>
              </a:spcBef>
              <a:buFont typeface="Wingdings" pitchFamily="2" charset="2"/>
              <a:buChar char="F"/>
            </a:pPr>
            <a:r>
              <a:rPr lang="en-US" sz="2100" b="1">
                <a:solidFill>
                  <a:srgbClr val="0000FF"/>
                </a:solidFill>
                <a:sym typeface="Wingdings" pitchFamily="2" charset="2"/>
              </a:rPr>
              <a:t> Học thuộc và tập biểu diển bài hát: </a:t>
            </a:r>
            <a:r>
              <a:rPr lang="en-US" sz="2100" b="1" i="1">
                <a:solidFill>
                  <a:srgbClr val="0000FF"/>
                </a:solidFill>
                <a:sym typeface="Wingdings" pitchFamily="2" charset="2"/>
              </a:rPr>
              <a:t>Những bông hoa những bài ca.</a:t>
            </a:r>
          </a:p>
          <a:p>
            <a:pPr algn="just" eaLnBrk="1" hangingPunct="1">
              <a:spcBef>
                <a:spcPct val="50000"/>
              </a:spcBef>
              <a:buFont typeface="Wingdings" pitchFamily="2" charset="2"/>
              <a:buChar char="F"/>
            </a:pPr>
            <a:r>
              <a:rPr lang="en-US" sz="2100" b="1">
                <a:solidFill>
                  <a:srgbClr val="0000FF"/>
                </a:solidFill>
                <a:sym typeface="Wingdings" pitchFamily="2" charset="2"/>
              </a:rPr>
              <a:t> Xem trước bài mới và kể tên một vài nhạc cụ nước ngoài mà em biết.</a:t>
            </a:r>
          </a:p>
        </p:txBody>
      </p:sp>
      <p:sp>
        <p:nvSpPr>
          <p:cNvPr id="75787" name="AutoShape 11"/>
          <p:cNvSpPr>
            <a:spLocks noChangeArrowheads="1"/>
          </p:cNvSpPr>
          <p:nvPr/>
        </p:nvSpPr>
        <p:spPr bwMode="auto">
          <a:xfrm>
            <a:off x="1295400" y="838200"/>
            <a:ext cx="609600" cy="457200"/>
          </a:xfrm>
          <a:prstGeom prst="star5">
            <a:avLst/>
          </a:prstGeom>
          <a:gradFill rotWithShape="1">
            <a:gsLst>
              <a:gs pos="0">
                <a:schemeClr val="bg1"/>
              </a:gs>
              <a:gs pos="100000">
                <a:srgbClr val="FF0000"/>
              </a:gs>
            </a:gsLst>
            <a:path path="shape">
              <a:fillToRect l="50000" t="50000" r="50000" b="50000"/>
            </a:path>
          </a:gradFill>
          <a:ln w="9525">
            <a:solidFill>
              <a:schemeClr val="tx1"/>
            </a:solidFill>
            <a:miter lim="800000"/>
            <a:headEnd/>
            <a:tailEnd/>
          </a:ln>
          <a:effectLst/>
        </p:spPr>
        <p:txBody>
          <a:bodyPr wrap="none" anchor="ctr"/>
          <a:lstStyle/>
          <a:p>
            <a:pPr>
              <a:defRPr/>
            </a:pPr>
            <a:endParaRPr lang="en-US">
              <a:latin typeface="Arial"/>
            </a:endParaRPr>
          </a:p>
        </p:txBody>
      </p:sp>
      <p:sp>
        <p:nvSpPr>
          <p:cNvPr id="75788" name="AutoShape 12"/>
          <p:cNvSpPr>
            <a:spLocks noChangeArrowheads="1"/>
          </p:cNvSpPr>
          <p:nvPr/>
        </p:nvSpPr>
        <p:spPr bwMode="auto">
          <a:xfrm>
            <a:off x="2819400" y="5715000"/>
            <a:ext cx="533400" cy="533400"/>
          </a:xfrm>
          <a:prstGeom prst="star5">
            <a:avLst/>
          </a:prstGeom>
          <a:solidFill>
            <a:srgbClr val="0000FF"/>
          </a:solidFill>
          <a:ln w="9525">
            <a:solidFill>
              <a:srgbClr val="FFFF00"/>
            </a:solidFill>
            <a:miter lim="800000"/>
            <a:headEnd/>
            <a:tailEnd/>
          </a:ln>
          <a:effectLst/>
        </p:spPr>
        <p:txBody>
          <a:bodyPr wrap="none" anchor="ctr"/>
          <a:lstStyle/>
          <a:p>
            <a:pPr>
              <a:defRPr/>
            </a:pPr>
            <a:endParaRPr lang="en-US">
              <a:latin typeface="Arial"/>
            </a:endParaRPr>
          </a:p>
        </p:txBody>
      </p:sp>
      <p:sp>
        <p:nvSpPr>
          <p:cNvPr id="75789" name="AutoShape 13"/>
          <p:cNvSpPr>
            <a:spLocks noChangeArrowheads="1"/>
          </p:cNvSpPr>
          <p:nvPr/>
        </p:nvSpPr>
        <p:spPr bwMode="auto">
          <a:xfrm>
            <a:off x="7696200" y="5410200"/>
            <a:ext cx="533400" cy="609600"/>
          </a:xfrm>
          <a:prstGeom prst="star5">
            <a:avLst/>
          </a:prstGeom>
          <a:solidFill>
            <a:srgbClr val="FF0000"/>
          </a:solidFill>
          <a:ln w="9525">
            <a:solidFill>
              <a:schemeClr val="bg2"/>
            </a:solidFill>
            <a:miter lim="800000"/>
            <a:headEnd/>
            <a:tailEnd/>
          </a:ln>
          <a:effectLst/>
        </p:spPr>
        <p:txBody>
          <a:bodyPr wrap="none" anchor="ctr"/>
          <a:lstStyle/>
          <a:p>
            <a:pPr>
              <a:defRPr/>
            </a:pPr>
            <a:endParaRPr lang="en-US">
              <a:latin typeface="Arial"/>
            </a:endParaRPr>
          </a:p>
        </p:txBody>
      </p:sp>
      <p:sp>
        <p:nvSpPr>
          <p:cNvPr id="75790" name="AutoShape 14"/>
          <p:cNvSpPr>
            <a:spLocks noChangeArrowheads="1"/>
          </p:cNvSpPr>
          <p:nvPr/>
        </p:nvSpPr>
        <p:spPr bwMode="auto">
          <a:xfrm>
            <a:off x="5410200" y="5867400"/>
            <a:ext cx="609600" cy="609600"/>
          </a:xfrm>
          <a:prstGeom prst="star5">
            <a:avLst/>
          </a:prstGeom>
          <a:solidFill>
            <a:schemeClr val="hlink"/>
          </a:solidFill>
          <a:ln w="9525">
            <a:solidFill>
              <a:srgbClr val="0000FF"/>
            </a:solidFill>
            <a:miter lim="800000"/>
            <a:headEnd/>
            <a:tailEnd/>
          </a:ln>
          <a:effectLst/>
        </p:spPr>
        <p:txBody>
          <a:bodyPr wrap="none" anchor="ctr"/>
          <a:lstStyle/>
          <a:p>
            <a:pPr>
              <a:defRPr/>
            </a:pPr>
            <a:endParaRPr lang="en-US">
              <a:latin typeface="Arial"/>
            </a:endParaRPr>
          </a:p>
        </p:txBody>
      </p:sp>
      <p:sp>
        <p:nvSpPr>
          <p:cNvPr id="75791" name="AutoShape 15"/>
          <p:cNvSpPr>
            <a:spLocks noChangeArrowheads="1"/>
          </p:cNvSpPr>
          <p:nvPr/>
        </p:nvSpPr>
        <p:spPr bwMode="auto">
          <a:xfrm>
            <a:off x="4114800" y="5181600"/>
            <a:ext cx="381000" cy="533400"/>
          </a:xfrm>
          <a:prstGeom prst="star5">
            <a:avLst/>
          </a:prstGeom>
          <a:solidFill>
            <a:schemeClr val="bg1"/>
          </a:solidFill>
          <a:ln w="9525">
            <a:solidFill>
              <a:srgbClr val="FFFFFF"/>
            </a:solidFill>
            <a:miter lim="800000"/>
            <a:headEnd/>
            <a:tailEnd/>
          </a:ln>
          <a:effectLst/>
        </p:spPr>
        <p:txBody>
          <a:bodyPr wrap="none" anchor="ctr"/>
          <a:lstStyle/>
          <a:p>
            <a:pPr>
              <a:defRPr/>
            </a:pPr>
            <a:endParaRPr lang="en-US">
              <a:latin typeface="Arial"/>
            </a:endParaRPr>
          </a:p>
        </p:txBody>
      </p:sp>
      <p:sp>
        <p:nvSpPr>
          <p:cNvPr id="75792" name="AutoShape 16"/>
          <p:cNvSpPr>
            <a:spLocks noChangeArrowheads="1"/>
          </p:cNvSpPr>
          <p:nvPr/>
        </p:nvSpPr>
        <p:spPr bwMode="auto">
          <a:xfrm>
            <a:off x="6477000" y="4876800"/>
            <a:ext cx="381000" cy="304800"/>
          </a:xfrm>
          <a:prstGeom prst="star5">
            <a:avLst/>
          </a:prstGeom>
          <a:gradFill rotWithShape="1">
            <a:gsLst>
              <a:gs pos="0">
                <a:schemeClr val="bg1"/>
              </a:gs>
              <a:gs pos="100000">
                <a:srgbClr val="FF0000"/>
              </a:gs>
            </a:gsLst>
            <a:path path="shape">
              <a:fillToRect l="50000" t="50000" r="50000" b="50000"/>
            </a:path>
          </a:gradFill>
          <a:ln w="9525">
            <a:solidFill>
              <a:schemeClr val="tx1"/>
            </a:solidFill>
            <a:miter lim="800000"/>
            <a:headEnd/>
            <a:tailEnd/>
          </a:ln>
          <a:effectLst/>
        </p:spPr>
        <p:txBody>
          <a:bodyPr wrap="none" anchor="ctr"/>
          <a:lstStyle/>
          <a:p>
            <a:pPr>
              <a:defRPr/>
            </a:pPr>
            <a:endParaRPr lang="en-US">
              <a:latin typeface="Arial"/>
            </a:endParaRPr>
          </a:p>
        </p:txBody>
      </p:sp>
      <p:sp>
        <p:nvSpPr>
          <p:cNvPr id="75793" name="AutoShape 17"/>
          <p:cNvSpPr>
            <a:spLocks noChangeArrowheads="1"/>
          </p:cNvSpPr>
          <p:nvPr/>
        </p:nvSpPr>
        <p:spPr bwMode="auto">
          <a:xfrm>
            <a:off x="1905000" y="2286000"/>
            <a:ext cx="304800" cy="228600"/>
          </a:xfrm>
          <a:prstGeom prst="star5">
            <a:avLst/>
          </a:prstGeom>
          <a:gradFill rotWithShape="1">
            <a:gsLst>
              <a:gs pos="0">
                <a:schemeClr val="bg1"/>
              </a:gs>
              <a:gs pos="100000">
                <a:srgbClr val="FF0000"/>
              </a:gs>
            </a:gsLst>
            <a:path path="shape">
              <a:fillToRect l="50000" t="50000" r="50000" b="50000"/>
            </a:path>
          </a:gradFill>
          <a:ln w="9525">
            <a:solidFill>
              <a:schemeClr val="tx1"/>
            </a:solidFill>
            <a:miter lim="800000"/>
            <a:headEnd/>
            <a:tailEnd/>
          </a:ln>
          <a:effectLst/>
        </p:spPr>
        <p:txBody>
          <a:bodyPr wrap="none" anchor="ctr"/>
          <a:lstStyle/>
          <a:p>
            <a:pPr>
              <a:defRPr/>
            </a:pPr>
            <a:endParaRPr lang="en-US">
              <a:latin typeface="Arial"/>
            </a:endParaRPr>
          </a:p>
        </p:txBody>
      </p:sp>
      <p:sp>
        <p:nvSpPr>
          <p:cNvPr id="75794" name="AutoShape 18"/>
          <p:cNvSpPr>
            <a:spLocks noChangeArrowheads="1"/>
          </p:cNvSpPr>
          <p:nvPr/>
        </p:nvSpPr>
        <p:spPr bwMode="auto">
          <a:xfrm>
            <a:off x="609600" y="1600200"/>
            <a:ext cx="228600" cy="228600"/>
          </a:xfrm>
          <a:prstGeom prst="star5">
            <a:avLst/>
          </a:prstGeom>
          <a:solidFill>
            <a:srgbClr val="993366"/>
          </a:solidFill>
          <a:ln w="9525">
            <a:solidFill>
              <a:schemeClr val="tx1"/>
            </a:solidFill>
            <a:miter lim="800000"/>
            <a:headEnd/>
            <a:tailEnd/>
          </a:ln>
          <a:effectLst/>
        </p:spPr>
        <p:txBody>
          <a:bodyPr wrap="none" anchor="ctr"/>
          <a:lstStyle/>
          <a:p>
            <a:pPr>
              <a:defRPr/>
            </a:pPr>
            <a:endParaRPr lang="en-US">
              <a:latin typeface="Arial"/>
            </a:endParaRPr>
          </a:p>
        </p:txBody>
      </p:sp>
      <p:grpSp>
        <p:nvGrpSpPr>
          <p:cNvPr id="23571" name="Group 20"/>
          <p:cNvGrpSpPr>
            <a:grpSpLocks/>
          </p:cNvGrpSpPr>
          <p:nvPr/>
        </p:nvGrpSpPr>
        <p:grpSpPr bwMode="auto">
          <a:xfrm>
            <a:off x="838200" y="685800"/>
            <a:ext cx="7848600" cy="457200"/>
            <a:chOff x="528" y="432"/>
            <a:chExt cx="4944" cy="288"/>
          </a:xfrm>
        </p:grpSpPr>
        <p:sp>
          <p:nvSpPr>
            <p:cNvPr id="23572" name="Text Box 21"/>
            <p:cNvSpPr txBox="1">
              <a:spLocks noChangeArrowheads="1"/>
            </p:cNvSpPr>
            <p:nvPr/>
          </p:nvSpPr>
          <p:spPr bwMode="auto">
            <a:xfrm>
              <a:off x="1824" y="432"/>
              <a:ext cx="3648" cy="288"/>
            </a:xfrm>
            <a:prstGeom prst="rect">
              <a:avLst/>
            </a:prstGeom>
            <a:noFill/>
            <a:ln w="9525">
              <a:noFill/>
              <a:miter lim="800000"/>
              <a:headEnd/>
              <a:tailEnd/>
            </a:ln>
          </p:spPr>
          <p:txBody>
            <a:bodyPr>
              <a:spAutoFit/>
            </a:bodyPr>
            <a:lstStyle/>
            <a:p>
              <a:pPr algn="ctr" eaLnBrk="1" hangingPunct="1">
                <a:spcBef>
                  <a:spcPct val="50000"/>
                </a:spcBef>
              </a:pPr>
              <a:r>
                <a:rPr lang="en-US" sz="2400" b="1" i="1">
                  <a:solidFill>
                    <a:srgbClr val="FF3300"/>
                  </a:solidFill>
                </a:rPr>
                <a:t>Những bông hoa những bài ca</a:t>
              </a:r>
            </a:p>
          </p:txBody>
        </p:sp>
        <p:sp>
          <p:nvSpPr>
            <p:cNvPr id="75798" name="Rectangle 22"/>
            <p:cNvSpPr>
              <a:spLocks noChangeArrowheads="1"/>
            </p:cNvSpPr>
            <p:nvPr/>
          </p:nvSpPr>
          <p:spPr bwMode="auto">
            <a:xfrm>
              <a:off x="528" y="432"/>
              <a:ext cx="1440" cy="288"/>
            </a:xfrm>
            <a:prstGeom prst="rect">
              <a:avLst/>
            </a:prstGeom>
            <a:noFill/>
            <a:ln w="9525">
              <a:noFill/>
              <a:miter lim="800000"/>
              <a:headEnd/>
              <a:tailEnd/>
            </a:ln>
            <a:effectLst/>
          </p:spPr>
          <p:txBody>
            <a:bodyPr lIns="92075" tIns="46038" rIns="92075" bIns="46038" anchor="ctr"/>
            <a:lstStyle/>
            <a:p>
              <a:pPr algn="ctr" eaLnBrk="1" hangingPunct="1">
                <a:defRPr/>
              </a:pPr>
              <a:r>
                <a:rPr lang="en-US" sz="2400" b="1" u="sng">
                  <a:solidFill>
                    <a:srgbClr val="0000FF"/>
                  </a:solidFill>
                  <a:effectLst>
                    <a:outerShdw blurRad="38100" dist="38100" dir="2700000" algn="tl">
                      <a:srgbClr val="000000"/>
                    </a:outerShdw>
                  </a:effectLst>
                  <a:latin typeface="Arial"/>
                </a:rPr>
                <a:t>Học hát bài:</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5785"/>
                                        </p:tgtEl>
                                        <p:attrNameLst>
                                          <p:attrName>style.visibility</p:attrName>
                                        </p:attrNameLst>
                                      </p:cBhvr>
                                      <p:to>
                                        <p:strVal val="visible"/>
                                      </p:to>
                                    </p:set>
                                    <p:anim calcmode="lin" valueType="num">
                                      <p:cBhvr>
                                        <p:cTn id="7" dur="500" fill="hold"/>
                                        <p:tgtEl>
                                          <p:spTgt spid="75785"/>
                                        </p:tgtEl>
                                        <p:attrNameLst>
                                          <p:attrName>ppt_w</p:attrName>
                                        </p:attrNameLst>
                                      </p:cBhvr>
                                      <p:tavLst>
                                        <p:tav tm="0">
                                          <p:val>
                                            <p:fltVal val="0"/>
                                          </p:val>
                                        </p:tav>
                                        <p:tav tm="100000">
                                          <p:val>
                                            <p:strVal val="#ppt_w"/>
                                          </p:val>
                                        </p:tav>
                                      </p:tavLst>
                                    </p:anim>
                                    <p:anim calcmode="lin" valueType="num">
                                      <p:cBhvr>
                                        <p:cTn id="8" dur="500" fill="hold"/>
                                        <p:tgtEl>
                                          <p:spTgt spid="75785"/>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4" presetClass="entr" presetSubtype="5" fill="hold" grpId="0" nodeType="afterEffect">
                                  <p:stCondLst>
                                    <p:cond delay="1000"/>
                                  </p:stCondLst>
                                  <p:childTnLst>
                                    <p:set>
                                      <p:cBhvr>
                                        <p:cTn id="11" dur="1" fill="hold">
                                          <p:stCondLst>
                                            <p:cond delay="0"/>
                                          </p:stCondLst>
                                        </p:cTn>
                                        <p:tgtEl>
                                          <p:spTgt spid="75786">
                                            <p:txEl>
                                              <p:pRg st="0" end="0"/>
                                            </p:txEl>
                                          </p:spTgt>
                                        </p:tgtEl>
                                        <p:attrNameLst>
                                          <p:attrName>style.visibility</p:attrName>
                                        </p:attrNameLst>
                                      </p:cBhvr>
                                      <p:to>
                                        <p:strVal val="visible"/>
                                      </p:to>
                                    </p:set>
                                    <p:animEffect transition="in" filter="randombar(vertical)">
                                      <p:cBhvr>
                                        <p:cTn id="12" dur="500"/>
                                        <p:tgtEl>
                                          <p:spTgt spid="75786">
                                            <p:txEl>
                                              <p:pRg st="0" end="0"/>
                                            </p:txEl>
                                          </p:spTgt>
                                        </p:tgtEl>
                                      </p:cBhvr>
                                    </p:animEffect>
                                  </p:childTnLst>
                                </p:cTn>
                              </p:par>
                            </p:childTnLst>
                          </p:cTn>
                        </p:par>
                        <p:par>
                          <p:cTn id="13" fill="hold" nodeType="afterGroup">
                            <p:stCondLst>
                              <p:cond delay="2000"/>
                            </p:stCondLst>
                            <p:childTnLst>
                              <p:par>
                                <p:cTn id="14" presetID="14" presetClass="entr" presetSubtype="5" fill="hold" grpId="0" nodeType="afterEffect">
                                  <p:stCondLst>
                                    <p:cond delay="1000"/>
                                  </p:stCondLst>
                                  <p:childTnLst>
                                    <p:set>
                                      <p:cBhvr>
                                        <p:cTn id="15" dur="1" fill="hold">
                                          <p:stCondLst>
                                            <p:cond delay="0"/>
                                          </p:stCondLst>
                                        </p:cTn>
                                        <p:tgtEl>
                                          <p:spTgt spid="75786">
                                            <p:txEl>
                                              <p:pRg st="1" end="1"/>
                                            </p:txEl>
                                          </p:spTgt>
                                        </p:tgtEl>
                                        <p:attrNameLst>
                                          <p:attrName>style.visibility</p:attrName>
                                        </p:attrNameLst>
                                      </p:cBhvr>
                                      <p:to>
                                        <p:strVal val="visible"/>
                                      </p:to>
                                    </p:set>
                                    <p:animEffect transition="in" filter="randombar(vertical)">
                                      <p:cBhvr>
                                        <p:cTn id="16" dur="500"/>
                                        <p:tgtEl>
                                          <p:spTgt spid="75786">
                                            <p:txEl>
                                              <p:pRg st="1" end="1"/>
                                            </p:txEl>
                                          </p:spTgt>
                                        </p:tgtEl>
                                      </p:cBhvr>
                                    </p:animEffect>
                                  </p:childTnLst>
                                </p:cTn>
                              </p:par>
                            </p:childTnLst>
                          </p:cTn>
                        </p:par>
                        <p:par>
                          <p:cTn id="17" fill="hold" nodeType="afterGroup">
                            <p:stCondLst>
                              <p:cond delay="3500"/>
                            </p:stCondLst>
                            <p:childTnLst>
                              <p:par>
                                <p:cTn id="18" presetID="1" presetClass="entr" presetSubtype="0" fill="hold" nodeType="afterEffect">
                                  <p:stCondLst>
                                    <p:cond delay="0"/>
                                  </p:stCondLst>
                                  <p:childTnLst>
                                    <p:set>
                                      <p:cBhvr>
                                        <p:cTn id="19" dur="1" fill="hold">
                                          <p:stCondLst>
                                            <p:cond delay="499"/>
                                          </p:stCondLst>
                                        </p:cTn>
                                        <p:tgtEl>
                                          <p:spTgt spid="75787"/>
                                        </p:tgtEl>
                                        <p:attrNameLst>
                                          <p:attrName>style.visibility</p:attrName>
                                        </p:attrNameLst>
                                      </p:cBhvr>
                                      <p:to>
                                        <p:strVal val="visible"/>
                                      </p:to>
                                    </p:set>
                                  </p:childTnLst>
                                </p:cTn>
                              </p:par>
                            </p:childTnLst>
                          </p:cTn>
                        </p:par>
                        <p:par>
                          <p:cTn id="20" fill="hold" nodeType="afterGroup">
                            <p:stCondLst>
                              <p:cond delay="4000"/>
                            </p:stCondLst>
                            <p:childTnLst>
                              <p:par>
                                <p:cTn id="21" presetID="1" presetClass="entr" presetSubtype="0" fill="hold" nodeType="afterEffect">
                                  <p:stCondLst>
                                    <p:cond delay="1000"/>
                                  </p:stCondLst>
                                  <p:childTnLst>
                                    <p:set>
                                      <p:cBhvr>
                                        <p:cTn id="22" dur="1" fill="hold">
                                          <p:stCondLst>
                                            <p:cond delay="499"/>
                                          </p:stCondLst>
                                        </p:cTn>
                                        <p:tgtEl>
                                          <p:spTgt spid="75788"/>
                                        </p:tgtEl>
                                        <p:attrNameLst>
                                          <p:attrName>style.visibility</p:attrName>
                                        </p:attrNameLst>
                                      </p:cBhvr>
                                      <p:to>
                                        <p:strVal val="visible"/>
                                      </p:to>
                                    </p:set>
                                  </p:childTnLst>
                                </p:cTn>
                              </p:par>
                            </p:childTnLst>
                          </p:cTn>
                        </p:par>
                        <p:par>
                          <p:cTn id="23" fill="hold" nodeType="afterGroup">
                            <p:stCondLst>
                              <p:cond delay="5500"/>
                            </p:stCondLst>
                            <p:childTnLst>
                              <p:par>
                                <p:cTn id="24" presetID="1" presetClass="entr" presetSubtype="0" fill="hold" nodeType="afterEffect">
                                  <p:stCondLst>
                                    <p:cond delay="1000"/>
                                  </p:stCondLst>
                                  <p:childTnLst>
                                    <p:set>
                                      <p:cBhvr>
                                        <p:cTn id="25" dur="1" fill="hold">
                                          <p:stCondLst>
                                            <p:cond delay="499"/>
                                          </p:stCondLst>
                                        </p:cTn>
                                        <p:tgtEl>
                                          <p:spTgt spid="75794"/>
                                        </p:tgtEl>
                                        <p:attrNameLst>
                                          <p:attrName>style.visibility</p:attrName>
                                        </p:attrNameLst>
                                      </p:cBhvr>
                                      <p:to>
                                        <p:strVal val="visible"/>
                                      </p:to>
                                    </p:set>
                                  </p:childTnLst>
                                </p:cTn>
                              </p:par>
                            </p:childTnLst>
                          </p:cTn>
                        </p:par>
                        <p:par>
                          <p:cTn id="26" fill="hold" nodeType="afterGroup">
                            <p:stCondLst>
                              <p:cond delay="7000"/>
                            </p:stCondLst>
                            <p:childTnLst>
                              <p:par>
                                <p:cTn id="27" presetID="1" presetClass="entr" presetSubtype="0" fill="hold" nodeType="afterEffect">
                                  <p:stCondLst>
                                    <p:cond delay="0"/>
                                  </p:stCondLst>
                                  <p:childTnLst>
                                    <p:set>
                                      <p:cBhvr>
                                        <p:cTn id="28" dur="1" fill="hold">
                                          <p:stCondLst>
                                            <p:cond delay="499"/>
                                          </p:stCondLst>
                                        </p:cTn>
                                        <p:tgtEl>
                                          <p:spTgt spid="75789"/>
                                        </p:tgtEl>
                                        <p:attrNameLst>
                                          <p:attrName>style.visibility</p:attrName>
                                        </p:attrNameLst>
                                      </p:cBhvr>
                                      <p:to>
                                        <p:strVal val="visible"/>
                                      </p:to>
                                    </p:set>
                                  </p:childTnLst>
                                </p:cTn>
                              </p:par>
                            </p:childTnLst>
                          </p:cTn>
                        </p:par>
                        <p:par>
                          <p:cTn id="29" fill="hold" nodeType="afterGroup">
                            <p:stCondLst>
                              <p:cond delay="7500"/>
                            </p:stCondLst>
                            <p:childTnLst>
                              <p:par>
                                <p:cTn id="30" presetID="1" presetClass="entr" presetSubtype="0" fill="hold" nodeType="afterEffect">
                                  <p:stCondLst>
                                    <p:cond delay="2000"/>
                                  </p:stCondLst>
                                  <p:childTnLst>
                                    <p:set>
                                      <p:cBhvr>
                                        <p:cTn id="31" dur="1" fill="hold">
                                          <p:stCondLst>
                                            <p:cond delay="499"/>
                                          </p:stCondLst>
                                        </p:cTn>
                                        <p:tgtEl>
                                          <p:spTgt spid="75790"/>
                                        </p:tgtEl>
                                        <p:attrNameLst>
                                          <p:attrName>style.visibility</p:attrName>
                                        </p:attrNameLst>
                                      </p:cBhvr>
                                      <p:to>
                                        <p:strVal val="visible"/>
                                      </p:to>
                                    </p:set>
                                  </p:childTnLst>
                                </p:cTn>
                              </p:par>
                            </p:childTnLst>
                          </p:cTn>
                        </p:par>
                        <p:par>
                          <p:cTn id="32" fill="hold" nodeType="afterGroup">
                            <p:stCondLst>
                              <p:cond delay="10000"/>
                            </p:stCondLst>
                            <p:childTnLst>
                              <p:par>
                                <p:cTn id="33" presetID="1" presetClass="entr" presetSubtype="0" fill="hold" nodeType="afterEffect">
                                  <p:stCondLst>
                                    <p:cond delay="0"/>
                                  </p:stCondLst>
                                  <p:childTnLst>
                                    <p:set>
                                      <p:cBhvr>
                                        <p:cTn id="34" dur="1" fill="hold">
                                          <p:stCondLst>
                                            <p:cond delay="499"/>
                                          </p:stCondLst>
                                        </p:cTn>
                                        <p:tgtEl>
                                          <p:spTgt spid="75791"/>
                                        </p:tgtEl>
                                        <p:attrNameLst>
                                          <p:attrName>style.visibility</p:attrName>
                                        </p:attrNameLst>
                                      </p:cBhvr>
                                      <p:to>
                                        <p:strVal val="visible"/>
                                      </p:to>
                                    </p:set>
                                  </p:childTnLst>
                                </p:cTn>
                              </p:par>
                            </p:childTnLst>
                          </p:cTn>
                        </p:par>
                        <p:par>
                          <p:cTn id="35" fill="hold" nodeType="afterGroup">
                            <p:stCondLst>
                              <p:cond delay="10500"/>
                            </p:stCondLst>
                            <p:childTnLst>
                              <p:par>
                                <p:cTn id="36" presetID="1" presetClass="entr" presetSubtype="0" fill="hold" nodeType="afterEffect">
                                  <p:stCondLst>
                                    <p:cond delay="0"/>
                                  </p:stCondLst>
                                  <p:childTnLst>
                                    <p:set>
                                      <p:cBhvr>
                                        <p:cTn id="37" dur="1" fill="hold">
                                          <p:stCondLst>
                                            <p:cond delay="499"/>
                                          </p:stCondLst>
                                        </p:cTn>
                                        <p:tgtEl>
                                          <p:spTgt spid="75792"/>
                                        </p:tgtEl>
                                        <p:attrNameLst>
                                          <p:attrName>style.visibility</p:attrName>
                                        </p:attrNameLst>
                                      </p:cBhvr>
                                      <p:to>
                                        <p:strVal val="visible"/>
                                      </p:to>
                                    </p:set>
                                  </p:childTnLst>
                                </p:cTn>
                              </p:par>
                            </p:childTnLst>
                          </p:cTn>
                        </p:par>
                        <p:par>
                          <p:cTn id="38" fill="hold" nodeType="afterGroup">
                            <p:stCondLst>
                              <p:cond delay="11000"/>
                            </p:stCondLst>
                            <p:childTnLst>
                              <p:par>
                                <p:cTn id="39" presetID="1" presetClass="entr" presetSubtype="0" fill="hold" nodeType="afterEffect">
                                  <p:stCondLst>
                                    <p:cond delay="0"/>
                                  </p:stCondLst>
                                  <p:childTnLst>
                                    <p:set>
                                      <p:cBhvr>
                                        <p:cTn id="40" dur="1" fill="hold">
                                          <p:stCondLst>
                                            <p:cond delay="499"/>
                                          </p:stCondLst>
                                        </p:cTn>
                                        <p:tgtEl>
                                          <p:spTgt spid="757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5" grpId="0" animBg="1"/>
      <p:bldP spid="75786" grpId="0" build="p" autoUpdateAnimBg="0" advAuto="100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hao hoa"/>
          <p:cNvPicPr>
            <a:picLocks noChangeAspect="1" noChangeArrowheads="1" noCrop="1"/>
          </p:cNvPicPr>
          <p:nvPr>
            <p:ph type="body" idx="1"/>
          </p:nvPr>
        </p:nvPicPr>
        <p:blipFill>
          <a:blip r:embed="rId3"/>
          <a:srcRect/>
          <a:stretch>
            <a:fillRect/>
          </a:stretch>
        </p:blipFill>
        <p:spPr>
          <a:xfrm>
            <a:off x="0" y="0"/>
            <a:ext cx="9144000" cy="6858000"/>
          </a:xfrm>
          <a:noFill/>
        </p:spPr>
      </p:pic>
      <p:sp>
        <p:nvSpPr>
          <p:cNvPr id="76803" name="WordArt 3"/>
          <p:cNvSpPr>
            <a:spLocks noChangeArrowheads="1" noChangeShapeType="1" noTextEdit="1"/>
          </p:cNvSpPr>
          <p:nvPr/>
        </p:nvSpPr>
        <p:spPr bwMode="auto">
          <a:xfrm>
            <a:off x="1066800" y="2209800"/>
            <a:ext cx="6934200" cy="1579563"/>
          </a:xfrm>
          <a:prstGeom prst="rect">
            <a:avLst/>
          </a:prstGeom>
        </p:spPr>
        <p:txBody>
          <a:bodyPr wrap="none" fromWordArt="1">
            <a:prstTxWarp prst="textPlain">
              <a:avLst>
                <a:gd name="adj" fmla="val 50000"/>
              </a:avLst>
            </a:prstTxWarp>
            <a:scene3d>
              <a:camera prst="legacyPerspectiveBottomRight">
                <a:rot lat="0" lon="21239993" rev="0"/>
              </a:camera>
              <a:lightRig rig="legacyHarsh3" dir="l"/>
            </a:scene3d>
            <a:sp3d extrusionH="430200" prstMaterial="legacyMatte">
              <a:extrusionClr>
                <a:srgbClr val="C0C0C0"/>
              </a:extrusionClr>
            </a:sp3d>
          </a:bodyPr>
          <a:lstStyle/>
          <a:p>
            <a:pPr algn="ctr"/>
            <a:r>
              <a:rPr lang="en-US" sz="2800" b="1"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a:cs typeface="Arial"/>
              </a:rPr>
              <a:t>Kính chào quý thầy cô giáo về dự giờ!</a:t>
            </a:r>
          </a:p>
          <a:p>
            <a:pPr algn="ctr"/>
            <a:r>
              <a:rPr lang="en-US" sz="2800" b="1"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a:cs typeface="Arial"/>
              </a:rPr>
              <a:t>Chúc các em học tập tốt!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76803"/>
                                        </p:tgtEl>
                                        <p:attrNameLst>
                                          <p:attrName>style.visibility</p:attrName>
                                        </p:attrNameLst>
                                      </p:cBhvr>
                                      <p:to>
                                        <p:strVal val="visible"/>
                                      </p:to>
                                    </p:set>
                                    <p:anim calcmode="lin" valueType="num">
                                      <p:cBhvr>
                                        <p:cTn id="7" dur="1000" fill="hold"/>
                                        <p:tgtEl>
                                          <p:spTgt spid="76803"/>
                                        </p:tgtEl>
                                        <p:attrNameLst>
                                          <p:attrName>ppt_w</p:attrName>
                                        </p:attrNameLst>
                                      </p:cBhvr>
                                      <p:tavLst>
                                        <p:tav tm="0">
                                          <p:val>
                                            <p:fltVal val="0"/>
                                          </p:val>
                                        </p:tav>
                                        <p:tav tm="100000">
                                          <p:val>
                                            <p:strVal val="#ppt_w"/>
                                          </p:val>
                                        </p:tav>
                                      </p:tavLst>
                                    </p:anim>
                                    <p:anim calcmode="lin" valueType="num">
                                      <p:cBhvr>
                                        <p:cTn id="8" dur="1000" fill="hold"/>
                                        <p:tgtEl>
                                          <p:spTgt spid="76803"/>
                                        </p:tgtEl>
                                        <p:attrNameLst>
                                          <p:attrName>ppt_h</p:attrName>
                                        </p:attrNameLst>
                                      </p:cBhvr>
                                      <p:tavLst>
                                        <p:tav tm="0">
                                          <p:val>
                                            <p:fltVal val="0"/>
                                          </p:val>
                                        </p:tav>
                                        <p:tav tm="100000">
                                          <p:val>
                                            <p:strVal val="#ppt_h"/>
                                          </p:val>
                                        </p:tav>
                                      </p:tavLst>
                                    </p:anim>
                                    <p:anim calcmode="lin" valueType="num">
                                      <p:cBhvr>
                                        <p:cTn id="9" dur="1000" fill="hold"/>
                                        <p:tgtEl>
                                          <p:spTgt spid="7680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680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7848600" y="6415088"/>
            <a:ext cx="1219200" cy="366712"/>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eaLnBrk="1" hangingPunct="1">
              <a:spcBef>
                <a:spcPct val="50000"/>
              </a:spcBef>
              <a:defRPr/>
            </a:pPr>
            <a:r>
              <a:rPr lang="en-US" b="1">
                <a:solidFill>
                  <a:srgbClr val="FFFF66"/>
                </a:solidFill>
                <a:effectLst>
                  <a:outerShdw blurRad="38100" dist="38100" dir="2700000" algn="tl">
                    <a:srgbClr val="000000"/>
                  </a:outerShdw>
                </a:effectLst>
                <a:latin typeface="Arial"/>
                <a:hlinkClick r:id="rId2" action="ppaction://hlinksldjump"/>
              </a:rPr>
              <a:t>TRỞ VỀ</a:t>
            </a:r>
            <a:endParaRPr lang="en-US" b="1">
              <a:solidFill>
                <a:srgbClr val="FFFF66"/>
              </a:solidFill>
              <a:effectLst>
                <a:outerShdw blurRad="38100" dist="38100" dir="2700000" algn="tl">
                  <a:srgbClr val="000000"/>
                </a:outerShdw>
              </a:effectLst>
              <a:latin typeface="Arial"/>
            </a:endParaRPr>
          </a:p>
        </p:txBody>
      </p:sp>
      <p:pic>
        <p:nvPicPr>
          <p:cNvPr id="25603" name="Picture 3" descr="MOUSE"/>
          <p:cNvPicPr>
            <a:picLocks noChangeAspect="1" noChangeArrowheads="1" noCrop="1"/>
          </p:cNvPicPr>
          <p:nvPr/>
        </p:nvPicPr>
        <p:blipFill>
          <a:blip r:embed="rId3"/>
          <a:srcRect/>
          <a:stretch>
            <a:fillRect/>
          </a:stretch>
        </p:blipFill>
        <p:spPr bwMode="auto">
          <a:xfrm flipH="1">
            <a:off x="2590800" y="3581400"/>
            <a:ext cx="1784350" cy="2057400"/>
          </a:xfrm>
          <a:prstGeom prst="rect">
            <a:avLst/>
          </a:prstGeom>
          <a:noFill/>
          <a:ln w="9525">
            <a:noFill/>
            <a:miter lim="800000"/>
            <a:headEnd/>
            <a:tailEnd/>
          </a:ln>
        </p:spPr>
      </p:pic>
      <p:pic>
        <p:nvPicPr>
          <p:cNvPr id="25604" name="Picture 4" descr="MOUSE"/>
          <p:cNvPicPr>
            <a:picLocks noChangeAspect="1" noChangeArrowheads="1" noCrop="1"/>
          </p:cNvPicPr>
          <p:nvPr/>
        </p:nvPicPr>
        <p:blipFill>
          <a:blip r:embed="rId3"/>
          <a:srcRect/>
          <a:stretch>
            <a:fillRect/>
          </a:stretch>
        </p:blipFill>
        <p:spPr bwMode="auto">
          <a:xfrm>
            <a:off x="4038600" y="3581400"/>
            <a:ext cx="2057400" cy="2057400"/>
          </a:xfrm>
          <a:prstGeom prst="rect">
            <a:avLst/>
          </a:prstGeom>
          <a:noFill/>
          <a:ln w="9525">
            <a:noFill/>
            <a:miter lim="800000"/>
            <a:headEnd/>
            <a:tailEnd/>
          </a:ln>
        </p:spPr>
      </p:pic>
      <p:sp>
        <p:nvSpPr>
          <p:cNvPr id="35845" name="AutoShape 5"/>
          <p:cNvSpPr>
            <a:spLocks noChangeArrowheads="1"/>
          </p:cNvSpPr>
          <p:nvPr/>
        </p:nvSpPr>
        <p:spPr bwMode="auto">
          <a:xfrm>
            <a:off x="2362200" y="1828800"/>
            <a:ext cx="3200400" cy="1752600"/>
          </a:xfrm>
          <a:prstGeom prst="cloudCallout">
            <a:avLst>
              <a:gd name="adj1" fmla="val 13639"/>
              <a:gd name="adj2" fmla="val 63769"/>
            </a:avLst>
          </a:prstGeom>
          <a:gradFill rotWithShape="1">
            <a:gsLst>
              <a:gs pos="0">
                <a:schemeClr val="hlink"/>
              </a:gs>
              <a:gs pos="100000">
                <a:schemeClr val="hlink">
                  <a:gamma/>
                  <a:shade val="0"/>
                  <a:invGamma/>
                </a:schemeClr>
              </a:gs>
            </a:gsLst>
            <a:path path="rect">
              <a:fillToRect l="50000" t="50000" r="50000" b="50000"/>
            </a:path>
          </a:gradFill>
          <a:ln w="9525">
            <a:solidFill>
              <a:schemeClr val="tx1"/>
            </a:solidFill>
            <a:round/>
            <a:headEnd/>
            <a:tailEnd/>
          </a:ln>
          <a:effectLst/>
        </p:spPr>
        <p:txBody>
          <a:bodyPr/>
          <a:lstStyle/>
          <a:p>
            <a:pPr algn="ctr">
              <a:defRPr/>
            </a:pPr>
            <a:endParaRPr lang="en-US" sz="3200" b="1">
              <a:solidFill>
                <a:schemeClr val="folHlink"/>
              </a:solidFill>
              <a:effectLst>
                <a:outerShdw blurRad="38100" dist="38100" dir="2700000" algn="tl">
                  <a:srgbClr val="000000"/>
                </a:outerShdw>
              </a:effectLst>
              <a:latin typeface="Arial"/>
            </a:endParaRPr>
          </a:p>
        </p:txBody>
      </p:sp>
      <p:sp>
        <p:nvSpPr>
          <p:cNvPr id="35846" name="Text Box 6"/>
          <p:cNvSpPr txBox="1">
            <a:spLocks noChangeArrowheads="1"/>
          </p:cNvSpPr>
          <p:nvPr/>
        </p:nvSpPr>
        <p:spPr bwMode="auto">
          <a:xfrm>
            <a:off x="2743200" y="2362200"/>
            <a:ext cx="1219200" cy="366713"/>
          </a:xfrm>
          <a:prstGeom prst="rect">
            <a:avLst/>
          </a:prstGeom>
          <a:noFill/>
          <a:ln w="12700" cap="sq">
            <a:noFill/>
            <a:miter lim="800000"/>
            <a:headEnd type="none" w="sm" len="sm"/>
            <a:tailEnd type="none" w="sm" len="sm"/>
          </a:ln>
        </p:spPr>
        <p:txBody>
          <a:bodyPr>
            <a:spAutoFit/>
          </a:bodyPr>
          <a:lstStyle/>
          <a:p>
            <a:pPr algn="r">
              <a:spcBef>
                <a:spcPct val="50000"/>
              </a:spcBef>
            </a:pPr>
            <a:endParaRPr lang="en-US"/>
          </a:p>
        </p:txBody>
      </p:sp>
      <p:pic>
        <p:nvPicPr>
          <p:cNvPr id="25607" name="Picture 7" descr="228"/>
          <p:cNvPicPr>
            <a:picLocks noChangeAspect="1" noChangeArrowheads="1" noCrop="1"/>
          </p:cNvPicPr>
          <p:nvPr/>
        </p:nvPicPr>
        <p:blipFill>
          <a:blip r:embed="rId4"/>
          <a:srcRect/>
          <a:stretch>
            <a:fillRect/>
          </a:stretch>
        </p:blipFill>
        <p:spPr bwMode="auto">
          <a:xfrm>
            <a:off x="762000" y="1143000"/>
            <a:ext cx="1295400" cy="1676400"/>
          </a:xfrm>
          <a:prstGeom prst="rect">
            <a:avLst/>
          </a:prstGeom>
          <a:noFill/>
          <a:ln w="9525">
            <a:noFill/>
            <a:miter lim="800000"/>
            <a:headEnd/>
            <a:tailEnd/>
          </a:ln>
        </p:spPr>
      </p:pic>
      <p:sp>
        <p:nvSpPr>
          <p:cNvPr id="35848" name="Text Box 8"/>
          <p:cNvSpPr txBox="1">
            <a:spLocks noChangeArrowheads="1"/>
          </p:cNvSpPr>
          <p:nvPr/>
        </p:nvSpPr>
        <p:spPr bwMode="auto">
          <a:xfrm>
            <a:off x="3352800" y="730250"/>
            <a:ext cx="4267200" cy="1200150"/>
          </a:xfrm>
          <a:prstGeom prst="rect">
            <a:avLst/>
          </a:prstGeom>
          <a:noFill/>
          <a:ln w="9525">
            <a:noFill/>
            <a:miter lim="800000"/>
            <a:headEnd/>
            <a:tailEnd/>
          </a:ln>
          <a:effectLst/>
        </p:spPr>
        <p:txBody>
          <a:bodyPr>
            <a:spAutoFit/>
          </a:bodyPr>
          <a:lstStyle/>
          <a:p>
            <a:pPr algn="ctr" eaLnBrk="1" hangingPunct="1">
              <a:spcBef>
                <a:spcPct val="50000"/>
              </a:spcBef>
              <a:defRPr/>
            </a:pPr>
            <a:r>
              <a:rPr lang="en-US" sz="2800" b="1">
                <a:solidFill>
                  <a:srgbClr val="FFFF66"/>
                </a:solidFill>
                <a:effectLst>
                  <a:outerShdw blurRad="38100" dist="38100" dir="2700000" algn="tl">
                    <a:srgbClr val="000000"/>
                  </a:outerShdw>
                </a:effectLst>
                <a:latin typeface="Arial"/>
              </a:rPr>
              <a:t>“</a:t>
            </a:r>
            <a:r>
              <a:rPr lang="en-US" sz="3600" b="1">
                <a:solidFill>
                  <a:srgbClr val="FF3300"/>
                </a:solidFill>
                <a:effectLst>
                  <a:outerShdw blurRad="38100" dist="38100" dir="2700000" algn="tl">
                    <a:srgbClr val="000000"/>
                  </a:outerShdw>
                </a:effectLst>
                <a:latin typeface="Arial"/>
              </a:rPr>
              <a:t>Nốt nhạc may mắn</a:t>
            </a:r>
            <a:r>
              <a:rPr lang="en-US" sz="2800" b="1">
                <a:solidFill>
                  <a:srgbClr val="FFFF66"/>
                </a:solidFill>
                <a:effectLst>
                  <a:outerShdw blurRad="38100" dist="38100" dir="2700000" algn="tl">
                    <a:srgbClr val="000000"/>
                  </a:outerShdw>
                </a:effectLst>
                <a:latin typeface="Arial"/>
              </a:rPr>
              <a:t>”</a:t>
            </a:r>
          </a:p>
        </p:txBody>
      </p:sp>
      <p:sp>
        <p:nvSpPr>
          <p:cNvPr id="35849" name="Text Box 9"/>
          <p:cNvSpPr txBox="1">
            <a:spLocks noChangeArrowheads="1"/>
          </p:cNvSpPr>
          <p:nvPr/>
        </p:nvSpPr>
        <p:spPr bwMode="auto">
          <a:xfrm>
            <a:off x="3124200" y="2209800"/>
            <a:ext cx="1752600" cy="914400"/>
          </a:xfrm>
          <a:prstGeom prst="rect">
            <a:avLst/>
          </a:prstGeom>
          <a:noFill/>
          <a:ln w="76200" cmpd="tri">
            <a:noFill/>
            <a:miter lim="800000"/>
            <a:headEnd/>
            <a:tailEnd/>
          </a:ln>
        </p:spPr>
        <p:txBody>
          <a:bodyPr>
            <a:spAutoFit/>
          </a:bodyPr>
          <a:lstStyle/>
          <a:p>
            <a:pPr algn="ctr">
              <a:spcBef>
                <a:spcPct val="50000"/>
              </a:spcBef>
            </a:pPr>
            <a:r>
              <a:rPr lang="en-US" sz="5400" b="1">
                <a:solidFill>
                  <a:srgbClr val="FF3300"/>
                </a:solidFill>
              </a:rPr>
              <a:t>+10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wd">
                                    <p:tmAbs val="300"/>
                                  </p:iterate>
                                  <p:childTnLst>
                                    <p:set>
                                      <p:cBhvr>
                                        <p:cTn id="6" dur="1" fill="hold">
                                          <p:stCondLst>
                                            <p:cond delay="299"/>
                                          </p:stCondLst>
                                        </p:cTn>
                                        <p:tgtEl>
                                          <p:spTgt spid="35845"/>
                                        </p:tgtEl>
                                        <p:attrNameLst>
                                          <p:attrName>style.visibility</p:attrName>
                                        </p:attrNameLst>
                                      </p:cBhvr>
                                      <p:to>
                                        <p:strVal val="visible"/>
                                      </p:to>
                                    </p:set>
                                  </p:childTnLst>
                                </p:cTn>
                              </p:par>
                            </p:childTnLst>
                          </p:cTn>
                        </p:par>
                        <p:par>
                          <p:cTn id="7" fill="hold" nodeType="afterGroup">
                            <p:stCondLst>
                              <p:cond delay="300"/>
                            </p:stCondLst>
                            <p:childTnLst>
                              <p:par>
                                <p:cTn id="8" presetID="1" presetClass="entr" presetSubtype="0" fill="hold" grpId="0" nodeType="afterEffect">
                                  <p:stCondLst>
                                    <p:cond delay="0"/>
                                  </p:stCondLst>
                                  <p:iterate type="lt">
                                    <p:tmAbs val="75"/>
                                  </p:iterate>
                                  <p:childTnLst>
                                    <p:set>
                                      <p:cBhvr>
                                        <p:cTn id="9" dur="1" fill="hold">
                                          <p:stCondLst>
                                            <p:cond delay="74"/>
                                          </p:stCondLst>
                                        </p:cTn>
                                        <p:tgtEl>
                                          <p:spTgt spid="35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animBg="1" autoUpdateAnimBg="0"/>
      <p:bldP spid="35846" grpId="0" autoUpdateAnimBg="0"/>
      <p:bldP spid="3584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7991475" y="6461125"/>
            <a:ext cx="1152525" cy="396875"/>
          </a:xfrm>
          <a:prstGeom prst="rect">
            <a:avLst/>
          </a:prstGeom>
          <a:noFill/>
          <a:ln w="12700" cap="sq">
            <a:noFill/>
            <a:miter lim="800000"/>
            <a:headEnd type="none" w="sm" len="sm"/>
            <a:tailEnd type="none" w="sm" len="sm"/>
          </a:ln>
          <a:effectLst/>
        </p:spPr>
        <p:txBody>
          <a:bodyPr wrap="none">
            <a:spAutoFit/>
          </a:bodyPr>
          <a:lstStyle/>
          <a:p>
            <a:pPr eaLnBrk="1" hangingPunct="1">
              <a:defRPr/>
            </a:pPr>
            <a:r>
              <a:rPr lang="en-US" sz="2000" b="1">
                <a:solidFill>
                  <a:srgbClr val="FFFF66"/>
                </a:solidFill>
                <a:effectLst>
                  <a:outerShdw blurRad="38100" dist="38100" dir="2700000" algn="tl">
                    <a:srgbClr val="000000"/>
                  </a:outerShdw>
                </a:effectLst>
                <a:latin typeface="Arial"/>
                <a:hlinkClick r:id="rId2" action="ppaction://hlinksldjump"/>
              </a:rPr>
              <a:t>TRỞ VỀ</a:t>
            </a:r>
            <a:endParaRPr lang="en-US" sz="2000" b="1">
              <a:solidFill>
                <a:srgbClr val="FFFF66"/>
              </a:solidFill>
              <a:effectLst>
                <a:outerShdw blurRad="38100" dist="38100" dir="2700000" algn="tl">
                  <a:srgbClr val="000000"/>
                </a:outerShdw>
              </a:effectLst>
              <a:latin typeface="Arial"/>
            </a:endParaRPr>
          </a:p>
        </p:txBody>
      </p:sp>
      <p:sp>
        <p:nvSpPr>
          <p:cNvPr id="36867" name="Text Box 3"/>
          <p:cNvSpPr txBox="1">
            <a:spLocks noChangeArrowheads="1"/>
          </p:cNvSpPr>
          <p:nvPr/>
        </p:nvSpPr>
        <p:spPr bwMode="auto">
          <a:xfrm>
            <a:off x="1936750" y="609600"/>
            <a:ext cx="7207250" cy="609600"/>
          </a:xfrm>
          <a:prstGeom prst="rect">
            <a:avLst/>
          </a:prstGeom>
          <a:noFill/>
          <a:ln w="9525">
            <a:noFill/>
            <a:miter lim="800000"/>
            <a:headEnd/>
            <a:tailEnd/>
          </a:ln>
        </p:spPr>
        <p:txBody>
          <a:bodyPr>
            <a:spAutoFit/>
          </a:bodyPr>
          <a:lstStyle/>
          <a:p>
            <a:pPr eaLnBrk="1" hangingPunct="1">
              <a:spcBef>
                <a:spcPct val="50000"/>
              </a:spcBef>
            </a:pPr>
            <a:r>
              <a:rPr lang="en-US" sz="3400" b="1">
                <a:solidFill>
                  <a:srgbClr val="FFFF00"/>
                </a:solidFill>
                <a:cs typeface="Arial" charset="0"/>
              </a:rPr>
              <a:t>  Ngày 20 tháng 11 là ngày gì?</a:t>
            </a:r>
          </a:p>
        </p:txBody>
      </p:sp>
      <p:grpSp>
        <p:nvGrpSpPr>
          <p:cNvPr id="2" name="Group 4"/>
          <p:cNvGrpSpPr>
            <a:grpSpLocks/>
          </p:cNvGrpSpPr>
          <p:nvPr/>
        </p:nvGrpSpPr>
        <p:grpSpPr bwMode="auto">
          <a:xfrm>
            <a:off x="0" y="1600200"/>
            <a:ext cx="9601200" cy="4800600"/>
            <a:chOff x="0" y="1104"/>
            <a:chExt cx="6048" cy="3024"/>
          </a:xfrm>
        </p:grpSpPr>
        <p:sp>
          <p:nvSpPr>
            <p:cNvPr id="26630" name="Text Box 5"/>
            <p:cNvSpPr txBox="1">
              <a:spLocks noChangeArrowheads="1"/>
            </p:cNvSpPr>
            <p:nvPr/>
          </p:nvSpPr>
          <p:spPr bwMode="auto">
            <a:xfrm>
              <a:off x="2784" y="1824"/>
              <a:ext cx="3264" cy="717"/>
            </a:xfrm>
            <a:prstGeom prst="rect">
              <a:avLst/>
            </a:prstGeom>
            <a:noFill/>
            <a:ln w="9525">
              <a:noFill/>
              <a:miter lim="800000"/>
              <a:headEnd/>
              <a:tailEnd/>
            </a:ln>
          </p:spPr>
          <p:txBody>
            <a:bodyPr>
              <a:spAutoFit/>
            </a:bodyPr>
            <a:lstStyle/>
            <a:p>
              <a:pPr algn="ctr" eaLnBrk="1" hangingPunct="1">
                <a:spcBef>
                  <a:spcPct val="50000"/>
                </a:spcBef>
              </a:pPr>
              <a:r>
                <a:rPr lang="en-US" sz="3400" b="1" i="1">
                  <a:solidFill>
                    <a:srgbClr val="FFFF00"/>
                  </a:solidFill>
                  <a:cs typeface="Arial" charset="0"/>
                </a:rPr>
                <a:t>- Ngày nhà giáo Việt Nam</a:t>
              </a:r>
            </a:p>
          </p:txBody>
        </p:sp>
        <p:pic>
          <p:nvPicPr>
            <p:cNvPr id="26631" name="Picture 6" descr="small_1195522071"/>
            <p:cNvPicPr>
              <a:picLocks noChangeAspect="1" noChangeArrowheads="1"/>
            </p:cNvPicPr>
            <p:nvPr/>
          </p:nvPicPr>
          <p:blipFill>
            <a:blip r:embed="rId3"/>
            <a:srcRect/>
            <a:stretch>
              <a:fillRect/>
            </a:stretch>
          </p:blipFill>
          <p:spPr bwMode="auto">
            <a:xfrm>
              <a:off x="0" y="1104"/>
              <a:ext cx="2851" cy="3024"/>
            </a:xfrm>
            <a:prstGeom prst="rect">
              <a:avLst/>
            </a:prstGeom>
            <a:noFill/>
            <a:ln w="9525">
              <a:noFill/>
              <a:miter lim="800000"/>
              <a:headEnd/>
              <a:tailEnd/>
            </a:ln>
          </p:spPr>
        </p:pic>
      </p:grpSp>
      <p:sp>
        <p:nvSpPr>
          <p:cNvPr id="26629" name="Line 7"/>
          <p:cNvSpPr>
            <a:spLocks noChangeShapeType="1"/>
          </p:cNvSpPr>
          <p:nvPr/>
        </p:nvSpPr>
        <p:spPr bwMode="auto">
          <a:xfrm>
            <a:off x="0" y="1330325"/>
            <a:ext cx="9144000" cy="0"/>
          </a:xfrm>
          <a:prstGeom prst="line">
            <a:avLst/>
          </a:prstGeom>
          <a:noFill/>
          <a:ln w="76200">
            <a:solidFill>
              <a:srgbClr val="FF3300"/>
            </a:solidFill>
            <a:prstDash val="sysDot"/>
            <a:round/>
            <a:headEnd type="none" w="sm" len="sm"/>
            <a:tailEnd type="none" w="sm" len="sm"/>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6867"/>
                                        </p:tgtEl>
                                        <p:attrNameLst>
                                          <p:attrName>style.visibility</p:attrName>
                                        </p:attrNameLst>
                                      </p:cBhvr>
                                      <p:to>
                                        <p:strVal val="visible"/>
                                      </p:to>
                                    </p:set>
                                    <p:anim calcmode="lin" valueType="num">
                                      <p:cBhvr additive="base">
                                        <p:cTn id="7" dur="500" fill="hold"/>
                                        <p:tgtEl>
                                          <p:spTgt spid="36867"/>
                                        </p:tgtEl>
                                        <p:attrNameLst>
                                          <p:attrName>ppt_x</p:attrName>
                                        </p:attrNameLst>
                                      </p:cBhvr>
                                      <p:tavLst>
                                        <p:tav tm="0">
                                          <p:val>
                                            <p:strVal val="0-#ppt_w/2"/>
                                          </p:val>
                                        </p:tav>
                                        <p:tav tm="100000">
                                          <p:val>
                                            <p:strVal val="#ppt_x"/>
                                          </p:val>
                                        </p:tav>
                                      </p:tavLst>
                                    </p:anim>
                                    <p:anim calcmode="lin" valueType="num">
                                      <p:cBhvr additive="base">
                                        <p:cTn id="8" dur="500" fill="hold"/>
                                        <p:tgtEl>
                                          <p:spTgt spid="368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7650" name="Line 2"/>
          <p:cNvSpPr>
            <a:spLocks noChangeShapeType="1"/>
          </p:cNvSpPr>
          <p:nvPr/>
        </p:nvSpPr>
        <p:spPr bwMode="auto">
          <a:xfrm>
            <a:off x="0" y="1524000"/>
            <a:ext cx="9144000" cy="0"/>
          </a:xfrm>
          <a:prstGeom prst="line">
            <a:avLst/>
          </a:prstGeom>
          <a:noFill/>
          <a:ln w="76200">
            <a:solidFill>
              <a:srgbClr val="FF3300"/>
            </a:solidFill>
            <a:prstDash val="sysDot"/>
            <a:round/>
            <a:headEnd type="none" w="sm" len="sm"/>
            <a:tailEnd type="none" w="sm" len="sm"/>
          </a:ln>
        </p:spPr>
        <p:txBody>
          <a:bodyPr/>
          <a:lstStyle/>
          <a:p>
            <a:endParaRPr lang="en-US"/>
          </a:p>
        </p:txBody>
      </p:sp>
      <p:sp>
        <p:nvSpPr>
          <p:cNvPr id="38915" name="Rectangle 3"/>
          <p:cNvSpPr>
            <a:spLocks noChangeArrowheads="1"/>
          </p:cNvSpPr>
          <p:nvPr/>
        </p:nvSpPr>
        <p:spPr bwMode="auto">
          <a:xfrm>
            <a:off x="7991475" y="6461125"/>
            <a:ext cx="1152525" cy="396875"/>
          </a:xfrm>
          <a:prstGeom prst="rect">
            <a:avLst/>
          </a:prstGeom>
          <a:noFill/>
          <a:ln w="12700" cap="sq">
            <a:noFill/>
            <a:miter lim="800000"/>
            <a:headEnd type="none" w="sm" len="sm"/>
            <a:tailEnd type="none" w="sm" len="sm"/>
          </a:ln>
          <a:effectLst/>
        </p:spPr>
        <p:txBody>
          <a:bodyPr wrap="none">
            <a:spAutoFit/>
          </a:bodyPr>
          <a:lstStyle/>
          <a:p>
            <a:pPr eaLnBrk="1" hangingPunct="1">
              <a:defRPr/>
            </a:pPr>
            <a:r>
              <a:rPr lang="en-US" sz="2000" b="1">
                <a:solidFill>
                  <a:srgbClr val="FFFF66"/>
                </a:solidFill>
                <a:effectLst>
                  <a:outerShdw blurRad="38100" dist="38100" dir="2700000" algn="tl">
                    <a:srgbClr val="000000"/>
                  </a:outerShdw>
                </a:effectLst>
                <a:latin typeface="Arial"/>
                <a:hlinkClick r:id="rId2" action="ppaction://hlinksldjump"/>
              </a:rPr>
              <a:t>TRỞ VỀ</a:t>
            </a:r>
            <a:endParaRPr lang="en-US" sz="2000" b="1">
              <a:solidFill>
                <a:srgbClr val="FFFF66"/>
              </a:solidFill>
              <a:effectLst>
                <a:outerShdw blurRad="38100" dist="38100" dir="2700000" algn="tl">
                  <a:srgbClr val="000000"/>
                </a:outerShdw>
              </a:effectLst>
              <a:latin typeface="Arial"/>
            </a:endParaRPr>
          </a:p>
        </p:txBody>
      </p:sp>
      <p:sp>
        <p:nvSpPr>
          <p:cNvPr id="27652" name="Text Box 4"/>
          <p:cNvSpPr txBox="1">
            <a:spLocks noChangeArrowheads="1"/>
          </p:cNvSpPr>
          <p:nvPr/>
        </p:nvSpPr>
        <p:spPr bwMode="auto">
          <a:xfrm>
            <a:off x="228600" y="517525"/>
            <a:ext cx="8915400" cy="976313"/>
          </a:xfrm>
          <a:prstGeom prst="rect">
            <a:avLst/>
          </a:prstGeom>
          <a:noFill/>
          <a:ln w="9525">
            <a:noFill/>
            <a:miter lim="800000"/>
            <a:headEnd/>
            <a:tailEnd/>
          </a:ln>
        </p:spPr>
        <p:txBody>
          <a:bodyPr>
            <a:spAutoFit/>
          </a:bodyPr>
          <a:lstStyle/>
          <a:p>
            <a:pPr eaLnBrk="1" hangingPunct="1">
              <a:spcBef>
                <a:spcPct val="50000"/>
              </a:spcBef>
            </a:pPr>
            <a:r>
              <a:rPr lang="en-US" sz="3000" b="1">
                <a:solidFill>
                  <a:srgbClr val="FFFF00"/>
                </a:solidFill>
                <a:cs typeface="Arial" charset="0"/>
              </a:rPr>
              <a:t>  </a:t>
            </a:r>
            <a:r>
              <a:rPr lang="en-US" sz="2800" b="1">
                <a:cs typeface="Arial" charset="0"/>
              </a:rPr>
              <a:t>Nhạc sĩ nào đã chủ biên so</a:t>
            </a:r>
            <a:r>
              <a:rPr lang="en-US" sz="2800" b="1"/>
              <a:t>ạn </a:t>
            </a:r>
            <a:r>
              <a:rPr lang="en-US" sz="2800" b="1">
                <a:cs typeface="Arial" charset="0"/>
              </a:rPr>
              <a:t>quyển sách âm    			nhạc lớp 5?</a:t>
            </a:r>
          </a:p>
        </p:txBody>
      </p:sp>
      <p:grpSp>
        <p:nvGrpSpPr>
          <p:cNvPr id="2" name="Group 5"/>
          <p:cNvGrpSpPr>
            <a:grpSpLocks/>
          </p:cNvGrpSpPr>
          <p:nvPr/>
        </p:nvGrpSpPr>
        <p:grpSpPr bwMode="auto">
          <a:xfrm>
            <a:off x="228600" y="2057400"/>
            <a:ext cx="8839200" cy="4343400"/>
            <a:chOff x="192" y="1056"/>
            <a:chExt cx="5568" cy="2736"/>
          </a:xfrm>
        </p:grpSpPr>
        <p:sp>
          <p:nvSpPr>
            <p:cNvPr id="27654" name="Text Box 6"/>
            <p:cNvSpPr txBox="1">
              <a:spLocks noChangeArrowheads="1"/>
            </p:cNvSpPr>
            <p:nvPr/>
          </p:nvSpPr>
          <p:spPr bwMode="auto">
            <a:xfrm>
              <a:off x="2740" y="2016"/>
              <a:ext cx="3020" cy="384"/>
            </a:xfrm>
            <a:prstGeom prst="rect">
              <a:avLst/>
            </a:prstGeom>
            <a:noFill/>
            <a:ln w="9525" algn="ctr">
              <a:noFill/>
              <a:miter lim="800000"/>
              <a:headEnd/>
              <a:tailEnd/>
            </a:ln>
          </p:spPr>
          <p:txBody>
            <a:bodyPr>
              <a:spAutoFit/>
            </a:bodyPr>
            <a:lstStyle/>
            <a:p>
              <a:pPr eaLnBrk="1" hangingPunct="1">
                <a:spcBef>
                  <a:spcPct val="50000"/>
                </a:spcBef>
              </a:pPr>
              <a:r>
                <a:rPr lang="en-US" sz="3400" b="1" i="1">
                  <a:cs typeface="Arial" charset="0"/>
                </a:rPr>
                <a:t>- Nhạc sĩ Hoàng Long</a:t>
              </a:r>
              <a:r>
                <a:rPr lang="en-US" sz="3000" b="1" i="1">
                  <a:cs typeface="Arial" charset="0"/>
                </a:rPr>
                <a:t>.</a:t>
              </a:r>
            </a:p>
          </p:txBody>
        </p:sp>
        <p:pic>
          <p:nvPicPr>
            <p:cNvPr id="27655" name="Picture 7" descr="le-hoang-long"/>
            <p:cNvPicPr>
              <a:picLocks noChangeAspect="1" noChangeArrowheads="1"/>
            </p:cNvPicPr>
            <p:nvPr/>
          </p:nvPicPr>
          <p:blipFill>
            <a:blip r:embed="rId3"/>
            <a:srcRect/>
            <a:stretch>
              <a:fillRect/>
            </a:stretch>
          </p:blipFill>
          <p:spPr bwMode="auto">
            <a:xfrm>
              <a:off x="192" y="1056"/>
              <a:ext cx="2160" cy="273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7991475" y="6461125"/>
            <a:ext cx="1152525" cy="396875"/>
          </a:xfrm>
          <a:prstGeom prst="rect">
            <a:avLst/>
          </a:prstGeom>
          <a:noFill/>
          <a:ln w="12700" cap="sq">
            <a:noFill/>
            <a:miter lim="800000"/>
            <a:headEnd type="none" w="sm" len="sm"/>
            <a:tailEnd type="none" w="sm" len="sm"/>
          </a:ln>
          <a:effectLst/>
        </p:spPr>
        <p:txBody>
          <a:bodyPr wrap="none">
            <a:spAutoFit/>
          </a:bodyPr>
          <a:lstStyle/>
          <a:p>
            <a:pPr eaLnBrk="1" hangingPunct="1">
              <a:defRPr/>
            </a:pPr>
            <a:r>
              <a:rPr lang="en-US" sz="2000" b="1">
                <a:solidFill>
                  <a:srgbClr val="FFFF66"/>
                </a:solidFill>
                <a:effectLst>
                  <a:outerShdw blurRad="38100" dist="38100" dir="2700000" algn="tl">
                    <a:srgbClr val="000000"/>
                  </a:outerShdw>
                </a:effectLst>
                <a:latin typeface="Arial"/>
                <a:hlinkClick r:id="rId2" action="ppaction://hlinksldjump"/>
              </a:rPr>
              <a:t>TRỞ VỀ</a:t>
            </a:r>
            <a:endParaRPr lang="en-US" sz="2000" b="1">
              <a:solidFill>
                <a:srgbClr val="FFFF66"/>
              </a:solidFill>
              <a:effectLst>
                <a:outerShdw blurRad="38100" dist="38100" dir="2700000" algn="tl">
                  <a:srgbClr val="000000"/>
                </a:outerShdw>
              </a:effectLst>
              <a:latin typeface="Arial"/>
            </a:endParaRPr>
          </a:p>
        </p:txBody>
      </p:sp>
      <p:sp>
        <p:nvSpPr>
          <p:cNvPr id="28675" name="Text Box 3"/>
          <p:cNvSpPr txBox="1">
            <a:spLocks noChangeArrowheads="1"/>
          </p:cNvSpPr>
          <p:nvPr/>
        </p:nvSpPr>
        <p:spPr bwMode="auto">
          <a:xfrm>
            <a:off x="838200" y="609600"/>
            <a:ext cx="8305800" cy="946150"/>
          </a:xfrm>
          <a:prstGeom prst="rect">
            <a:avLst/>
          </a:prstGeom>
          <a:noFill/>
          <a:ln w="9525">
            <a:noFill/>
            <a:miter lim="800000"/>
            <a:headEnd/>
            <a:tailEnd/>
          </a:ln>
        </p:spPr>
        <p:txBody>
          <a:bodyPr>
            <a:spAutoFit/>
          </a:bodyPr>
          <a:lstStyle/>
          <a:p>
            <a:pPr eaLnBrk="1" hangingPunct="1">
              <a:spcBef>
                <a:spcPct val="50000"/>
              </a:spcBef>
            </a:pPr>
            <a:r>
              <a:rPr lang="en-US" sz="2800" b="1">
                <a:solidFill>
                  <a:srgbClr val="FFFF00"/>
                </a:solidFill>
                <a:cs typeface="Arial" charset="0"/>
              </a:rPr>
              <a:t>Có những loài hoa luôn toả hương trong trang       vở các em đó là hoa gì?</a:t>
            </a:r>
          </a:p>
        </p:txBody>
      </p:sp>
      <p:grpSp>
        <p:nvGrpSpPr>
          <p:cNvPr id="2" name="Group 4"/>
          <p:cNvGrpSpPr>
            <a:grpSpLocks/>
          </p:cNvGrpSpPr>
          <p:nvPr/>
        </p:nvGrpSpPr>
        <p:grpSpPr bwMode="auto">
          <a:xfrm>
            <a:off x="193675" y="1981200"/>
            <a:ext cx="8950325" cy="4876800"/>
            <a:chOff x="122" y="952"/>
            <a:chExt cx="5638" cy="3176"/>
          </a:xfrm>
        </p:grpSpPr>
        <p:sp>
          <p:nvSpPr>
            <p:cNvPr id="28678" name="Text Box 5"/>
            <p:cNvSpPr txBox="1">
              <a:spLocks noChangeArrowheads="1"/>
            </p:cNvSpPr>
            <p:nvPr/>
          </p:nvSpPr>
          <p:spPr bwMode="auto">
            <a:xfrm>
              <a:off x="3216" y="2160"/>
              <a:ext cx="2544" cy="397"/>
            </a:xfrm>
            <a:prstGeom prst="rect">
              <a:avLst/>
            </a:prstGeom>
            <a:noFill/>
            <a:ln w="9525" algn="ctr">
              <a:noFill/>
              <a:miter lim="800000"/>
              <a:headEnd/>
              <a:tailEnd/>
            </a:ln>
          </p:spPr>
          <p:txBody>
            <a:bodyPr>
              <a:spAutoFit/>
            </a:bodyPr>
            <a:lstStyle/>
            <a:p>
              <a:pPr eaLnBrk="1" hangingPunct="1">
                <a:spcBef>
                  <a:spcPct val="50000"/>
                </a:spcBef>
              </a:pPr>
              <a:r>
                <a:rPr lang="en-US" sz="3400" b="1" i="1">
                  <a:solidFill>
                    <a:srgbClr val="FF3300"/>
                  </a:solidFill>
                  <a:cs typeface="Arial" charset="0"/>
                </a:rPr>
                <a:t>- Hoa điểm 10</a:t>
              </a:r>
            </a:p>
          </p:txBody>
        </p:sp>
        <p:pic>
          <p:nvPicPr>
            <p:cNvPr id="28679" name="Picture 6" descr="081117-2"/>
            <p:cNvPicPr>
              <a:picLocks noChangeAspect="1" noChangeArrowheads="1"/>
            </p:cNvPicPr>
            <p:nvPr/>
          </p:nvPicPr>
          <p:blipFill>
            <a:blip r:embed="rId3"/>
            <a:srcRect/>
            <a:stretch>
              <a:fillRect/>
            </a:stretch>
          </p:blipFill>
          <p:spPr bwMode="auto">
            <a:xfrm>
              <a:off x="122" y="952"/>
              <a:ext cx="2902" cy="3176"/>
            </a:xfrm>
            <a:prstGeom prst="rect">
              <a:avLst/>
            </a:prstGeom>
            <a:noFill/>
            <a:ln w="9525">
              <a:noFill/>
              <a:miter lim="800000"/>
              <a:headEnd/>
              <a:tailEnd/>
            </a:ln>
          </p:spPr>
        </p:pic>
      </p:grpSp>
      <p:sp>
        <p:nvSpPr>
          <p:cNvPr id="28677" name="Line 7"/>
          <p:cNvSpPr>
            <a:spLocks noChangeShapeType="1"/>
          </p:cNvSpPr>
          <p:nvPr/>
        </p:nvSpPr>
        <p:spPr bwMode="auto">
          <a:xfrm>
            <a:off x="0" y="1752600"/>
            <a:ext cx="9144000" cy="0"/>
          </a:xfrm>
          <a:prstGeom prst="line">
            <a:avLst/>
          </a:prstGeom>
          <a:noFill/>
          <a:ln w="76200">
            <a:solidFill>
              <a:srgbClr val="FF3300"/>
            </a:solidFill>
            <a:prstDash val="sysDot"/>
            <a:round/>
            <a:headEnd type="none" w="sm" len="sm"/>
            <a:tailEnd type="none" w="sm" len="sm"/>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Line 2"/>
          <p:cNvSpPr>
            <a:spLocks noChangeShapeType="1"/>
          </p:cNvSpPr>
          <p:nvPr/>
        </p:nvSpPr>
        <p:spPr bwMode="auto">
          <a:xfrm>
            <a:off x="0" y="1219200"/>
            <a:ext cx="9144000" cy="0"/>
          </a:xfrm>
          <a:prstGeom prst="line">
            <a:avLst/>
          </a:prstGeom>
          <a:noFill/>
          <a:ln w="76200">
            <a:solidFill>
              <a:srgbClr val="FF3300"/>
            </a:solidFill>
            <a:prstDash val="sysDot"/>
            <a:round/>
            <a:headEnd type="none" w="sm" len="sm"/>
            <a:tailEnd type="none" w="sm" len="sm"/>
          </a:ln>
        </p:spPr>
        <p:txBody>
          <a:bodyPr/>
          <a:lstStyle/>
          <a:p>
            <a:endParaRPr lang="en-US"/>
          </a:p>
        </p:txBody>
      </p:sp>
      <p:sp>
        <p:nvSpPr>
          <p:cNvPr id="77827" name="Rectangle 3"/>
          <p:cNvSpPr>
            <a:spLocks noChangeArrowheads="1"/>
          </p:cNvSpPr>
          <p:nvPr/>
        </p:nvSpPr>
        <p:spPr bwMode="auto">
          <a:xfrm>
            <a:off x="7991475" y="6461125"/>
            <a:ext cx="1152525" cy="396875"/>
          </a:xfrm>
          <a:prstGeom prst="rect">
            <a:avLst/>
          </a:prstGeom>
          <a:noFill/>
          <a:ln w="12700" cap="sq">
            <a:noFill/>
            <a:miter lim="800000"/>
            <a:headEnd type="none" w="sm" len="sm"/>
            <a:tailEnd type="none" w="sm" len="sm"/>
          </a:ln>
          <a:effectLst/>
        </p:spPr>
        <p:txBody>
          <a:bodyPr wrap="none">
            <a:spAutoFit/>
          </a:bodyPr>
          <a:lstStyle/>
          <a:p>
            <a:pPr eaLnBrk="1" hangingPunct="1">
              <a:defRPr/>
            </a:pPr>
            <a:r>
              <a:rPr lang="en-US" sz="2000" b="1">
                <a:solidFill>
                  <a:srgbClr val="FFFF66"/>
                </a:solidFill>
                <a:effectLst>
                  <a:outerShdw blurRad="38100" dist="38100" dir="2700000" algn="tl">
                    <a:srgbClr val="000000"/>
                  </a:outerShdw>
                </a:effectLst>
                <a:latin typeface="Arial"/>
                <a:hlinkClick r:id="rId3" action="ppaction://hlinksldjump"/>
              </a:rPr>
              <a:t>TRỞ VỀ</a:t>
            </a:r>
            <a:endParaRPr lang="en-US" sz="2000" b="1">
              <a:solidFill>
                <a:srgbClr val="FFFF66"/>
              </a:solidFill>
              <a:effectLst>
                <a:outerShdw blurRad="38100" dist="38100" dir="2700000" algn="tl">
                  <a:srgbClr val="000000"/>
                </a:outerShdw>
              </a:effectLst>
              <a:latin typeface="Arial"/>
            </a:endParaRPr>
          </a:p>
        </p:txBody>
      </p:sp>
      <p:graphicFrame>
        <p:nvGraphicFramePr>
          <p:cNvPr id="13314" name="Object 8"/>
          <p:cNvGraphicFramePr>
            <a:graphicFrameLocks noChangeAspect="1"/>
          </p:cNvGraphicFramePr>
          <p:nvPr>
            <p:ph/>
          </p:nvPr>
        </p:nvGraphicFramePr>
        <p:xfrm>
          <a:off x="304800" y="1295400"/>
          <a:ext cx="8382000" cy="5181600"/>
        </p:xfrm>
        <a:graphic>
          <a:graphicData uri="http://schemas.openxmlformats.org/presentationml/2006/ole">
            <p:oleObj spid="_x0000_s13314" name="Bitmap Image" r:id="rId4" imgW="4105848" imgH="3019048" progId="Paint.Picture">
              <p:embed/>
            </p:oleObj>
          </a:graphicData>
        </a:graphic>
      </p:graphicFrame>
      <p:sp>
        <p:nvSpPr>
          <p:cNvPr id="77834" name="Rectangle 10"/>
          <p:cNvSpPr>
            <a:spLocks noChangeArrowheads="1"/>
          </p:cNvSpPr>
          <p:nvPr/>
        </p:nvSpPr>
        <p:spPr bwMode="auto">
          <a:xfrm>
            <a:off x="0" y="609600"/>
            <a:ext cx="9144000" cy="685800"/>
          </a:xfrm>
          <a:prstGeom prst="rect">
            <a:avLst/>
          </a:prstGeom>
          <a:noFill/>
          <a:ln w="9525">
            <a:noFill/>
            <a:miter lim="800000"/>
            <a:headEnd/>
            <a:tailEnd/>
          </a:ln>
          <a:effectLst/>
        </p:spPr>
        <p:txBody>
          <a:bodyPr anchor="ctr"/>
          <a:lstStyle/>
          <a:p>
            <a:pPr algn="ctr" eaLnBrk="1" hangingPunct="1">
              <a:defRPr/>
            </a:pPr>
            <a:r>
              <a:rPr lang="en-US" sz="2400">
                <a:solidFill>
                  <a:schemeClr val="tx2"/>
                </a:solidFill>
                <a:effectLst>
                  <a:outerShdw blurRad="38100" dist="38100" dir="2700000" algn="tl">
                    <a:srgbClr val="000000"/>
                  </a:outerShdw>
                </a:effectLst>
                <a:latin typeface="Arial"/>
              </a:rPr>
              <a:t>Các em hãy trình bày lại bài hát: “ Những bông hoa những bài ca”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41986" name="Text Box 2">
            <a:hlinkClick r:id="rId2" action="ppaction://hlinksldjump"/>
          </p:cNvPr>
          <p:cNvSpPr txBox="1">
            <a:spLocks noChangeArrowheads="1"/>
          </p:cNvSpPr>
          <p:nvPr/>
        </p:nvSpPr>
        <p:spPr bwMode="auto">
          <a:xfrm>
            <a:off x="7848600" y="6415088"/>
            <a:ext cx="1219200" cy="366712"/>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eaLnBrk="1" hangingPunct="1">
              <a:spcBef>
                <a:spcPct val="50000"/>
              </a:spcBef>
              <a:defRPr/>
            </a:pPr>
            <a:r>
              <a:rPr lang="en-US" b="1">
                <a:solidFill>
                  <a:srgbClr val="FFFF66"/>
                </a:solidFill>
                <a:effectLst>
                  <a:outerShdw blurRad="38100" dist="38100" dir="2700000" algn="tl">
                    <a:srgbClr val="000000"/>
                  </a:outerShdw>
                </a:effectLst>
                <a:latin typeface="Arial"/>
                <a:hlinkClick r:id="rId3" action="ppaction://hlinksldjump"/>
              </a:rPr>
              <a:t>TRỞ VỀ</a:t>
            </a:r>
            <a:endParaRPr lang="en-US" b="1">
              <a:solidFill>
                <a:srgbClr val="FFFF66"/>
              </a:solidFill>
              <a:effectLst>
                <a:outerShdw blurRad="38100" dist="38100" dir="2700000" algn="tl">
                  <a:srgbClr val="000000"/>
                </a:outerShdw>
              </a:effectLst>
              <a:latin typeface="Arial"/>
            </a:endParaRPr>
          </a:p>
        </p:txBody>
      </p:sp>
      <p:sp>
        <p:nvSpPr>
          <p:cNvPr id="29699" name="Text Box 3"/>
          <p:cNvSpPr txBox="1">
            <a:spLocks noChangeArrowheads="1"/>
          </p:cNvSpPr>
          <p:nvPr/>
        </p:nvSpPr>
        <p:spPr bwMode="auto">
          <a:xfrm>
            <a:off x="533400" y="533400"/>
            <a:ext cx="7772400" cy="1570038"/>
          </a:xfrm>
          <a:prstGeom prst="rect">
            <a:avLst/>
          </a:prstGeom>
          <a:noFill/>
          <a:ln w="9525">
            <a:noFill/>
            <a:miter lim="800000"/>
            <a:headEnd/>
            <a:tailEnd/>
          </a:ln>
        </p:spPr>
        <p:txBody>
          <a:bodyPr>
            <a:spAutoFit/>
          </a:bodyPr>
          <a:lstStyle/>
          <a:p>
            <a:pPr algn="ctr" eaLnBrk="1" hangingPunct="1">
              <a:spcBef>
                <a:spcPct val="50000"/>
              </a:spcBef>
            </a:pPr>
            <a:r>
              <a:rPr lang="en-US" sz="3200" b="1">
                <a:cs typeface="Arial" charset="0"/>
              </a:rPr>
              <a:t>5. B</a:t>
            </a:r>
            <a:r>
              <a:rPr lang="en-US" sz="3200" b="1"/>
              <a:t>ài hát: Những bông hoa những bài ca được viết ở nhịp mấy, nêu định nghĩa?</a:t>
            </a:r>
          </a:p>
        </p:txBody>
      </p:sp>
      <p:sp>
        <p:nvSpPr>
          <p:cNvPr id="29700" name="Line 4"/>
          <p:cNvSpPr>
            <a:spLocks noChangeShapeType="1"/>
          </p:cNvSpPr>
          <p:nvPr/>
        </p:nvSpPr>
        <p:spPr bwMode="auto">
          <a:xfrm>
            <a:off x="0" y="1752600"/>
            <a:ext cx="9144000" cy="0"/>
          </a:xfrm>
          <a:prstGeom prst="line">
            <a:avLst/>
          </a:prstGeom>
          <a:noFill/>
          <a:ln w="76200">
            <a:solidFill>
              <a:srgbClr val="FF3300"/>
            </a:solidFill>
            <a:prstDash val="sysDot"/>
            <a:round/>
            <a:headEnd type="none" w="sm" len="sm"/>
            <a:tailEnd type="none" w="sm" len="sm"/>
          </a:ln>
        </p:spPr>
        <p:txBody>
          <a:bodyPr/>
          <a:lstStyle/>
          <a:p>
            <a:endParaRPr lang="en-US"/>
          </a:p>
        </p:txBody>
      </p:sp>
      <p:pic>
        <p:nvPicPr>
          <p:cNvPr id="29701" name="Picture 10"/>
          <p:cNvPicPr>
            <a:picLocks noChangeAspect="1" noChangeArrowheads="1"/>
          </p:cNvPicPr>
          <p:nvPr/>
        </p:nvPicPr>
        <p:blipFill>
          <a:blip r:embed="rId4"/>
          <a:srcRect/>
          <a:stretch>
            <a:fillRect/>
          </a:stretch>
        </p:blipFill>
        <p:spPr bwMode="auto">
          <a:xfrm>
            <a:off x="76200" y="1828800"/>
            <a:ext cx="5943600" cy="4953000"/>
          </a:xfrm>
          <a:prstGeom prst="rect">
            <a:avLst/>
          </a:prstGeom>
          <a:noFill/>
          <a:ln w="9525">
            <a:noFill/>
            <a:miter lim="800000"/>
            <a:headEnd/>
            <a:tailEnd/>
          </a:ln>
        </p:spPr>
      </p:pic>
      <p:sp>
        <p:nvSpPr>
          <p:cNvPr id="41995" name="Text Box 11"/>
          <p:cNvSpPr txBox="1">
            <a:spLocks noChangeArrowheads="1"/>
          </p:cNvSpPr>
          <p:nvPr/>
        </p:nvSpPr>
        <p:spPr bwMode="auto">
          <a:xfrm>
            <a:off x="6019800" y="2041525"/>
            <a:ext cx="2209800" cy="4637088"/>
          </a:xfrm>
          <a:prstGeom prst="rect">
            <a:avLst/>
          </a:prstGeom>
          <a:noFill/>
          <a:ln w="76200" cmpd="tri">
            <a:noFill/>
            <a:miter lim="800000"/>
            <a:headEnd/>
            <a:tailEnd/>
          </a:ln>
        </p:spPr>
        <p:txBody>
          <a:bodyPr>
            <a:spAutoFit/>
          </a:bodyPr>
          <a:lstStyle/>
          <a:p>
            <a:pPr>
              <a:spcBef>
                <a:spcPct val="50000"/>
              </a:spcBef>
            </a:pPr>
            <a:r>
              <a:rPr lang="en-US" sz="3200" b="1" i="1"/>
              <a:t>-Nh</a:t>
            </a:r>
            <a:r>
              <a:rPr lang="en-US" sz="2800" b="1" i="1"/>
              <a:t>ịp: 2/4</a:t>
            </a:r>
          </a:p>
          <a:p>
            <a:pPr>
              <a:spcBef>
                <a:spcPct val="50000"/>
              </a:spcBef>
            </a:pPr>
            <a:r>
              <a:rPr lang="en-US" sz="2800" b="1" i="1"/>
              <a:t>- Là nhịp có 2 phách, giá trị mỗi phách bằng một nốt đen. Phách 1 mạnh, phách 2 nhẹ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995"/>
                                        </p:tgtEl>
                                        <p:attrNameLst>
                                          <p:attrName>style.visibility</p:attrName>
                                        </p:attrNameLst>
                                      </p:cBhvr>
                                      <p:to>
                                        <p:strVal val="visible"/>
                                      </p:to>
                                    </p:set>
                                    <p:animEffect transition="in" filter="box(in)">
                                      <p:cBhvr>
                                        <p:cTn id="7" dur="500"/>
                                        <p:tgtEl>
                                          <p:spTgt spid="41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7991475" y="6461125"/>
            <a:ext cx="1152525" cy="396875"/>
          </a:xfrm>
          <a:prstGeom prst="rect">
            <a:avLst/>
          </a:prstGeom>
          <a:noFill/>
          <a:ln w="12700" cap="sq">
            <a:noFill/>
            <a:miter lim="800000"/>
            <a:headEnd type="none" w="sm" len="sm"/>
            <a:tailEnd type="none" w="sm" len="sm"/>
          </a:ln>
          <a:effectLst/>
        </p:spPr>
        <p:txBody>
          <a:bodyPr wrap="none">
            <a:spAutoFit/>
          </a:bodyPr>
          <a:lstStyle/>
          <a:p>
            <a:pPr eaLnBrk="1" hangingPunct="1">
              <a:defRPr/>
            </a:pPr>
            <a:r>
              <a:rPr lang="en-US" sz="2000" b="1">
                <a:solidFill>
                  <a:srgbClr val="FFFF66"/>
                </a:solidFill>
                <a:effectLst>
                  <a:outerShdw blurRad="38100" dist="38100" dir="2700000" algn="tl">
                    <a:srgbClr val="000000"/>
                  </a:outerShdw>
                </a:effectLst>
                <a:latin typeface="Arial"/>
                <a:hlinkClick r:id="rId2" action="ppaction://hlinksldjump"/>
              </a:rPr>
              <a:t>TRỞ VỀ</a:t>
            </a:r>
            <a:endParaRPr lang="en-US" sz="2000" b="1">
              <a:solidFill>
                <a:srgbClr val="FFFF66"/>
              </a:solidFill>
              <a:effectLst>
                <a:outerShdw blurRad="38100" dist="38100" dir="2700000" algn="tl">
                  <a:srgbClr val="000000"/>
                </a:outerShdw>
              </a:effectLst>
              <a:latin typeface="Arial"/>
            </a:endParaRPr>
          </a:p>
        </p:txBody>
      </p:sp>
      <p:grpSp>
        <p:nvGrpSpPr>
          <p:cNvPr id="2" name="Group 3"/>
          <p:cNvGrpSpPr>
            <a:grpSpLocks/>
          </p:cNvGrpSpPr>
          <p:nvPr/>
        </p:nvGrpSpPr>
        <p:grpSpPr bwMode="auto">
          <a:xfrm>
            <a:off x="76200" y="365125"/>
            <a:ext cx="9067800" cy="6111875"/>
            <a:chOff x="0" y="182"/>
            <a:chExt cx="5712" cy="3850"/>
          </a:xfrm>
        </p:grpSpPr>
        <p:sp>
          <p:nvSpPr>
            <p:cNvPr id="30726" name="Text Box 4"/>
            <p:cNvSpPr txBox="1">
              <a:spLocks noChangeArrowheads="1"/>
            </p:cNvSpPr>
            <p:nvPr/>
          </p:nvSpPr>
          <p:spPr bwMode="auto">
            <a:xfrm>
              <a:off x="1152" y="182"/>
              <a:ext cx="4560" cy="596"/>
            </a:xfrm>
            <a:prstGeom prst="rect">
              <a:avLst/>
            </a:prstGeom>
            <a:noFill/>
            <a:ln w="9525">
              <a:noFill/>
              <a:miter lim="800000"/>
              <a:headEnd/>
              <a:tailEnd/>
            </a:ln>
          </p:spPr>
          <p:txBody>
            <a:bodyPr>
              <a:spAutoFit/>
            </a:bodyPr>
            <a:lstStyle/>
            <a:p>
              <a:pPr eaLnBrk="1" hangingPunct="1">
                <a:spcBef>
                  <a:spcPct val="50000"/>
                </a:spcBef>
              </a:pPr>
              <a:r>
                <a:rPr lang="en-US" sz="2800"/>
                <a:t>Hãy nêu nội dung của bài hát: “</a:t>
              </a:r>
              <a:r>
                <a:rPr lang="en-US" sz="2800">
                  <a:solidFill>
                    <a:schemeClr val="hlink"/>
                  </a:solidFill>
                </a:rPr>
                <a:t>Những bông hoa những bài ca”</a:t>
              </a:r>
            </a:p>
          </p:txBody>
        </p:sp>
        <p:pic>
          <p:nvPicPr>
            <p:cNvPr id="30727" name="Picture 5" descr="co%20tro20-11"/>
            <p:cNvPicPr>
              <a:picLocks noChangeAspect="1" noChangeArrowheads="1"/>
            </p:cNvPicPr>
            <p:nvPr/>
          </p:nvPicPr>
          <p:blipFill>
            <a:blip r:embed="rId3" cstate="print"/>
            <a:srcRect/>
            <a:stretch>
              <a:fillRect/>
            </a:stretch>
          </p:blipFill>
          <p:spPr bwMode="auto">
            <a:xfrm>
              <a:off x="0" y="1152"/>
              <a:ext cx="2832" cy="2880"/>
            </a:xfrm>
            <a:prstGeom prst="rect">
              <a:avLst/>
            </a:prstGeom>
            <a:noFill/>
            <a:ln w="9525">
              <a:noFill/>
              <a:miter lim="800000"/>
              <a:headEnd/>
              <a:tailEnd/>
            </a:ln>
          </p:spPr>
        </p:pic>
      </p:grpSp>
      <p:sp>
        <p:nvSpPr>
          <p:cNvPr id="30724" name="Line 7"/>
          <p:cNvSpPr>
            <a:spLocks noChangeShapeType="1"/>
          </p:cNvSpPr>
          <p:nvPr/>
        </p:nvSpPr>
        <p:spPr bwMode="auto">
          <a:xfrm>
            <a:off x="76200" y="1447800"/>
            <a:ext cx="9144000" cy="0"/>
          </a:xfrm>
          <a:prstGeom prst="line">
            <a:avLst/>
          </a:prstGeom>
          <a:noFill/>
          <a:ln w="76200">
            <a:solidFill>
              <a:srgbClr val="FF3300"/>
            </a:solidFill>
            <a:prstDash val="sysDot"/>
            <a:round/>
            <a:headEnd type="none" w="sm" len="sm"/>
            <a:tailEnd type="none" w="sm" len="sm"/>
          </a:ln>
        </p:spPr>
        <p:txBody>
          <a:bodyPr/>
          <a:lstStyle/>
          <a:p>
            <a:endParaRPr lang="en-US"/>
          </a:p>
        </p:txBody>
      </p:sp>
      <p:sp>
        <p:nvSpPr>
          <p:cNvPr id="68616" name="Text Box 8"/>
          <p:cNvSpPr txBox="1">
            <a:spLocks noChangeArrowheads="1"/>
          </p:cNvSpPr>
          <p:nvPr/>
        </p:nvSpPr>
        <p:spPr bwMode="auto">
          <a:xfrm>
            <a:off x="4648200" y="1600200"/>
            <a:ext cx="4419600" cy="5016500"/>
          </a:xfrm>
          <a:prstGeom prst="rect">
            <a:avLst/>
          </a:prstGeom>
          <a:noFill/>
          <a:ln w="76200" cmpd="tri">
            <a:noFill/>
            <a:miter lim="800000"/>
            <a:headEnd/>
            <a:tailEnd/>
          </a:ln>
        </p:spPr>
        <p:txBody>
          <a:bodyPr>
            <a:spAutoFit/>
          </a:bodyPr>
          <a:lstStyle/>
          <a:p>
            <a:pPr>
              <a:spcBef>
                <a:spcPct val="50000"/>
              </a:spcBef>
            </a:pPr>
            <a:r>
              <a:rPr lang="en-US" sz="3200" b="1" i="1"/>
              <a:t>Bài hát vui tươi trong sáng thể hiện lòng kính yêu và tình cảm biết ơn của các em học sinh đối với thầy cô, những người đã dạy dỗ, chăm lo cho các em  khi các em còn ngồi trên ghế nhà trường.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8616"/>
                                        </p:tgtEl>
                                        <p:attrNameLst>
                                          <p:attrName>style.visibility</p:attrName>
                                        </p:attrNameLst>
                                      </p:cBhvr>
                                      <p:to>
                                        <p:strVal val="visible"/>
                                      </p:to>
                                    </p:set>
                                    <p:animEffect transition="in" filter="dissolve">
                                      <p:cBhvr>
                                        <p:cTn id="12" dur="500"/>
                                        <p:tgtEl>
                                          <p:spTgt spid="68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7162800"/>
          </a:xfrm>
          <a:prstGeom prst="rect">
            <a:avLst/>
          </a:prstGeom>
          <a:gradFill rotWithShape="0">
            <a:gsLst>
              <a:gs pos="0">
                <a:srgbClr val="0000FF"/>
              </a:gs>
              <a:gs pos="100000">
                <a:srgbClr val="000018"/>
              </a:gs>
            </a:gsLst>
            <a:path path="shape">
              <a:fillToRect l="50000" t="50000" r="50000" b="50000"/>
            </a:path>
          </a:gradFill>
          <a:ln w="76200" cmpd="tri">
            <a:solidFill>
              <a:schemeClr val="tx1"/>
            </a:solidFill>
            <a:miter lim="800000"/>
            <a:headEnd/>
            <a:tailEnd/>
          </a:ln>
        </p:spPr>
        <p:txBody>
          <a:bodyPr wrap="none" anchor="ctr"/>
          <a:lstStyle/>
          <a:p>
            <a:pPr algn="ctr"/>
            <a:endParaRPr lang="en-US" b="1"/>
          </a:p>
        </p:txBody>
      </p:sp>
      <p:sp>
        <p:nvSpPr>
          <p:cNvPr id="18435" name="Text Box 3"/>
          <p:cNvSpPr txBox="1">
            <a:spLocks noChangeArrowheads="1"/>
          </p:cNvSpPr>
          <p:nvPr/>
        </p:nvSpPr>
        <p:spPr bwMode="auto">
          <a:xfrm>
            <a:off x="1524000" y="1524000"/>
            <a:ext cx="7010400" cy="3140075"/>
          </a:xfrm>
          <a:prstGeom prst="rect">
            <a:avLst/>
          </a:prstGeom>
          <a:noFill/>
          <a:ln w="12700" cap="sq">
            <a:noFill/>
            <a:miter lim="800000"/>
            <a:headEnd type="none" w="sm" len="sm"/>
            <a:tailEnd type="none" w="sm" len="sm"/>
          </a:ln>
        </p:spPr>
        <p:txBody>
          <a:bodyPr>
            <a:spAutoFit/>
          </a:bodyPr>
          <a:lstStyle/>
          <a:p>
            <a:pPr eaLnBrk="1" hangingPunct="1">
              <a:spcBef>
                <a:spcPct val="50000"/>
              </a:spcBef>
            </a:pPr>
            <a:r>
              <a:rPr lang="en-US" sz="2000" b="1"/>
              <a:t>Cùng nhau cầm tay đi đến thăm các thầy các cô.</a:t>
            </a:r>
          </a:p>
          <a:p>
            <a:pPr eaLnBrk="1" hangingPunct="1">
              <a:spcBef>
                <a:spcPct val="50000"/>
              </a:spcBef>
            </a:pPr>
            <a:r>
              <a:rPr lang="en-US" sz="2000" b="1"/>
              <a:t>Lời hát rộn rã bao bé em bước trên đường phố.</a:t>
            </a:r>
          </a:p>
          <a:p>
            <a:pPr eaLnBrk="1" hangingPunct="1">
              <a:spcBef>
                <a:spcPct val="50000"/>
              </a:spcBef>
            </a:pPr>
            <a:r>
              <a:rPr lang="en-US" sz="2000" b="1"/>
              <a:t>Ngàn hoa nở tươi khoe sắc hương dưới ánh mặt trời.</a:t>
            </a:r>
          </a:p>
          <a:p>
            <a:pPr eaLnBrk="1" hangingPunct="1">
              <a:spcBef>
                <a:spcPct val="50000"/>
              </a:spcBef>
            </a:pPr>
            <a:r>
              <a:rPr lang="en-US" sz="2000" b="1"/>
              <a:t>Náo nức tiếng cười, say sưa yêu đời.</a:t>
            </a:r>
          </a:p>
          <a:p>
            <a:pPr eaLnBrk="1" hangingPunct="1">
              <a:spcBef>
                <a:spcPct val="50000"/>
              </a:spcBef>
            </a:pPr>
            <a:r>
              <a:rPr lang="en-US" sz="2000" b="1"/>
              <a:t>Những đoá hoa tươi màu đẹp nhất , </a:t>
            </a:r>
          </a:p>
          <a:p>
            <a:pPr eaLnBrk="1" hangingPunct="1">
              <a:spcBef>
                <a:spcPct val="50000"/>
              </a:spcBef>
            </a:pPr>
            <a:r>
              <a:rPr lang="en-US" sz="2000" b="1"/>
              <a:t>Chúng em xin tặng các thầy các cô.</a:t>
            </a:r>
          </a:p>
          <a:p>
            <a:pPr eaLnBrk="1" hangingPunct="1">
              <a:spcBef>
                <a:spcPct val="50000"/>
              </a:spcBef>
            </a:pPr>
            <a:r>
              <a:rPr lang="en-US" sz="2000" b="1"/>
              <a:t>  	</a:t>
            </a:r>
            <a:endParaRPr lang="en-US" sz="1600"/>
          </a:p>
        </p:txBody>
      </p:sp>
      <p:sp>
        <p:nvSpPr>
          <p:cNvPr id="18436" name="Rectangle 4"/>
          <p:cNvSpPr>
            <a:spLocks noChangeArrowheads="1"/>
          </p:cNvSpPr>
          <p:nvPr/>
        </p:nvSpPr>
        <p:spPr bwMode="auto">
          <a:xfrm>
            <a:off x="-228600" y="4191000"/>
            <a:ext cx="9144000" cy="3416300"/>
          </a:xfrm>
          <a:prstGeom prst="rect">
            <a:avLst/>
          </a:prstGeom>
          <a:noFill/>
          <a:ln w="9525">
            <a:noFill/>
            <a:miter lim="800000"/>
            <a:headEnd/>
            <a:tailEnd/>
          </a:ln>
        </p:spPr>
        <p:txBody>
          <a:bodyPr>
            <a:spAutoFit/>
          </a:bodyPr>
          <a:lstStyle/>
          <a:p>
            <a:pPr eaLnBrk="1" hangingPunct="1">
              <a:spcBef>
                <a:spcPct val="50000"/>
              </a:spcBef>
            </a:pPr>
            <a:r>
              <a:rPr lang="en-US" sz="2400" b="1"/>
              <a:t>		</a:t>
            </a:r>
            <a:r>
              <a:rPr lang="en-US" sz="2000" b="1"/>
              <a:t>Thầy cô dạy em mong chúng em sẽ cùng lớn khôn.</a:t>
            </a:r>
          </a:p>
          <a:p>
            <a:pPr eaLnBrk="1" hangingPunct="1">
              <a:spcBef>
                <a:spcPct val="50000"/>
              </a:spcBef>
            </a:pPr>
            <a:r>
              <a:rPr lang="en-US" sz="2000"/>
              <a:t>  	 	</a:t>
            </a:r>
            <a:r>
              <a:rPr lang="en-US" sz="2000" b="1"/>
              <a:t>Học tốt học mãi ghi nhớ trong những trang vở mới.</a:t>
            </a:r>
          </a:p>
          <a:p>
            <a:pPr eaLnBrk="1" hangingPunct="1">
              <a:spcBef>
                <a:spcPct val="50000"/>
              </a:spcBef>
            </a:pPr>
            <a:r>
              <a:rPr lang="en-US" sz="2000"/>
              <a:t>	 	</a:t>
            </a:r>
            <a:r>
              <a:rPr lang="en-US" sz="2000" b="1"/>
              <a:t>Mùa thu đẹp tươi bao ước mơ sáng gương mặt người.</a:t>
            </a:r>
          </a:p>
          <a:p>
            <a:pPr eaLnBrk="1" hangingPunct="1">
              <a:spcBef>
                <a:spcPct val="50000"/>
              </a:spcBef>
            </a:pPr>
            <a:r>
              <a:rPr lang="en-US" sz="2000" b="1"/>
              <a:t>  		Nhớ mãi công thầy, nhớ mãi ơn này.</a:t>
            </a:r>
          </a:p>
          <a:p>
            <a:pPr eaLnBrk="1" hangingPunct="1">
              <a:spcBef>
                <a:spcPct val="50000"/>
              </a:spcBef>
            </a:pPr>
            <a:r>
              <a:rPr lang="en-US" sz="2400"/>
              <a:t> 	 </a:t>
            </a:r>
            <a:r>
              <a:rPr lang="en-US" sz="2000"/>
              <a:t>	</a:t>
            </a:r>
            <a:r>
              <a:rPr lang="en-US" sz="2000" b="1"/>
              <a:t>Những khúc ca bao lời đẹp nhất ,</a:t>
            </a:r>
          </a:p>
          <a:p>
            <a:pPr eaLnBrk="1" hangingPunct="1">
              <a:spcBef>
                <a:spcPct val="50000"/>
              </a:spcBef>
            </a:pPr>
            <a:r>
              <a:rPr lang="en-US" sz="2000" b="1"/>
              <a:t>		Chúng em xin tặng các thầy các cô. </a:t>
            </a:r>
          </a:p>
          <a:p>
            <a:pPr eaLnBrk="1" hangingPunct="1">
              <a:spcBef>
                <a:spcPct val="50000"/>
              </a:spcBef>
            </a:pPr>
            <a:r>
              <a:rPr lang="en-US" sz="2400">
                <a:solidFill>
                  <a:schemeClr val="hlink"/>
                </a:solidFill>
              </a:rPr>
              <a:t> 	 	</a:t>
            </a:r>
          </a:p>
        </p:txBody>
      </p:sp>
      <p:sp>
        <p:nvSpPr>
          <p:cNvPr id="18437" name="Text Box 5"/>
          <p:cNvSpPr txBox="1">
            <a:spLocks noChangeArrowheads="1"/>
          </p:cNvSpPr>
          <p:nvPr/>
        </p:nvSpPr>
        <p:spPr bwMode="auto">
          <a:xfrm>
            <a:off x="1219200" y="838200"/>
            <a:ext cx="1981200" cy="457200"/>
          </a:xfrm>
          <a:prstGeom prst="rect">
            <a:avLst/>
          </a:prstGeom>
          <a:noFill/>
          <a:ln w="76200" cmpd="tri">
            <a:noFill/>
            <a:miter lim="800000"/>
            <a:headEnd/>
            <a:tailEnd/>
          </a:ln>
        </p:spPr>
        <p:txBody>
          <a:bodyPr>
            <a:spAutoFit/>
          </a:bodyPr>
          <a:lstStyle/>
          <a:p>
            <a:pPr algn="ctr">
              <a:spcBef>
                <a:spcPct val="50000"/>
              </a:spcBef>
            </a:pPr>
            <a:r>
              <a:rPr lang="en-US" sz="2400" u="sng">
                <a:solidFill>
                  <a:srgbClr val="FFFF99"/>
                </a:solidFill>
              </a:rPr>
              <a:t>Đọc lời ca</a:t>
            </a:r>
          </a:p>
        </p:txBody>
      </p:sp>
      <p:sp>
        <p:nvSpPr>
          <p:cNvPr id="7174" name="Text Box 6"/>
          <p:cNvSpPr txBox="1">
            <a:spLocks noChangeArrowheads="1"/>
          </p:cNvSpPr>
          <p:nvPr/>
        </p:nvSpPr>
        <p:spPr bwMode="auto">
          <a:xfrm>
            <a:off x="2895600" y="685800"/>
            <a:ext cx="5791200" cy="457200"/>
          </a:xfrm>
          <a:prstGeom prst="rect">
            <a:avLst/>
          </a:prstGeom>
          <a:noFill/>
          <a:ln w="9525">
            <a:noFill/>
            <a:miter lim="800000"/>
            <a:headEnd/>
            <a:tailEnd/>
          </a:ln>
        </p:spPr>
        <p:txBody>
          <a:bodyPr>
            <a:spAutoFit/>
          </a:bodyPr>
          <a:lstStyle/>
          <a:p>
            <a:pPr algn="ctr" eaLnBrk="1" hangingPunct="1">
              <a:spcBef>
                <a:spcPct val="50000"/>
              </a:spcBef>
            </a:pPr>
            <a:r>
              <a:rPr lang="en-US" sz="2400" b="1" i="1">
                <a:solidFill>
                  <a:srgbClr val="FF3300"/>
                </a:solidFill>
              </a:rPr>
              <a:t>Những bông hoa những bài ca</a:t>
            </a:r>
          </a:p>
        </p:txBody>
      </p:sp>
      <p:sp>
        <p:nvSpPr>
          <p:cNvPr id="18439" name="Text Box 8"/>
          <p:cNvSpPr txBox="1">
            <a:spLocks noChangeArrowheads="1"/>
          </p:cNvSpPr>
          <p:nvPr/>
        </p:nvSpPr>
        <p:spPr bwMode="auto">
          <a:xfrm>
            <a:off x="990600" y="228600"/>
            <a:ext cx="1981200" cy="457200"/>
          </a:xfrm>
          <a:prstGeom prst="rect">
            <a:avLst/>
          </a:prstGeom>
          <a:noFill/>
          <a:ln w="9525">
            <a:noFill/>
            <a:miter lim="800000"/>
            <a:headEnd/>
            <a:tailEnd/>
          </a:ln>
        </p:spPr>
        <p:txBody>
          <a:bodyPr>
            <a:spAutoFit/>
          </a:bodyPr>
          <a:lstStyle/>
          <a:p>
            <a:pPr>
              <a:spcBef>
                <a:spcPct val="50000"/>
              </a:spcBef>
            </a:pPr>
            <a:r>
              <a:rPr lang="en-US" sz="2400" b="1" u="sng"/>
              <a:t>Học bài hát: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990600" y="0"/>
            <a:ext cx="2286000" cy="457200"/>
          </a:xfrm>
          <a:prstGeom prst="rect">
            <a:avLst/>
          </a:prstGeom>
          <a:noFill/>
          <a:ln w="9525">
            <a:noFill/>
            <a:miter lim="800000"/>
            <a:headEnd/>
            <a:tailEnd/>
          </a:ln>
          <a:effectLst/>
        </p:spPr>
        <p:txBody>
          <a:bodyPr lIns="92075" tIns="46038" rIns="92075" bIns="46038" anchor="ctr"/>
          <a:lstStyle/>
          <a:p>
            <a:pPr algn="ctr" eaLnBrk="1" hangingPunct="1">
              <a:defRPr/>
            </a:pPr>
            <a:r>
              <a:rPr lang="en-US" sz="2400" b="1" u="sng">
                <a:effectLst>
                  <a:outerShdw blurRad="38100" dist="38100" dir="2700000" algn="tl">
                    <a:srgbClr val="C0C0C0"/>
                  </a:outerShdw>
                </a:effectLst>
                <a:latin typeface="Arial"/>
              </a:rPr>
              <a:t>Học hát bài:</a:t>
            </a:r>
          </a:p>
        </p:txBody>
      </p:sp>
      <p:graphicFrame>
        <p:nvGraphicFramePr>
          <p:cNvPr id="1026" name="Object 5"/>
          <p:cNvGraphicFramePr>
            <a:graphicFrameLocks noChangeAspect="1"/>
          </p:cNvGraphicFramePr>
          <p:nvPr>
            <p:ph type="body" idx="1"/>
          </p:nvPr>
        </p:nvGraphicFramePr>
        <p:xfrm>
          <a:off x="228600" y="1247775"/>
          <a:ext cx="8763000" cy="5457825"/>
        </p:xfrm>
        <a:graphic>
          <a:graphicData uri="http://schemas.openxmlformats.org/presentationml/2006/ole">
            <p:oleObj spid="_x0000_s1026" name="Bitmap Image" r:id="rId4" imgW="4877481" imgH="3866667" progId="Paint.Picture">
              <p:embed/>
            </p:oleObj>
          </a:graphicData>
        </a:graphic>
      </p:graphicFrame>
      <p:sp>
        <p:nvSpPr>
          <p:cNvPr id="1029" name="Text Box 6"/>
          <p:cNvSpPr txBox="1">
            <a:spLocks noChangeArrowheads="1"/>
          </p:cNvSpPr>
          <p:nvPr/>
        </p:nvSpPr>
        <p:spPr bwMode="auto">
          <a:xfrm>
            <a:off x="1600200" y="381000"/>
            <a:ext cx="7086600" cy="519113"/>
          </a:xfrm>
          <a:prstGeom prst="rect">
            <a:avLst/>
          </a:prstGeom>
          <a:noFill/>
          <a:ln w="9525">
            <a:noFill/>
            <a:miter lim="800000"/>
            <a:headEnd/>
            <a:tailEnd/>
          </a:ln>
        </p:spPr>
        <p:txBody>
          <a:bodyPr>
            <a:spAutoFit/>
          </a:bodyPr>
          <a:lstStyle/>
          <a:p>
            <a:pPr algn="ctr" eaLnBrk="1" hangingPunct="1">
              <a:spcBef>
                <a:spcPct val="50000"/>
              </a:spcBef>
            </a:pPr>
            <a:r>
              <a:rPr lang="en-US" sz="2800" b="1" i="1">
                <a:solidFill>
                  <a:srgbClr val="FF3300"/>
                </a:solidFill>
              </a:rPr>
              <a:t>Những bông hoa những bài ca</a:t>
            </a:r>
          </a:p>
        </p:txBody>
      </p:sp>
      <p:sp>
        <p:nvSpPr>
          <p:cNvPr id="1030" name="Text Box 7"/>
          <p:cNvSpPr txBox="1">
            <a:spLocks noChangeArrowheads="1"/>
          </p:cNvSpPr>
          <p:nvPr/>
        </p:nvSpPr>
        <p:spPr bwMode="auto">
          <a:xfrm>
            <a:off x="4724400" y="762000"/>
            <a:ext cx="4038600" cy="461963"/>
          </a:xfrm>
          <a:prstGeom prst="rect">
            <a:avLst/>
          </a:prstGeom>
          <a:noFill/>
          <a:ln w="9525">
            <a:noFill/>
            <a:miter lim="800000"/>
            <a:headEnd/>
            <a:tailEnd/>
          </a:ln>
        </p:spPr>
        <p:txBody>
          <a:bodyPr>
            <a:spAutoFit/>
          </a:bodyPr>
          <a:lstStyle/>
          <a:p>
            <a:pPr eaLnBrk="1" hangingPunct="1">
              <a:spcBef>
                <a:spcPct val="50000"/>
              </a:spcBef>
            </a:pPr>
            <a:r>
              <a:rPr lang="en-US" sz="2400" b="1" i="1">
                <a:solidFill>
                  <a:srgbClr val="FF3300"/>
                </a:solidFill>
              </a:rPr>
              <a:t>Nhạc và lời: Hoàng Long</a:t>
            </a:r>
          </a:p>
        </p:txBody>
      </p:sp>
      <p:sp>
        <p:nvSpPr>
          <p:cNvPr id="11273" name="Rectangle 9"/>
          <p:cNvSpPr>
            <a:spLocks noChangeArrowheads="1"/>
          </p:cNvSpPr>
          <p:nvPr/>
        </p:nvSpPr>
        <p:spPr bwMode="auto">
          <a:xfrm>
            <a:off x="5943600" y="5715000"/>
            <a:ext cx="2743200" cy="762000"/>
          </a:xfrm>
          <a:prstGeom prst="rect">
            <a:avLst/>
          </a:prstGeom>
          <a:noFill/>
          <a:ln w="28575">
            <a:solidFill>
              <a:srgbClr val="FF0000"/>
            </a:solidFill>
            <a:miter lim="800000"/>
            <a:headEnd/>
            <a:tailEnd/>
          </a:ln>
        </p:spPr>
        <p:txBody>
          <a:bodyPr wrap="none" anchor="ctr"/>
          <a:lstStyle/>
          <a:p>
            <a:endParaRPr lang="en-US"/>
          </a:p>
        </p:txBody>
      </p:sp>
      <p:sp>
        <p:nvSpPr>
          <p:cNvPr id="11277" name="Line 13"/>
          <p:cNvSpPr>
            <a:spLocks noChangeShapeType="1"/>
          </p:cNvSpPr>
          <p:nvPr/>
        </p:nvSpPr>
        <p:spPr bwMode="auto">
          <a:xfrm flipH="1">
            <a:off x="1295400" y="2133600"/>
            <a:ext cx="381000" cy="685800"/>
          </a:xfrm>
          <a:prstGeom prst="line">
            <a:avLst/>
          </a:prstGeom>
          <a:noFill/>
          <a:ln w="28575">
            <a:solidFill>
              <a:srgbClr val="FF0000"/>
            </a:solidFill>
            <a:round/>
            <a:headEnd/>
            <a:tailEnd/>
          </a:ln>
        </p:spPr>
        <p:txBody>
          <a:bodyPr/>
          <a:lstStyle/>
          <a:p>
            <a:endParaRPr lang="en-US"/>
          </a:p>
        </p:txBody>
      </p:sp>
      <p:sp>
        <p:nvSpPr>
          <p:cNvPr id="11278" name="Line 14"/>
          <p:cNvSpPr>
            <a:spLocks noChangeShapeType="1"/>
          </p:cNvSpPr>
          <p:nvPr/>
        </p:nvSpPr>
        <p:spPr bwMode="auto">
          <a:xfrm flipH="1">
            <a:off x="1371600" y="3048000"/>
            <a:ext cx="381000" cy="685800"/>
          </a:xfrm>
          <a:prstGeom prst="line">
            <a:avLst/>
          </a:prstGeom>
          <a:noFill/>
          <a:ln w="28575">
            <a:solidFill>
              <a:srgbClr val="FF0000"/>
            </a:solidFill>
            <a:round/>
            <a:headEnd/>
            <a:tailEnd/>
          </a:ln>
        </p:spPr>
        <p:txBody>
          <a:bodyPr/>
          <a:lstStyle/>
          <a:p>
            <a:endParaRPr lang="en-US"/>
          </a:p>
        </p:txBody>
      </p:sp>
      <p:sp>
        <p:nvSpPr>
          <p:cNvPr id="11279" name="Line 15"/>
          <p:cNvSpPr>
            <a:spLocks noChangeShapeType="1"/>
          </p:cNvSpPr>
          <p:nvPr/>
        </p:nvSpPr>
        <p:spPr bwMode="auto">
          <a:xfrm flipH="1">
            <a:off x="1447800" y="3886200"/>
            <a:ext cx="381000" cy="685800"/>
          </a:xfrm>
          <a:prstGeom prst="line">
            <a:avLst/>
          </a:prstGeom>
          <a:noFill/>
          <a:ln w="28575">
            <a:solidFill>
              <a:srgbClr val="FF0000"/>
            </a:solidFill>
            <a:round/>
            <a:headEnd/>
            <a:tailEnd/>
          </a:ln>
        </p:spPr>
        <p:txBody>
          <a:bodyPr/>
          <a:lstStyle/>
          <a:p>
            <a:endParaRPr lang="en-US"/>
          </a:p>
        </p:txBody>
      </p:sp>
      <p:sp>
        <p:nvSpPr>
          <p:cNvPr id="11280" name="Line 16"/>
          <p:cNvSpPr>
            <a:spLocks noChangeShapeType="1"/>
          </p:cNvSpPr>
          <p:nvPr/>
        </p:nvSpPr>
        <p:spPr bwMode="auto">
          <a:xfrm flipH="1">
            <a:off x="1371600" y="4724400"/>
            <a:ext cx="381000" cy="685800"/>
          </a:xfrm>
          <a:prstGeom prst="line">
            <a:avLst/>
          </a:prstGeom>
          <a:noFill/>
          <a:ln w="28575">
            <a:solidFill>
              <a:srgbClr val="FF0000"/>
            </a:solidFill>
            <a:round/>
            <a:headEnd/>
            <a:tailEnd/>
          </a:ln>
        </p:spPr>
        <p:txBody>
          <a:bodyPr/>
          <a:lstStyle/>
          <a:p>
            <a:endParaRPr lang="en-US"/>
          </a:p>
        </p:txBody>
      </p:sp>
      <p:sp>
        <p:nvSpPr>
          <p:cNvPr id="11281" name="Line 17"/>
          <p:cNvSpPr>
            <a:spLocks noChangeShapeType="1"/>
          </p:cNvSpPr>
          <p:nvPr/>
        </p:nvSpPr>
        <p:spPr bwMode="auto">
          <a:xfrm flipH="1">
            <a:off x="8534400" y="4800600"/>
            <a:ext cx="381000" cy="685800"/>
          </a:xfrm>
          <a:prstGeom prst="line">
            <a:avLst/>
          </a:prstGeom>
          <a:noFill/>
          <a:ln w="28575">
            <a:solidFill>
              <a:srgbClr val="FF0000"/>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77"/>
                                        </p:tgtEl>
                                        <p:attrNameLst>
                                          <p:attrName>style.visibility</p:attrName>
                                        </p:attrNameLst>
                                      </p:cBhvr>
                                      <p:to>
                                        <p:strVal val="visible"/>
                                      </p:to>
                                    </p:set>
                                    <p:animEffect transition="in" filter="blinds(horizontal)">
                                      <p:cBhvr>
                                        <p:cTn id="7" dur="500"/>
                                        <p:tgtEl>
                                          <p:spTgt spid="112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78"/>
                                        </p:tgtEl>
                                        <p:attrNameLst>
                                          <p:attrName>style.visibility</p:attrName>
                                        </p:attrNameLst>
                                      </p:cBhvr>
                                      <p:to>
                                        <p:strVal val="visible"/>
                                      </p:to>
                                    </p:set>
                                    <p:animEffect transition="in" filter="blinds(horizontal)">
                                      <p:cBhvr>
                                        <p:cTn id="12" dur="500"/>
                                        <p:tgtEl>
                                          <p:spTgt spid="112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79"/>
                                        </p:tgtEl>
                                        <p:attrNameLst>
                                          <p:attrName>style.visibility</p:attrName>
                                        </p:attrNameLst>
                                      </p:cBhvr>
                                      <p:to>
                                        <p:strVal val="visible"/>
                                      </p:to>
                                    </p:set>
                                    <p:animEffect transition="in" filter="blinds(horizontal)">
                                      <p:cBhvr>
                                        <p:cTn id="17" dur="500"/>
                                        <p:tgtEl>
                                          <p:spTgt spid="112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280"/>
                                        </p:tgtEl>
                                        <p:attrNameLst>
                                          <p:attrName>style.visibility</p:attrName>
                                        </p:attrNameLst>
                                      </p:cBhvr>
                                      <p:to>
                                        <p:strVal val="visible"/>
                                      </p:to>
                                    </p:set>
                                    <p:animEffect transition="in" filter="blinds(horizontal)">
                                      <p:cBhvr>
                                        <p:cTn id="22" dur="500"/>
                                        <p:tgtEl>
                                          <p:spTgt spid="1128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281"/>
                                        </p:tgtEl>
                                        <p:attrNameLst>
                                          <p:attrName>style.visibility</p:attrName>
                                        </p:attrNameLst>
                                      </p:cBhvr>
                                      <p:to>
                                        <p:strVal val="visible"/>
                                      </p:to>
                                    </p:set>
                                    <p:animEffect transition="in" filter="blinds(horizontal)">
                                      <p:cBhvr>
                                        <p:cTn id="27" dur="500"/>
                                        <p:tgtEl>
                                          <p:spTgt spid="1128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273"/>
                                        </p:tgtEl>
                                        <p:attrNameLst>
                                          <p:attrName>style.visibility</p:attrName>
                                        </p:attrNameLst>
                                      </p:cBhvr>
                                      <p:to>
                                        <p:strVal val="visible"/>
                                      </p:to>
                                    </p:set>
                                    <p:anim calcmode="lin" valueType="num">
                                      <p:cBhvr additive="base">
                                        <p:cTn id="32" dur="500" fill="hold"/>
                                        <p:tgtEl>
                                          <p:spTgt spid="11273"/>
                                        </p:tgtEl>
                                        <p:attrNameLst>
                                          <p:attrName>ppt_x</p:attrName>
                                        </p:attrNameLst>
                                      </p:cBhvr>
                                      <p:tavLst>
                                        <p:tav tm="0">
                                          <p:val>
                                            <p:strVal val="#ppt_x"/>
                                          </p:val>
                                        </p:tav>
                                        <p:tav tm="100000">
                                          <p:val>
                                            <p:strVal val="#ppt_x"/>
                                          </p:val>
                                        </p:tav>
                                      </p:tavLst>
                                    </p:anim>
                                    <p:anim calcmode="lin" valueType="num">
                                      <p:cBhvr additive="base">
                                        <p:cTn id="33" dur="500" fill="hold"/>
                                        <p:tgtEl>
                                          <p:spTgt spid="112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animBg="1"/>
      <p:bldP spid="11277" grpId="0" animBg="1"/>
      <p:bldP spid="11278" grpId="0" animBg="1"/>
      <p:bldP spid="11279" grpId="0" animBg="1"/>
      <p:bldP spid="11280" grpId="0" animBg="1"/>
      <p:bldP spid="112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066800" y="685800"/>
            <a:ext cx="7010400" cy="457200"/>
          </a:xfrm>
        </p:spPr>
        <p:txBody>
          <a:bodyPr/>
          <a:lstStyle/>
          <a:p>
            <a:pPr eaLnBrk="1" hangingPunct="1">
              <a:defRPr/>
            </a:pPr>
            <a:r>
              <a:rPr lang="en-US" sz="3200" smtClean="0"/>
              <a:t>Mời các em nghe giai điệu bài hát</a:t>
            </a:r>
          </a:p>
        </p:txBody>
      </p:sp>
      <p:graphicFrame>
        <p:nvGraphicFramePr>
          <p:cNvPr id="2050" name="Object 17"/>
          <p:cNvGraphicFramePr>
            <a:graphicFrameLocks noChangeAspect="1"/>
          </p:cNvGraphicFramePr>
          <p:nvPr>
            <p:ph idx="1"/>
          </p:nvPr>
        </p:nvGraphicFramePr>
        <p:xfrm>
          <a:off x="152400" y="1295400"/>
          <a:ext cx="8839200" cy="5562600"/>
        </p:xfrm>
        <a:graphic>
          <a:graphicData uri="http://schemas.openxmlformats.org/presentationml/2006/ole">
            <p:oleObj spid="_x0000_s2050" name="Bitmap Image" r:id="rId3" imgW="4877481" imgH="3866667" progId="Paint.Picture">
              <p:embed/>
            </p:oleObj>
          </a:graphicData>
        </a:graphic>
      </p:graphicFrame>
      <p:sp>
        <p:nvSpPr>
          <p:cNvPr id="70675" name="Rectangle 19"/>
          <p:cNvSpPr>
            <a:spLocks noChangeArrowheads="1"/>
          </p:cNvSpPr>
          <p:nvPr/>
        </p:nvSpPr>
        <p:spPr bwMode="auto">
          <a:xfrm>
            <a:off x="990600" y="0"/>
            <a:ext cx="2286000" cy="457200"/>
          </a:xfrm>
          <a:prstGeom prst="rect">
            <a:avLst/>
          </a:prstGeom>
          <a:noFill/>
          <a:ln w="9525">
            <a:noFill/>
            <a:miter lim="800000"/>
            <a:headEnd/>
            <a:tailEnd/>
          </a:ln>
          <a:effectLst/>
        </p:spPr>
        <p:txBody>
          <a:bodyPr lIns="92075" tIns="46038" rIns="92075" bIns="46038" anchor="ctr"/>
          <a:lstStyle/>
          <a:p>
            <a:pPr algn="ctr" eaLnBrk="1" hangingPunct="1">
              <a:defRPr/>
            </a:pPr>
            <a:r>
              <a:rPr lang="en-US" sz="2400" b="1" u="sng">
                <a:effectLst>
                  <a:outerShdw blurRad="38100" dist="38100" dir="2700000" algn="tl">
                    <a:srgbClr val="000000"/>
                  </a:outerShdw>
                </a:effectLst>
                <a:latin typeface="Arial"/>
              </a:rPr>
              <a:t>Học hát bài: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1295400"/>
            <a:ext cx="8229600" cy="1143000"/>
          </a:xfrm>
        </p:spPr>
        <p:txBody>
          <a:bodyPr/>
          <a:lstStyle/>
          <a:p>
            <a:pPr eaLnBrk="1" hangingPunct="1">
              <a:defRPr/>
            </a:pPr>
            <a:r>
              <a:rPr lang="en-US" smtClean="0"/>
              <a:t>Luyện thanh theo mẫu la</a:t>
            </a:r>
          </a:p>
        </p:txBody>
      </p:sp>
      <p:pic>
        <p:nvPicPr>
          <p:cNvPr id="19459" name="Picture 4"/>
          <p:cNvPicPr>
            <a:picLocks noChangeAspect="1" noChangeArrowheads="1"/>
          </p:cNvPicPr>
          <p:nvPr>
            <p:ph type="body" idx="1"/>
          </p:nvPr>
        </p:nvPicPr>
        <p:blipFill>
          <a:blip r:embed="rId2"/>
          <a:srcRect l="4021" t="22116" r="45418" b="70673"/>
          <a:stretch>
            <a:fillRect/>
          </a:stretch>
        </p:blipFill>
        <p:spPr>
          <a:xfrm>
            <a:off x="457200" y="3429000"/>
            <a:ext cx="8382000" cy="1295400"/>
          </a:xfrm>
          <a:noFill/>
        </p:spPr>
      </p:pic>
      <p:grpSp>
        <p:nvGrpSpPr>
          <p:cNvPr id="19460" name="Group 8"/>
          <p:cNvGrpSpPr>
            <a:grpSpLocks/>
          </p:cNvGrpSpPr>
          <p:nvPr/>
        </p:nvGrpSpPr>
        <p:grpSpPr bwMode="auto">
          <a:xfrm>
            <a:off x="838200" y="685800"/>
            <a:ext cx="7848600" cy="457200"/>
            <a:chOff x="528" y="432"/>
            <a:chExt cx="4944" cy="288"/>
          </a:xfrm>
        </p:grpSpPr>
        <p:sp>
          <p:nvSpPr>
            <p:cNvPr id="19461" name="Text Box 6"/>
            <p:cNvSpPr txBox="1">
              <a:spLocks noChangeArrowheads="1"/>
            </p:cNvSpPr>
            <p:nvPr/>
          </p:nvSpPr>
          <p:spPr bwMode="auto">
            <a:xfrm>
              <a:off x="1824" y="432"/>
              <a:ext cx="3648" cy="288"/>
            </a:xfrm>
            <a:prstGeom prst="rect">
              <a:avLst/>
            </a:prstGeom>
            <a:noFill/>
            <a:ln w="9525">
              <a:noFill/>
              <a:miter lim="800000"/>
              <a:headEnd/>
              <a:tailEnd/>
            </a:ln>
          </p:spPr>
          <p:txBody>
            <a:bodyPr>
              <a:spAutoFit/>
            </a:bodyPr>
            <a:lstStyle/>
            <a:p>
              <a:pPr algn="ctr" eaLnBrk="1" hangingPunct="1">
                <a:spcBef>
                  <a:spcPct val="50000"/>
                </a:spcBef>
              </a:pPr>
              <a:r>
                <a:rPr lang="en-US" sz="2400" b="1" i="1">
                  <a:solidFill>
                    <a:srgbClr val="FF3300"/>
                  </a:solidFill>
                </a:rPr>
                <a:t>Những bông hoa những bài ca</a:t>
              </a:r>
            </a:p>
          </p:txBody>
        </p:sp>
        <p:sp>
          <p:nvSpPr>
            <p:cNvPr id="66567" name="Rectangle 7"/>
            <p:cNvSpPr>
              <a:spLocks noChangeArrowheads="1"/>
            </p:cNvSpPr>
            <p:nvPr/>
          </p:nvSpPr>
          <p:spPr bwMode="auto">
            <a:xfrm>
              <a:off x="528" y="432"/>
              <a:ext cx="1440" cy="288"/>
            </a:xfrm>
            <a:prstGeom prst="rect">
              <a:avLst/>
            </a:prstGeom>
            <a:noFill/>
            <a:ln w="9525">
              <a:noFill/>
              <a:miter lim="800000"/>
              <a:headEnd/>
              <a:tailEnd/>
            </a:ln>
            <a:effectLst/>
          </p:spPr>
          <p:txBody>
            <a:bodyPr lIns="92075" tIns="46038" rIns="92075" bIns="46038" anchor="ctr"/>
            <a:lstStyle/>
            <a:p>
              <a:pPr algn="ctr" eaLnBrk="1" hangingPunct="1">
                <a:defRPr/>
              </a:pPr>
              <a:r>
                <a:rPr lang="en-US" sz="2400" b="1" u="sng">
                  <a:effectLst>
                    <a:outerShdw blurRad="38100" dist="38100" dir="2700000" algn="tl">
                      <a:srgbClr val="000000"/>
                    </a:outerShdw>
                  </a:effectLst>
                  <a:latin typeface="Arial"/>
                </a:rPr>
                <a:t>Học hát bài:</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743200" y="1295400"/>
            <a:ext cx="2133600" cy="457200"/>
          </a:xfrm>
          <a:prstGeom prst="rect">
            <a:avLst/>
          </a:prstGeom>
          <a:noFill/>
          <a:ln w="76200" cmpd="tri">
            <a:noFill/>
            <a:miter lim="800000"/>
            <a:headEnd/>
            <a:tailEnd/>
          </a:ln>
        </p:spPr>
        <p:txBody>
          <a:bodyPr>
            <a:spAutoFit/>
          </a:bodyPr>
          <a:lstStyle/>
          <a:p>
            <a:pPr algn="ctr">
              <a:spcBef>
                <a:spcPct val="50000"/>
              </a:spcBef>
            </a:pPr>
            <a:r>
              <a:rPr lang="en-US" sz="2400" b="1" u="sng">
                <a:solidFill>
                  <a:schemeClr val="accent2"/>
                </a:solidFill>
              </a:rPr>
              <a:t>Câu 1:</a:t>
            </a:r>
          </a:p>
        </p:txBody>
      </p:sp>
      <p:sp>
        <p:nvSpPr>
          <p:cNvPr id="3076" name="Text Box 3"/>
          <p:cNvSpPr txBox="1">
            <a:spLocks noChangeArrowheads="1"/>
          </p:cNvSpPr>
          <p:nvPr/>
        </p:nvSpPr>
        <p:spPr bwMode="auto">
          <a:xfrm>
            <a:off x="3276600" y="2057400"/>
            <a:ext cx="5867400" cy="762000"/>
          </a:xfrm>
          <a:prstGeom prst="rect">
            <a:avLst/>
          </a:prstGeom>
          <a:noFill/>
          <a:ln w="76200" cmpd="tri">
            <a:noFill/>
            <a:miter lim="800000"/>
            <a:headEnd/>
            <a:tailEnd/>
          </a:ln>
        </p:spPr>
        <p:txBody>
          <a:bodyPr>
            <a:spAutoFit/>
          </a:bodyPr>
          <a:lstStyle/>
          <a:p>
            <a:pPr algn="ctr">
              <a:spcBef>
                <a:spcPct val="50000"/>
              </a:spcBef>
            </a:pPr>
            <a:endParaRPr lang="en-US" sz="4400" b="1">
              <a:solidFill>
                <a:srgbClr val="FFFF99"/>
              </a:solidFill>
            </a:endParaRPr>
          </a:p>
        </p:txBody>
      </p:sp>
      <p:graphicFrame>
        <p:nvGraphicFramePr>
          <p:cNvPr id="14340" name="Object 4"/>
          <p:cNvGraphicFramePr>
            <a:graphicFrameLocks noChangeAspect="1"/>
          </p:cNvGraphicFramePr>
          <p:nvPr/>
        </p:nvGraphicFramePr>
        <p:xfrm>
          <a:off x="762000" y="1905000"/>
          <a:ext cx="8153400" cy="1981200"/>
        </p:xfrm>
        <a:graphic>
          <a:graphicData uri="http://schemas.openxmlformats.org/presentationml/2006/ole">
            <p:oleObj spid="_x0000_s3074" name="Bitmap Image" r:id="rId3" imgW="4001058" imgH="590476" progId="Paint.Picture">
              <p:embed/>
            </p:oleObj>
          </a:graphicData>
        </a:graphic>
      </p:graphicFrame>
      <p:pic>
        <p:nvPicPr>
          <p:cNvPr id="3077" name="Picture 5" descr="726986tyvhi3urbl"/>
          <p:cNvPicPr>
            <a:picLocks noChangeAspect="1" noChangeArrowheads="1" noCrop="1"/>
          </p:cNvPicPr>
          <p:nvPr/>
        </p:nvPicPr>
        <p:blipFill>
          <a:blip r:embed="rId4"/>
          <a:srcRect/>
          <a:stretch>
            <a:fillRect/>
          </a:stretch>
        </p:blipFill>
        <p:spPr bwMode="auto">
          <a:xfrm>
            <a:off x="0" y="0"/>
            <a:ext cx="838200" cy="6858000"/>
          </a:xfrm>
          <a:prstGeom prst="rect">
            <a:avLst/>
          </a:prstGeom>
          <a:noFill/>
          <a:ln w="9525">
            <a:noFill/>
            <a:miter lim="800000"/>
            <a:headEnd/>
            <a:tailEnd/>
          </a:ln>
        </p:spPr>
      </p:pic>
      <p:grpSp>
        <p:nvGrpSpPr>
          <p:cNvPr id="3078" name="Group 11"/>
          <p:cNvGrpSpPr>
            <a:grpSpLocks/>
          </p:cNvGrpSpPr>
          <p:nvPr/>
        </p:nvGrpSpPr>
        <p:grpSpPr bwMode="auto">
          <a:xfrm>
            <a:off x="838200" y="685800"/>
            <a:ext cx="7848600" cy="457200"/>
            <a:chOff x="528" y="432"/>
            <a:chExt cx="4944" cy="288"/>
          </a:xfrm>
        </p:grpSpPr>
        <p:sp>
          <p:nvSpPr>
            <p:cNvPr id="3079" name="Text Box 12"/>
            <p:cNvSpPr txBox="1">
              <a:spLocks noChangeArrowheads="1"/>
            </p:cNvSpPr>
            <p:nvPr/>
          </p:nvSpPr>
          <p:spPr bwMode="auto">
            <a:xfrm>
              <a:off x="1824" y="432"/>
              <a:ext cx="3648" cy="288"/>
            </a:xfrm>
            <a:prstGeom prst="rect">
              <a:avLst/>
            </a:prstGeom>
            <a:noFill/>
            <a:ln w="9525">
              <a:noFill/>
              <a:miter lim="800000"/>
              <a:headEnd/>
              <a:tailEnd/>
            </a:ln>
          </p:spPr>
          <p:txBody>
            <a:bodyPr>
              <a:spAutoFit/>
            </a:bodyPr>
            <a:lstStyle/>
            <a:p>
              <a:pPr algn="ctr" eaLnBrk="1" hangingPunct="1">
                <a:spcBef>
                  <a:spcPct val="50000"/>
                </a:spcBef>
              </a:pPr>
              <a:r>
                <a:rPr lang="en-US" sz="2400" b="1" i="1">
                  <a:solidFill>
                    <a:srgbClr val="FF3300"/>
                  </a:solidFill>
                </a:rPr>
                <a:t>Những bông hoa những bài ca</a:t>
              </a:r>
            </a:p>
          </p:txBody>
        </p:sp>
        <p:sp>
          <p:nvSpPr>
            <p:cNvPr id="14349" name="Rectangle 13"/>
            <p:cNvSpPr>
              <a:spLocks noChangeArrowheads="1"/>
            </p:cNvSpPr>
            <p:nvPr/>
          </p:nvSpPr>
          <p:spPr bwMode="auto">
            <a:xfrm>
              <a:off x="528" y="432"/>
              <a:ext cx="1440" cy="288"/>
            </a:xfrm>
            <a:prstGeom prst="rect">
              <a:avLst/>
            </a:prstGeom>
            <a:noFill/>
            <a:ln w="9525">
              <a:noFill/>
              <a:miter lim="800000"/>
              <a:headEnd/>
              <a:tailEnd/>
            </a:ln>
            <a:effectLst/>
          </p:spPr>
          <p:txBody>
            <a:bodyPr lIns="92075" tIns="46038" rIns="92075" bIns="46038" anchor="ctr"/>
            <a:lstStyle/>
            <a:p>
              <a:pPr algn="ctr" eaLnBrk="1" hangingPunct="1">
                <a:defRPr/>
              </a:pPr>
              <a:r>
                <a:rPr lang="en-US" sz="2400" b="1" u="sng">
                  <a:effectLst>
                    <a:outerShdw blurRad="38100" dist="38100" dir="2700000" algn="tl">
                      <a:srgbClr val="000000"/>
                    </a:outerShdw>
                  </a:effectLst>
                  <a:latin typeface="Arial"/>
                </a:rPr>
                <a:t>Học hát bài:</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0-#ppt_w/2"/>
                                          </p:val>
                                        </p:tav>
                                        <p:tav tm="100000">
                                          <p:val>
                                            <p:strVal val="#ppt_x"/>
                                          </p:val>
                                        </p:tav>
                                      </p:tavLst>
                                    </p:anim>
                                    <p:anim calcmode="lin" valueType="num">
                                      <p:cBhvr additive="base">
                                        <p:cTn id="8" dur="500" fill="hold"/>
                                        <p:tgtEl>
                                          <p:spTgt spid="1433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1" fill="hold" nodeType="afterEffect">
                                  <p:stCondLst>
                                    <p:cond delay="500"/>
                                  </p:stCondLst>
                                  <p:childTnLst>
                                    <p:set>
                                      <p:cBhvr>
                                        <p:cTn id="11" dur="1" fill="hold">
                                          <p:stCondLst>
                                            <p:cond delay="0"/>
                                          </p:stCondLst>
                                        </p:cTn>
                                        <p:tgtEl>
                                          <p:spTgt spid="14340"/>
                                        </p:tgtEl>
                                        <p:attrNameLst>
                                          <p:attrName>style.visibility</p:attrName>
                                        </p:attrNameLst>
                                      </p:cBhvr>
                                      <p:to>
                                        <p:strVal val="visible"/>
                                      </p:to>
                                    </p:set>
                                    <p:anim calcmode="lin" valueType="num">
                                      <p:cBhvr additive="base">
                                        <p:cTn id="12" dur="500" fill="hold"/>
                                        <p:tgtEl>
                                          <p:spTgt spid="14340"/>
                                        </p:tgtEl>
                                        <p:attrNameLst>
                                          <p:attrName>ppt_x</p:attrName>
                                        </p:attrNameLst>
                                      </p:cBhvr>
                                      <p:tavLst>
                                        <p:tav tm="0">
                                          <p:val>
                                            <p:strVal val="#ppt_x"/>
                                          </p:val>
                                        </p:tav>
                                        <p:tav tm="100000">
                                          <p:val>
                                            <p:strVal val="#ppt_x"/>
                                          </p:val>
                                        </p:tav>
                                      </p:tavLst>
                                    </p:anim>
                                    <p:anim calcmode="lin" valueType="num">
                                      <p:cBhvr additive="base">
                                        <p:cTn id="13" dur="500" fill="hold"/>
                                        <p:tgtEl>
                                          <p:spTgt spid="143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1905000" y="1371600"/>
            <a:ext cx="2133600" cy="457200"/>
          </a:xfrm>
          <a:prstGeom prst="rect">
            <a:avLst/>
          </a:prstGeom>
          <a:noFill/>
          <a:ln w="76200" cmpd="tri">
            <a:noFill/>
            <a:miter lim="800000"/>
            <a:headEnd/>
            <a:tailEnd/>
          </a:ln>
        </p:spPr>
        <p:txBody>
          <a:bodyPr>
            <a:spAutoFit/>
          </a:bodyPr>
          <a:lstStyle/>
          <a:p>
            <a:pPr algn="ctr">
              <a:spcBef>
                <a:spcPct val="50000"/>
              </a:spcBef>
            </a:pPr>
            <a:r>
              <a:rPr lang="en-US" sz="2400" b="1" u="sng">
                <a:solidFill>
                  <a:schemeClr val="accent2"/>
                </a:solidFill>
              </a:rPr>
              <a:t>Câu 2:</a:t>
            </a:r>
          </a:p>
        </p:txBody>
      </p:sp>
      <p:graphicFrame>
        <p:nvGraphicFramePr>
          <p:cNvPr id="15364" name="Object 4"/>
          <p:cNvGraphicFramePr>
            <a:graphicFrameLocks noChangeAspect="1"/>
          </p:cNvGraphicFramePr>
          <p:nvPr/>
        </p:nvGraphicFramePr>
        <p:xfrm>
          <a:off x="609600" y="2057400"/>
          <a:ext cx="8153400" cy="1676400"/>
        </p:xfrm>
        <a:graphic>
          <a:graphicData uri="http://schemas.openxmlformats.org/presentationml/2006/ole">
            <p:oleObj spid="_x0000_s4098" name="Bitmap Image" r:id="rId4" imgW="4001058" imgH="571731" progId="Paint.Picture">
              <p:embed/>
            </p:oleObj>
          </a:graphicData>
        </a:graphic>
      </p:graphicFrame>
      <p:pic>
        <p:nvPicPr>
          <p:cNvPr id="4101" name="Picture 5" descr="726986tyvhi3urbl"/>
          <p:cNvPicPr>
            <a:picLocks noChangeAspect="1" noChangeArrowheads="1" noCrop="1"/>
          </p:cNvPicPr>
          <p:nvPr/>
        </p:nvPicPr>
        <p:blipFill>
          <a:blip r:embed="rId5"/>
          <a:srcRect/>
          <a:stretch>
            <a:fillRect/>
          </a:stretch>
        </p:blipFill>
        <p:spPr bwMode="auto">
          <a:xfrm>
            <a:off x="0" y="0"/>
            <a:ext cx="685800" cy="6858000"/>
          </a:xfrm>
          <a:prstGeom prst="rect">
            <a:avLst/>
          </a:prstGeom>
          <a:noFill/>
          <a:ln w="9525">
            <a:noFill/>
            <a:miter lim="800000"/>
            <a:headEnd/>
            <a:tailEnd/>
          </a:ln>
        </p:spPr>
      </p:pic>
      <p:grpSp>
        <p:nvGrpSpPr>
          <p:cNvPr id="4102" name="Group 7"/>
          <p:cNvGrpSpPr>
            <a:grpSpLocks/>
          </p:cNvGrpSpPr>
          <p:nvPr/>
        </p:nvGrpSpPr>
        <p:grpSpPr bwMode="auto">
          <a:xfrm>
            <a:off x="838200" y="685800"/>
            <a:ext cx="7848600" cy="457200"/>
            <a:chOff x="528" y="432"/>
            <a:chExt cx="4944" cy="288"/>
          </a:xfrm>
        </p:grpSpPr>
        <p:sp>
          <p:nvSpPr>
            <p:cNvPr id="4103" name="Text Box 8"/>
            <p:cNvSpPr txBox="1">
              <a:spLocks noChangeArrowheads="1"/>
            </p:cNvSpPr>
            <p:nvPr/>
          </p:nvSpPr>
          <p:spPr bwMode="auto">
            <a:xfrm>
              <a:off x="1824" y="432"/>
              <a:ext cx="3648" cy="288"/>
            </a:xfrm>
            <a:prstGeom prst="rect">
              <a:avLst/>
            </a:prstGeom>
            <a:noFill/>
            <a:ln w="9525">
              <a:noFill/>
              <a:miter lim="800000"/>
              <a:headEnd/>
              <a:tailEnd/>
            </a:ln>
          </p:spPr>
          <p:txBody>
            <a:bodyPr>
              <a:spAutoFit/>
            </a:bodyPr>
            <a:lstStyle/>
            <a:p>
              <a:pPr algn="ctr" eaLnBrk="1" hangingPunct="1">
                <a:spcBef>
                  <a:spcPct val="50000"/>
                </a:spcBef>
              </a:pPr>
              <a:r>
                <a:rPr lang="en-US" sz="2400" b="1" i="1">
                  <a:solidFill>
                    <a:srgbClr val="FF3300"/>
                  </a:solidFill>
                </a:rPr>
                <a:t>Những bông hoa những bài ca</a:t>
              </a:r>
            </a:p>
          </p:txBody>
        </p:sp>
        <p:sp>
          <p:nvSpPr>
            <p:cNvPr id="15369" name="Rectangle 9"/>
            <p:cNvSpPr>
              <a:spLocks noChangeArrowheads="1"/>
            </p:cNvSpPr>
            <p:nvPr/>
          </p:nvSpPr>
          <p:spPr bwMode="auto">
            <a:xfrm>
              <a:off x="528" y="432"/>
              <a:ext cx="1440" cy="288"/>
            </a:xfrm>
            <a:prstGeom prst="rect">
              <a:avLst/>
            </a:prstGeom>
            <a:noFill/>
            <a:ln w="9525">
              <a:noFill/>
              <a:miter lim="800000"/>
              <a:headEnd/>
              <a:tailEnd/>
            </a:ln>
            <a:effectLst/>
          </p:spPr>
          <p:txBody>
            <a:bodyPr lIns="92075" tIns="46038" rIns="92075" bIns="46038" anchor="ctr"/>
            <a:lstStyle/>
            <a:p>
              <a:pPr algn="ctr" eaLnBrk="1" hangingPunct="1">
                <a:defRPr/>
              </a:pPr>
              <a:r>
                <a:rPr lang="en-US" sz="2400" b="1" u="sng">
                  <a:effectLst>
                    <a:outerShdw blurRad="38100" dist="38100" dir="2700000" algn="tl">
                      <a:srgbClr val="C0C0C0"/>
                    </a:outerShdw>
                  </a:effectLst>
                  <a:latin typeface="Arial"/>
                </a:rPr>
                <a:t>Học hát bài:</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15363"/>
                                        </p:tgtEl>
                                        <p:attrNameLst>
                                          <p:attrName>style.visibility</p:attrName>
                                        </p:attrNameLst>
                                      </p:cBhvr>
                                      <p:to>
                                        <p:strVal val="visible"/>
                                      </p:to>
                                    </p:set>
                                    <p:animEffect transition="in" filter="box(in)">
                                      <p:cBhvr>
                                        <p:cTn id="7" dur="500"/>
                                        <p:tgtEl>
                                          <p:spTgt spid="15363"/>
                                        </p:tgtEl>
                                      </p:cBhvr>
                                    </p:animEffect>
                                  </p:childTnLst>
                                </p:cTn>
                              </p:par>
                            </p:childTnLst>
                          </p:cTn>
                        </p:par>
                        <p:par>
                          <p:cTn id="8" fill="hold" nodeType="afterGroup">
                            <p:stCondLst>
                              <p:cond delay="1500"/>
                            </p:stCondLst>
                            <p:childTnLst>
                              <p:par>
                                <p:cTn id="9" presetID="5" presetClass="entr" presetSubtype="10" fill="hold" nodeType="afterEffect">
                                  <p:stCondLst>
                                    <p:cond delay="1000"/>
                                  </p:stCondLst>
                                  <p:childTnLst>
                                    <p:set>
                                      <p:cBhvr>
                                        <p:cTn id="10" dur="1" fill="hold">
                                          <p:stCondLst>
                                            <p:cond delay="0"/>
                                          </p:stCondLst>
                                        </p:cTn>
                                        <p:tgtEl>
                                          <p:spTgt spid="15364"/>
                                        </p:tgtEl>
                                        <p:attrNameLst>
                                          <p:attrName>style.visibility</p:attrName>
                                        </p:attrNameLst>
                                      </p:cBhvr>
                                      <p:to>
                                        <p:strVal val="visible"/>
                                      </p:to>
                                    </p:set>
                                    <p:animEffect transition="in" filter="checkerboard(across)">
                                      <p:cBhvr>
                                        <p:cTn id="11"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447800" y="1219200"/>
            <a:ext cx="4114800" cy="457200"/>
          </a:xfrm>
          <a:prstGeom prst="rect">
            <a:avLst/>
          </a:prstGeom>
          <a:noFill/>
          <a:ln w="76200" cmpd="tri">
            <a:noFill/>
            <a:miter lim="800000"/>
            <a:headEnd/>
            <a:tailEnd/>
          </a:ln>
        </p:spPr>
        <p:txBody>
          <a:bodyPr>
            <a:spAutoFit/>
          </a:bodyPr>
          <a:lstStyle/>
          <a:p>
            <a:pPr algn="ctr">
              <a:spcBef>
                <a:spcPct val="50000"/>
              </a:spcBef>
            </a:pPr>
            <a:r>
              <a:rPr lang="en-US" sz="2400" b="1" u="sng">
                <a:solidFill>
                  <a:schemeClr val="accent2"/>
                </a:solidFill>
              </a:rPr>
              <a:t>Câu 1 và câu 2:</a:t>
            </a:r>
          </a:p>
        </p:txBody>
      </p:sp>
      <p:graphicFrame>
        <p:nvGraphicFramePr>
          <p:cNvPr id="87040" name="Object 1024"/>
          <p:cNvGraphicFramePr>
            <a:graphicFrameLocks noChangeAspect="1"/>
          </p:cNvGraphicFramePr>
          <p:nvPr/>
        </p:nvGraphicFramePr>
        <p:xfrm>
          <a:off x="685800" y="1828800"/>
          <a:ext cx="8153400" cy="1943100"/>
        </p:xfrm>
        <a:graphic>
          <a:graphicData uri="http://schemas.openxmlformats.org/presentationml/2006/ole">
            <p:oleObj spid="_x0000_s5122" name="Bitmap Image" r:id="rId3" imgW="4019048" imgH="1104762" progId="Paint.Picture">
              <p:embed/>
            </p:oleObj>
          </a:graphicData>
        </a:graphic>
      </p:graphicFrame>
      <p:pic>
        <p:nvPicPr>
          <p:cNvPr id="5124" name="Picture 4" descr="726986tyvhi3urbl"/>
          <p:cNvPicPr>
            <a:picLocks noChangeAspect="1" noChangeArrowheads="1" noCrop="1"/>
          </p:cNvPicPr>
          <p:nvPr/>
        </p:nvPicPr>
        <p:blipFill>
          <a:blip r:embed="rId4"/>
          <a:srcRect/>
          <a:stretch>
            <a:fillRect/>
          </a:stretch>
        </p:blipFill>
        <p:spPr bwMode="auto">
          <a:xfrm>
            <a:off x="0" y="0"/>
            <a:ext cx="762000" cy="6858000"/>
          </a:xfrm>
          <a:prstGeom prst="rect">
            <a:avLst/>
          </a:prstGeom>
          <a:noFill/>
          <a:ln w="9525">
            <a:noFill/>
            <a:miter lim="800000"/>
            <a:headEnd/>
            <a:tailEnd/>
          </a:ln>
        </p:spPr>
      </p:pic>
      <p:grpSp>
        <p:nvGrpSpPr>
          <p:cNvPr id="5125" name="Group 6"/>
          <p:cNvGrpSpPr>
            <a:grpSpLocks/>
          </p:cNvGrpSpPr>
          <p:nvPr/>
        </p:nvGrpSpPr>
        <p:grpSpPr bwMode="auto">
          <a:xfrm>
            <a:off x="838200" y="685800"/>
            <a:ext cx="7848600" cy="457200"/>
            <a:chOff x="528" y="432"/>
            <a:chExt cx="4944" cy="288"/>
          </a:xfrm>
        </p:grpSpPr>
        <p:sp>
          <p:nvSpPr>
            <p:cNvPr id="5126" name="Text Box 7"/>
            <p:cNvSpPr txBox="1">
              <a:spLocks noChangeArrowheads="1"/>
            </p:cNvSpPr>
            <p:nvPr/>
          </p:nvSpPr>
          <p:spPr bwMode="auto">
            <a:xfrm>
              <a:off x="1824" y="432"/>
              <a:ext cx="3648" cy="288"/>
            </a:xfrm>
            <a:prstGeom prst="rect">
              <a:avLst/>
            </a:prstGeom>
            <a:noFill/>
            <a:ln w="9525">
              <a:noFill/>
              <a:miter lim="800000"/>
              <a:headEnd/>
              <a:tailEnd/>
            </a:ln>
          </p:spPr>
          <p:txBody>
            <a:bodyPr>
              <a:spAutoFit/>
            </a:bodyPr>
            <a:lstStyle/>
            <a:p>
              <a:pPr algn="ctr" eaLnBrk="1" hangingPunct="1">
                <a:spcBef>
                  <a:spcPct val="50000"/>
                </a:spcBef>
              </a:pPr>
              <a:r>
                <a:rPr lang="en-US" sz="2400" b="1" i="1">
                  <a:solidFill>
                    <a:srgbClr val="FF3300"/>
                  </a:solidFill>
                </a:rPr>
                <a:t>Những bông hoa những bài ca</a:t>
              </a:r>
            </a:p>
          </p:txBody>
        </p:sp>
        <p:sp>
          <p:nvSpPr>
            <p:cNvPr id="17416" name="Rectangle 8"/>
            <p:cNvSpPr>
              <a:spLocks noChangeArrowheads="1"/>
            </p:cNvSpPr>
            <p:nvPr/>
          </p:nvSpPr>
          <p:spPr bwMode="auto">
            <a:xfrm>
              <a:off x="528" y="432"/>
              <a:ext cx="1440" cy="288"/>
            </a:xfrm>
            <a:prstGeom prst="rect">
              <a:avLst/>
            </a:prstGeom>
            <a:noFill/>
            <a:ln w="9525">
              <a:noFill/>
              <a:miter lim="800000"/>
              <a:headEnd/>
              <a:tailEnd/>
            </a:ln>
            <a:effectLst/>
          </p:spPr>
          <p:txBody>
            <a:bodyPr lIns="92075" tIns="46038" rIns="92075" bIns="46038" anchor="ctr"/>
            <a:lstStyle/>
            <a:p>
              <a:pPr algn="ctr" eaLnBrk="1" hangingPunct="1">
                <a:defRPr/>
              </a:pPr>
              <a:r>
                <a:rPr lang="en-US" sz="2400" b="1" u="sng">
                  <a:effectLst>
                    <a:outerShdw blurRad="38100" dist="38100" dir="2700000" algn="tl">
                      <a:srgbClr val="000000"/>
                    </a:outerShdw>
                  </a:effectLst>
                  <a:latin typeface="Arial"/>
                </a:rPr>
                <a:t>Học hát bài:</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7410"/>
                                        </p:tgtEl>
                                        <p:attrNameLst>
                                          <p:attrName>style.visibility</p:attrName>
                                        </p:attrNameLst>
                                      </p:cBhvr>
                                      <p:to>
                                        <p:strVal val="visible"/>
                                      </p:to>
                                    </p:set>
                                    <p:animEffect transition="in" filter="dissolve">
                                      <p:cBhvr>
                                        <p:cTn id="7" dur="500"/>
                                        <p:tgtEl>
                                          <p:spTgt spid="17410"/>
                                        </p:tgtEl>
                                      </p:cBhvr>
                                    </p:animEffect>
                                  </p:childTnLst>
                                </p:cTn>
                              </p:par>
                            </p:childTnLst>
                          </p:cTn>
                        </p:par>
                        <p:par>
                          <p:cTn id="8" fill="hold" nodeType="afterGroup">
                            <p:stCondLst>
                              <p:cond delay="1500"/>
                            </p:stCondLst>
                            <p:childTnLst>
                              <p:par>
                                <p:cTn id="9" presetID="15" presetClass="entr" presetSubtype="0" fill="hold" nodeType="afterEffect">
                                  <p:stCondLst>
                                    <p:cond delay="1000"/>
                                  </p:stCondLst>
                                  <p:childTnLst>
                                    <p:set>
                                      <p:cBhvr>
                                        <p:cTn id="10" dur="1" fill="hold">
                                          <p:stCondLst>
                                            <p:cond delay="0"/>
                                          </p:stCondLst>
                                        </p:cTn>
                                        <p:tgtEl>
                                          <p:spTgt spid="87040"/>
                                        </p:tgtEl>
                                        <p:attrNameLst>
                                          <p:attrName>style.visibility</p:attrName>
                                        </p:attrNameLst>
                                      </p:cBhvr>
                                      <p:to>
                                        <p:strVal val="visible"/>
                                      </p:to>
                                    </p:set>
                                    <p:anim calcmode="lin" valueType="num">
                                      <p:cBhvr>
                                        <p:cTn id="11" dur="1000" fill="hold"/>
                                        <p:tgtEl>
                                          <p:spTgt spid="87040"/>
                                        </p:tgtEl>
                                        <p:attrNameLst>
                                          <p:attrName>ppt_w</p:attrName>
                                        </p:attrNameLst>
                                      </p:cBhvr>
                                      <p:tavLst>
                                        <p:tav tm="0">
                                          <p:val>
                                            <p:fltVal val="0"/>
                                          </p:val>
                                        </p:tav>
                                        <p:tav tm="100000">
                                          <p:val>
                                            <p:strVal val="#ppt_w"/>
                                          </p:val>
                                        </p:tav>
                                      </p:tavLst>
                                    </p:anim>
                                    <p:anim calcmode="lin" valueType="num">
                                      <p:cBhvr>
                                        <p:cTn id="12" dur="1000" fill="hold"/>
                                        <p:tgtEl>
                                          <p:spTgt spid="87040"/>
                                        </p:tgtEl>
                                        <p:attrNameLst>
                                          <p:attrName>ppt_h</p:attrName>
                                        </p:attrNameLst>
                                      </p:cBhvr>
                                      <p:tavLst>
                                        <p:tav tm="0">
                                          <p:val>
                                            <p:fltVal val="0"/>
                                          </p:val>
                                        </p:tav>
                                        <p:tav tm="100000">
                                          <p:val>
                                            <p:strVal val="#ppt_h"/>
                                          </p:val>
                                        </p:tav>
                                      </p:tavLst>
                                    </p:anim>
                                    <p:anim calcmode="lin" valueType="num">
                                      <p:cBhvr>
                                        <p:cTn id="13" dur="1000" fill="hold"/>
                                        <p:tgtEl>
                                          <p:spTgt spid="87040"/>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704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332</TotalTime>
  <Words>761</Words>
  <Application>Microsoft PowerPoint</Application>
  <PresentationFormat>On-screen Show (4:3)</PresentationFormat>
  <Paragraphs>120</Paragraphs>
  <Slides>28</Slides>
  <Notes>7</Notes>
  <HiddenSlides>0</HiddenSlides>
  <MMClips>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3" baseType="lpstr">
      <vt:lpstr>Arial</vt:lpstr>
      <vt:lpstr>Times New Roman</vt:lpstr>
      <vt:lpstr>Wingdings</vt:lpstr>
      <vt:lpstr>Mountain Top</vt:lpstr>
      <vt:lpstr>Bitmap Image</vt:lpstr>
      <vt:lpstr>Slide 1</vt:lpstr>
      <vt:lpstr>Slide 2</vt:lpstr>
      <vt:lpstr>Slide 3</vt:lpstr>
      <vt:lpstr>Slide 4</vt:lpstr>
      <vt:lpstr>Mời các em nghe giai điệu bài hát</vt:lpstr>
      <vt:lpstr>Luyện thanh theo mẫu la</vt:lpstr>
      <vt:lpstr>Slide 7</vt:lpstr>
      <vt:lpstr>Slide 8</vt:lpstr>
      <vt:lpstr>Slide 9</vt:lpstr>
      <vt:lpstr>Slide 10</vt:lpstr>
      <vt:lpstr>Slide 11</vt:lpstr>
      <vt:lpstr>  </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70 hung vuong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phuoc thanh</dc:creator>
  <cp:lastModifiedBy>CSTeam</cp:lastModifiedBy>
  <cp:revision>82</cp:revision>
  <dcterms:created xsi:type="dcterms:W3CDTF">2009-10-26T00:55:35Z</dcterms:created>
  <dcterms:modified xsi:type="dcterms:W3CDTF">2016-06-30T02:19:12Z</dcterms:modified>
</cp:coreProperties>
</file>