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73" r:id="rId3"/>
    <p:sldId id="274" r:id="rId4"/>
    <p:sldId id="275" r:id="rId5"/>
    <p:sldId id="276" r:id="rId6"/>
    <p:sldId id="278" r:id="rId7"/>
    <p:sldId id="279" r:id="rId8"/>
    <p:sldId id="280" r:id="rId9"/>
    <p:sldId id="269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6600CC"/>
    <a:srgbClr val="008000"/>
    <a:srgbClr val="FFFF00"/>
    <a:srgbClr val="0000FF"/>
    <a:srgbClr val="FF9900"/>
    <a:srgbClr val="FF0066"/>
    <a:srgbClr val="FFFFCC"/>
    <a:srgbClr val="FF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90A102-ADC9-430D-97EA-F5DDA57583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450A0D-A963-42C2-9FDB-77EA89E963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6DBFA6-275A-454E-8032-7A48728818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27D08C-370F-41EE-B81C-94FDBB3452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1EA39E-6472-46AD-BC2B-56A3984586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3D6610-E9FC-4993-86CF-AA1F74C3CA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8E5D9E-3132-4208-9905-388B6120E2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3F4CD8-62E9-4361-8666-9E92A96C4B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DF2E4-B92F-4528-8532-158BAA3317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DE3D3E-034E-4F4D-8AEA-EBC95CDB3C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A115E8-DFDC-43B0-A2FB-B9D66A11E5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2EF75-B16C-4AEE-9BF8-68CE683115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00"/>
            </a:gs>
            <a:gs pos="100000">
              <a:srgbClr val="00FF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985B45F-518A-472F-877B-88919AB52E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905000"/>
          </a:xfrm>
        </p:spPr>
        <p:txBody>
          <a:bodyPr/>
          <a:lstStyle/>
          <a:p>
            <a:pPr eaLnBrk="1" hangingPunct="1"/>
            <a:r>
              <a:rPr lang="en-US" sz="2800" smtClean="0">
                <a:solidFill>
                  <a:srgbClr val="0000FF"/>
                </a:solidFill>
              </a:rPr>
              <a:t/>
            </a:r>
            <a:br>
              <a:rPr lang="en-US" sz="2800" smtClean="0">
                <a:solidFill>
                  <a:srgbClr val="0000FF"/>
                </a:solidFill>
              </a:rPr>
            </a:br>
            <a:r>
              <a:rPr lang="en-US" sz="2400" b="1" smtClean="0">
                <a:solidFill>
                  <a:schemeClr val="tx1"/>
                </a:solidFill>
              </a:rPr>
              <a:t>Âm nhạc</a:t>
            </a:r>
            <a:r>
              <a:rPr lang="en-US" sz="2400" b="1" smtClean="0">
                <a:solidFill>
                  <a:srgbClr val="FF0066"/>
                </a:solidFill>
              </a:rPr>
              <a:t/>
            </a:r>
            <a:br>
              <a:rPr lang="en-US" sz="2400" b="1" smtClean="0">
                <a:solidFill>
                  <a:srgbClr val="FF0066"/>
                </a:solidFill>
              </a:rPr>
            </a:br>
            <a:r>
              <a:rPr lang="en-US" sz="3200" smtClean="0">
                <a:solidFill>
                  <a:srgbClr val="FF0066"/>
                </a:solidFill>
              </a:rPr>
              <a:t>Tiết 5: Ôn bài hát : Hãy giữ cho em bầu trời xanh  </a:t>
            </a:r>
            <a:br>
              <a:rPr lang="en-US" sz="3200" smtClean="0">
                <a:solidFill>
                  <a:srgbClr val="FF0066"/>
                </a:solidFill>
              </a:rPr>
            </a:br>
            <a:r>
              <a:rPr lang="en-US" sz="3200" smtClean="0">
                <a:solidFill>
                  <a:srgbClr val="FF0066"/>
                </a:solidFill>
              </a:rPr>
              <a:t>             </a:t>
            </a:r>
            <a:r>
              <a:rPr lang="en-US" sz="2000" b="1" i="1" smtClean="0">
                <a:solidFill>
                  <a:srgbClr val="FF0066"/>
                </a:solidFill>
              </a:rPr>
              <a:t>TẬP ĐỌC NHẠC: TĐN SỐ 2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457200" y="2209800"/>
            <a:ext cx="83058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2400" b="1">
                <a:solidFill>
                  <a:srgbClr val="FF00FF"/>
                </a:solidFill>
              </a:rPr>
              <a:t>1. Ôn bài hát: Hãy giữ cho em bầu trời xanh</a:t>
            </a:r>
          </a:p>
          <a:p>
            <a:pPr marL="342900" indent="-342900"/>
            <a:r>
              <a:rPr lang="en-US" sz="2400" b="1" i="1" u="sng">
                <a:solidFill>
                  <a:srgbClr val="0000FF"/>
                </a:solidFill>
              </a:rPr>
              <a:t>a.Hát </a:t>
            </a:r>
            <a:r>
              <a:rPr lang="vi-VN" sz="2400" b="1" i="1" u="sng">
                <a:solidFill>
                  <a:srgbClr val="0000FF"/>
                </a:solidFill>
              </a:rPr>
              <a:t>đ</a:t>
            </a:r>
            <a:r>
              <a:rPr lang="en-US" sz="2400" b="1" i="1" u="sng">
                <a:solidFill>
                  <a:srgbClr val="0000FF"/>
                </a:solidFill>
              </a:rPr>
              <a:t>ối </a:t>
            </a:r>
            <a:r>
              <a:rPr lang="vi-VN" sz="2400" b="1" i="1" u="sng">
                <a:solidFill>
                  <a:srgbClr val="0000FF"/>
                </a:solidFill>
              </a:rPr>
              <a:t>đ</a:t>
            </a:r>
            <a:r>
              <a:rPr lang="en-US" sz="2400" b="1" i="1" u="sng">
                <a:solidFill>
                  <a:srgbClr val="0000FF"/>
                </a:solidFill>
              </a:rPr>
              <a:t>áp </a:t>
            </a:r>
            <a:r>
              <a:rPr lang="en-US" sz="2400" b="1" i="1">
                <a:solidFill>
                  <a:srgbClr val="0000FF"/>
                </a:solidFill>
              </a:rPr>
              <a:t>:</a:t>
            </a:r>
          </a:p>
          <a:p>
            <a:pPr marL="342900" indent="-342900"/>
            <a:endParaRPr lang="en-US" sz="2400"/>
          </a:p>
          <a:p>
            <a:pPr marL="342900" indent="-342900"/>
            <a:r>
              <a:rPr lang="en-US" sz="2400" b="1" i="1">
                <a:solidFill>
                  <a:srgbClr val="FF0066"/>
                </a:solidFill>
              </a:rPr>
              <a:t>Dãy 1: Câu hát 1: </a:t>
            </a:r>
            <a:r>
              <a:rPr lang="en-US" sz="2400" b="1" i="1">
                <a:solidFill>
                  <a:srgbClr val="0000FF"/>
                </a:solidFill>
              </a:rPr>
              <a:t>Hãy xua……………………</a:t>
            </a:r>
            <a:r>
              <a:rPr lang="vi-VN" sz="2400" b="1" i="1">
                <a:solidFill>
                  <a:srgbClr val="0000FF"/>
                </a:solidFill>
              </a:rPr>
              <a:t>đ</a:t>
            </a:r>
            <a:r>
              <a:rPr lang="en-US" sz="2400" b="1" i="1">
                <a:solidFill>
                  <a:srgbClr val="0000FF"/>
                </a:solidFill>
              </a:rPr>
              <a:t>en tối</a:t>
            </a:r>
          </a:p>
          <a:p>
            <a:pPr marL="342900" indent="-342900"/>
            <a:r>
              <a:rPr lang="en-US" sz="2400" b="1" i="1">
                <a:solidFill>
                  <a:srgbClr val="FF0066"/>
                </a:solidFill>
              </a:rPr>
              <a:t>Dãy 2: Câu hát 2: </a:t>
            </a:r>
            <a:r>
              <a:rPr lang="en-US" sz="2400" b="1" i="1">
                <a:solidFill>
                  <a:srgbClr val="0000FF"/>
                </a:solidFill>
              </a:rPr>
              <a:t>Để bầu …………………màu xanh</a:t>
            </a:r>
          </a:p>
          <a:p>
            <a:pPr marL="342900" indent="-342900"/>
            <a:r>
              <a:rPr lang="en-US" sz="2400" b="1" i="1">
                <a:solidFill>
                  <a:srgbClr val="FF0066"/>
                </a:solidFill>
              </a:rPr>
              <a:t>Dãy 1: Câu hát 3: </a:t>
            </a:r>
            <a:r>
              <a:rPr lang="en-US" sz="2400" b="1" i="1">
                <a:solidFill>
                  <a:srgbClr val="0000FF"/>
                </a:solidFill>
              </a:rPr>
              <a:t>Hãy bay …………………câu trắng</a:t>
            </a:r>
          </a:p>
          <a:p>
            <a:pPr marL="342900" indent="-342900"/>
            <a:r>
              <a:rPr lang="en-US" sz="2400" b="1" i="1">
                <a:solidFill>
                  <a:srgbClr val="FF0066"/>
                </a:solidFill>
              </a:rPr>
              <a:t>Dãy 2: Câu hát 4: </a:t>
            </a:r>
            <a:r>
              <a:rPr lang="en-US" sz="2400" b="1" i="1">
                <a:solidFill>
                  <a:srgbClr val="0000FF"/>
                </a:solidFill>
              </a:rPr>
              <a:t>Cho bầy………………….trời xanh</a:t>
            </a:r>
          </a:p>
          <a:p>
            <a:pPr marL="342900" indent="-342900"/>
            <a:r>
              <a:rPr lang="en-US" sz="2400" b="1" i="1">
                <a:solidFill>
                  <a:srgbClr val="FF0066"/>
                </a:solidFill>
              </a:rPr>
              <a:t>Cả lớp :Điệp khúc:</a:t>
            </a:r>
            <a:r>
              <a:rPr lang="en-US" sz="2400" b="1" i="1">
                <a:solidFill>
                  <a:srgbClr val="0000FF"/>
                </a:solidFill>
              </a:rPr>
              <a:t> Lá lá…………………...........lá la</a:t>
            </a:r>
          </a:p>
          <a:p>
            <a:pPr marL="342900" indent="-342900"/>
            <a:endParaRPr lang="en-US" sz="2400" i="1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905000"/>
          </a:xfrm>
        </p:spPr>
        <p:txBody>
          <a:bodyPr/>
          <a:lstStyle/>
          <a:p>
            <a:pPr eaLnBrk="1" hangingPunct="1"/>
            <a:r>
              <a:rPr lang="en-US" sz="2800" smtClean="0">
                <a:solidFill>
                  <a:srgbClr val="0000FF"/>
                </a:solidFill>
              </a:rPr>
              <a:t/>
            </a:r>
            <a:br>
              <a:rPr lang="en-US" sz="2800" smtClean="0">
                <a:solidFill>
                  <a:srgbClr val="0000FF"/>
                </a:solidFill>
              </a:rPr>
            </a:br>
            <a:r>
              <a:rPr lang="en-US" sz="2400" b="1" smtClean="0">
                <a:solidFill>
                  <a:schemeClr val="tx1"/>
                </a:solidFill>
              </a:rPr>
              <a:t>Âm nhạc</a:t>
            </a:r>
            <a:r>
              <a:rPr lang="en-US" sz="2400" b="1" smtClean="0">
                <a:solidFill>
                  <a:srgbClr val="FF0066"/>
                </a:solidFill>
              </a:rPr>
              <a:t/>
            </a:r>
            <a:br>
              <a:rPr lang="en-US" sz="2400" b="1" smtClean="0">
                <a:solidFill>
                  <a:srgbClr val="FF0066"/>
                </a:solidFill>
              </a:rPr>
            </a:br>
            <a:r>
              <a:rPr lang="en-US" sz="3200" smtClean="0">
                <a:solidFill>
                  <a:srgbClr val="FF0066"/>
                </a:solidFill>
              </a:rPr>
              <a:t>Tiết 5: Ôn bài hát : Hãy giữ cho em bầu trời xanh  </a:t>
            </a:r>
            <a:br>
              <a:rPr lang="en-US" sz="3200" smtClean="0">
                <a:solidFill>
                  <a:srgbClr val="FF0066"/>
                </a:solidFill>
              </a:rPr>
            </a:br>
            <a:r>
              <a:rPr lang="en-US" sz="3200" smtClean="0">
                <a:solidFill>
                  <a:srgbClr val="FF0066"/>
                </a:solidFill>
              </a:rPr>
              <a:t>             </a:t>
            </a:r>
            <a:r>
              <a:rPr lang="en-US" sz="2000" b="1" i="1" smtClean="0">
                <a:solidFill>
                  <a:srgbClr val="FF0066"/>
                </a:solidFill>
              </a:rPr>
              <a:t>TẬP ĐỌC NHẠC: TĐN SỐ 2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457200" y="2209800"/>
            <a:ext cx="8305800" cy="310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2800" b="1">
                <a:solidFill>
                  <a:srgbClr val="FF00FF"/>
                </a:solidFill>
              </a:rPr>
              <a:t>1. Ôn bài hát: Hãy giữ cho em bầu trời xanh</a:t>
            </a:r>
          </a:p>
          <a:p>
            <a:pPr marL="342900" indent="-342900"/>
            <a:r>
              <a:rPr lang="en-US" sz="2800" b="1" i="1" u="sng">
                <a:solidFill>
                  <a:srgbClr val="0000FF"/>
                </a:solidFill>
              </a:rPr>
              <a:t>b.Hát lĩnh x</a:t>
            </a:r>
            <a:r>
              <a:rPr lang="vi-VN" sz="2800" b="1" i="1" u="sng">
                <a:solidFill>
                  <a:srgbClr val="0000FF"/>
                </a:solidFill>
              </a:rPr>
              <a:t>ư</a:t>
            </a:r>
            <a:r>
              <a:rPr lang="en-US" sz="2800" b="1" i="1" u="sng">
                <a:solidFill>
                  <a:srgbClr val="0000FF"/>
                </a:solidFill>
              </a:rPr>
              <a:t>ớng</a:t>
            </a:r>
            <a:r>
              <a:rPr lang="en-US" sz="2800" b="1" i="1">
                <a:solidFill>
                  <a:srgbClr val="0000FF"/>
                </a:solidFill>
              </a:rPr>
              <a:t>:</a:t>
            </a:r>
          </a:p>
          <a:p>
            <a:pPr marL="342900" indent="-342900"/>
            <a:endParaRPr lang="en-US" sz="2800"/>
          </a:p>
          <a:p>
            <a:pPr marL="342900" indent="-342900"/>
            <a:r>
              <a:rPr lang="en-US" sz="2800" b="1" i="1">
                <a:solidFill>
                  <a:srgbClr val="FF0066"/>
                </a:solidFill>
              </a:rPr>
              <a:t>Đoạn a: ( 1Hs hát)   </a:t>
            </a:r>
            <a:r>
              <a:rPr lang="en-US" sz="2800" b="1" i="1">
                <a:solidFill>
                  <a:srgbClr val="0000FF"/>
                </a:solidFill>
              </a:rPr>
              <a:t>Hãy xua………………trời xanh</a:t>
            </a:r>
          </a:p>
          <a:p>
            <a:pPr marL="342900" indent="-342900"/>
            <a:r>
              <a:rPr lang="en-US" sz="2800" b="1" i="1">
                <a:solidFill>
                  <a:srgbClr val="FF0066"/>
                </a:solidFill>
              </a:rPr>
              <a:t>Đoạn b: (Cả lớp hát) </a:t>
            </a:r>
            <a:r>
              <a:rPr lang="en-US" sz="2800" b="1" i="1">
                <a:solidFill>
                  <a:srgbClr val="0000FF"/>
                </a:solidFill>
              </a:rPr>
              <a:t>La la………………………la la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905000"/>
          </a:xfrm>
        </p:spPr>
        <p:txBody>
          <a:bodyPr/>
          <a:lstStyle/>
          <a:p>
            <a:pPr eaLnBrk="1" hangingPunct="1"/>
            <a:r>
              <a:rPr lang="en-US" sz="2800" smtClean="0">
                <a:solidFill>
                  <a:srgbClr val="0000FF"/>
                </a:solidFill>
              </a:rPr>
              <a:t/>
            </a:r>
            <a:br>
              <a:rPr lang="en-US" sz="2800" smtClean="0">
                <a:solidFill>
                  <a:srgbClr val="0000FF"/>
                </a:solidFill>
              </a:rPr>
            </a:br>
            <a:r>
              <a:rPr lang="en-US" sz="2400" b="1" smtClean="0">
                <a:solidFill>
                  <a:schemeClr val="tx1"/>
                </a:solidFill>
              </a:rPr>
              <a:t>Âm nhạc</a:t>
            </a:r>
            <a:r>
              <a:rPr lang="en-US" sz="2400" b="1" smtClean="0">
                <a:solidFill>
                  <a:srgbClr val="FF0066"/>
                </a:solidFill>
              </a:rPr>
              <a:t/>
            </a:r>
            <a:br>
              <a:rPr lang="en-US" sz="2400" b="1" smtClean="0">
                <a:solidFill>
                  <a:srgbClr val="FF0066"/>
                </a:solidFill>
              </a:rPr>
            </a:br>
            <a:r>
              <a:rPr lang="en-US" sz="3200" smtClean="0">
                <a:solidFill>
                  <a:srgbClr val="FF0066"/>
                </a:solidFill>
              </a:rPr>
              <a:t>Tiết 5: Ôn bài hát : Hãy giữ cho em bầu trời xanh  </a:t>
            </a:r>
            <a:br>
              <a:rPr lang="en-US" sz="3200" smtClean="0">
                <a:solidFill>
                  <a:srgbClr val="FF0066"/>
                </a:solidFill>
              </a:rPr>
            </a:br>
            <a:r>
              <a:rPr lang="en-US" sz="3200" smtClean="0">
                <a:solidFill>
                  <a:srgbClr val="FF0066"/>
                </a:solidFill>
              </a:rPr>
              <a:t>             </a:t>
            </a:r>
            <a:r>
              <a:rPr lang="en-US" sz="2000" b="1" i="1" smtClean="0">
                <a:solidFill>
                  <a:srgbClr val="FF0066"/>
                </a:solidFill>
              </a:rPr>
              <a:t>TẬP ĐỌC NHẠC: TĐN SỐ 2</a:t>
            </a:r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457200" y="2209800"/>
            <a:ext cx="83058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2800" b="1">
                <a:solidFill>
                  <a:srgbClr val="FF00FF"/>
                </a:solidFill>
              </a:rPr>
              <a:t>1. Ôn bài hát: Hãy giữ cho em bầu trời xanh</a:t>
            </a:r>
          </a:p>
          <a:p>
            <a:pPr marL="342900" indent="-342900"/>
            <a:r>
              <a:rPr lang="en-US" sz="2800" b="1" i="1" u="sng">
                <a:solidFill>
                  <a:srgbClr val="0000FF"/>
                </a:solidFill>
              </a:rPr>
              <a:t>c.Hát kết hợp vận </a:t>
            </a:r>
            <a:r>
              <a:rPr lang="vi-VN" sz="2800" b="1" i="1" u="sng">
                <a:solidFill>
                  <a:srgbClr val="0000FF"/>
                </a:solidFill>
              </a:rPr>
              <a:t>đ</a:t>
            </a:r>
            <a:r>
              <a:rPr lang="en-US" sz="2800" b="1" i="1" u="sng">
                <a:solidFill>
                  <a:srgbClr val="0000FF"/>
                </a:solidFill>
              </a:rPr>
              <a:t>ộng phụ hoạ:</a:t>
            </a:r>
            <a:endParaRPr lang="en-US" sz="2800" b="1" i="1">
              <a:solidFill>
                <a:srgbClr val="0000FF"/>
              </a:solidFill>
            </a:endParaRPr>
          </a:p>
          <a:p>
            <a:pPr marL="342900" indent="-342900"/>
            <a:endParaRPr lang="en-US" sz="2800"/>
          </a:p>
        </p:txBody>
      </p:sp>
      <p:pic>
        <p:nvPicPr>
          <p:cNvPr id="27652" name="Picture 4" descr="1877954l46hf1epyl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86400" y="3352800"/>
            <a:ext cx="3429000" cy="328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3" name="Picture 5" descr="boy_playing_clarinet_hg_clr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3276600"/>
            <a:ext cx="39624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solidFill>
                  <a:srgbClr val="0000FF"/>
                </a:solidFill>
              </a:rPr>
              <a:t/>
            </a:r>
            <a:br>
              <a:rPr lang="en-US" sz="2800" smtClean="0">
                <a:solidFill>
                  <a:srgbClr val="0000FF"/>
                </a:solidFill>
              </a:rPr>
            </a:br>
            <a:r>
              <a:rPr lang="en-US" sz="2400" b="1" smtClean="0">
                <a:solidFill>
                  <a:schemeClr val="tx1"/>
                </a:solidFill>
              </a:rPr>
              <a:t>Âm nhạc</a:t>
            </a:r>
            <a:r>
              <a:rPr lang="en-US" sz="2400" b="1" smtClean="0">
                <a:solidFill>
                  <a:srgbClr val="FF0066"/>
                </a:solidFill>
              </a:rPr>
              <a:t/>
            </a:r>
            <a:br>
              <a:rPr lang="en-US" sz="2400" b="1" smtClean="0">
                <a:solidFill>
                  <a:srgbClr val="FF0066"/>
                </a:solidFill>
              </a:rPr>
            </a:br>
            <a:r>
              <a:rPr lang="en-US" sz="3200" smtClean="0">
                <a:solidFill>
                  <a:srgbClr val="FF0066"/>
                </a:solidFill>
              </a:rPr>
              <a:t>Tiết 5: Ôn bài hát : Hãy giữ cho em bầu trời xanh  </a:t>
            </a:r>
            <a:br>
              <a:rPr lang="en-US" sz="3200" smtClean="0">
                <a:solidFill>
                  <a:srgbClr val="FF0066"/>
                </a:solidFill>
              </a:rPr>
            </a:br>
            <a:r>
              <a:rPr lang="en-US" sz="3200" smtClean="0">
                <a:solidFill>
                  <a:srgbClr val="FF0066"/>
                </a:solidFill>
              </a:rPr>
              <a:t>             </a:t>
            </a:r>
            <a:r>
              <a:rPr lang="en-US" sz="2000" b="1" i="1" smtClean="0">
                <a:solidFill>
                  <a:srgbClr val="FF0066"/>
                </a:solidFill>
              </a:rPr>
              <a:t>TẬP ĐỌC NHẠC: TĐN SỐ 2</a:t>
            </a: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457200" y="2209800"/>
            <a:ext cx="83058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2800" b="1">
                <a:solidFill>
                  <a:srgbClr val="FF00FF"/>
                </a:solidFill>
              </a:rPr>
              <a:t>2. Tập </a:t>
            </a:r>
            <a:r>
              <a:rPr lang="vi-VN" sz="2800" b="1">
                <a:solidFill>
                  <a:srgbClr val="FF00FF"/>
                </a:solidFill>
              </a:rPr>
              <a:t>đ</a:t>
            </a:r>
            <a:r>
              <a:rPr lang="en-US" sz="2800" b="1">
                <a:solidFill>
                  <a:srgbClr val="FF00FF"/>
                </a:solidFill>
              </a:rPr>
              <a:t>ọc nhạc:</a:t>
            </a:r>
          </a:p>
          <a:p>
            <a:pPr marL="342900" indent="-342900"/>
            <a:r>
              <a:rPr lang="en-US" sz="2800" b="1" i="1" u="sng">
                <a:solidFill>
                  <a:srgbClr val="0000FF"/>
                </a:solidFill>
              </a:rPr>
              <a:t>a. Luyện tập cao </a:t>
            </a:r>
            <a:r>
              <a:rPr lang="vi-VN" sz="2800" b="1" i="1" u="sng">
                <a:solidFill>
                  <a:srgbClr val="0000FF"/>
                </a:solidFill>
              </a:rPr>
              <a:t>đ</a:t>
            </a:r>
            <a:r>
              <a:rPr lang="en-US" sz="2800" b="1" i="1" u="sng">
                <a:solidFill>
                  <a:srgbClr val="0000FF"/>
                </a:solidFill>
              </a:rPr>
              <a:t>ộ</a:t>
            </a:r>
            <a:endParaRPr lang="en-US" sz="2800" i="1" u="sng">
              <a:solidFill>
                <a:srgbClr val="0000FF"/>
              </a:solidFill>
            </a:endParaRPr>
          </a:p>
          <a:p>
            <a:pPr marL="342900" indent="-342900"/>
            <a:endParaRPr lang="en-US" sz="2800" b="1" i="1" u="sng">
              <a:solidFill>
                <a:srgbClr val="0000FF"/>
              </a:solidFill>
            </a:endParaRPr>
          </a:p>
        </p:txBody>
      </p:sp>
      <p:graphicFrame>
        <p:nvGraphicFramePr>
          <p:cNvPr id="28764" name="Group 92"/>
          <p:cNvGraphicFramePr>
            <a:graphicFrameLocks noGrp="1"/>
          </p:cNvGraphicFramePr>
          <p:nvPr>
            <p:ph idx="1"/>
          </p:nvPr>
        </p:nvGraphicFramePr>
        <p:xfrm>
          <a:off x="838200" y="3733800"/>
          <a:ext cx="6324600" cy="731838"/>
        </p:xfrm>
        <a:graphic>
          <a:graphicData uri="http://schemas.openxmlformats.org/drawingml/2006/table">
            <a:tbl>
              <a:tblPr/>
              <a:tblGrid>
                <a:gridCol w="6324600"/>
              </a:tblGrid>
              <a:tr h="1829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charset="0"/>
                      </a:endParaRP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1829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charset="0"/>
                      </a:endParaRP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1829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charset="0"/>
                      </a:endParaRP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1829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charset="0"/>
                      </a:endParaRP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</a:tbl>
          </a:graphicData>
        </a:graphic>
      </p:graphicFrame>
      <p:pic>
        <p:nvPicPr>
          <p:cNvPr id="28722" name="Picture 50" descr="clef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3505200"/>
            <a:ext cx="398463" cy="126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732" name="Line 60"/>
          <p:cNvSpPr>
            <a:spLocks noChangeShapeType="1"/>
          </p:cNvSpPr>
          <p:nvPr/>
        </p:nvSpPr>
        <p:spPr bwMode="auto">
          <a:xfrm>
            <a:off x="1905000" y="46482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61"/>
          <p:cNvGrpSpPr>
            <a:grpSpLocks/>
          </p:cNvGrpSpPr>
          <p:nvPr/>
        </p:nvGrpSpPr>
        <p:grpSpPr bwMode="auto">
          <a:xfrm>
            <a:off x="1981200" y="4191000"/>
            <a:ext cx="228600" cy="533400"/>
            <a:chOff x="2653" y="1440"/>
            <a:chExt cx="137" cy="374"/>
          </a:xfrm>
        </p:grpSpPr>
        <p:sp>
          <p:nvSpPr>
            <p:cNvPr id="5156" name="Oval 62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57" name="Line 63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64"/>
          <p:cNvGrpSpPr>
            <a:grpSpLocks/>
          </p:cNvGrpSpPr>
          <p:nvPr/>
        </p:nvGrpSpPr>
        <p:grpSpPr bwMode="auto">
          <a:xfrm>
            <a:off x="2971800" y="4114800"/>
            <a:ext cx="228600" cy="533400"/>
            <a:chOff x="2653" y="1440"/>
            <a:chExt cx="137" cy="374"/>
          </a:xfrm>
        </p:grpSpPr>
        <p:sp>
          <p:nvSpPr>
            <p:cNvPr id="5154" name="Oval 65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55" name="Line 66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67"/>
          <p:cNvGrpSpPr>
            <a:grpSpLocks/>
          </p:cNvGrpSpPr>
          <p:nvPr/>
        </p:nvGrpSpPr>
        <p:grpSpPr bwMode="auto">
          <a:xfrm>
            <a:off x="3810000" y="3962400"/>
            <a:ext cx="228600" cy="533400"/>
            <a:chOff x="2653" y="1440"/>
            <a:chExt cx="137" cy="374"/>
          </a:xfrm>
        </p:grpSpPr>
        <p:sp>
          <p:nvSpPr>
            <p:cNvPr id="5152" name="Oval 68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53" name="Line 69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70"/>
          <p:cNvGrpSpPr>
            <a:grpSpLocks/>
          </p:cNvGrpSpPr>
          <p:nvPr/>
        </p:nvGrpSpPr>
        <p:grpSpPr bwMode="auto">
          <a:xfrm>
            <a:off x="5562600" y="3733800"/>
            <a:ext cx="228600" cy="533400"/>
            <a:chOff x="2653" y="1440"/>
            <a:chExt cx="137" cy="374"/>
          </a:xfrm>
        </p:grpSpPr>
        <p:sp>
          <p:nvSpPr>
            <p:cNvPr id="5150" name="Oval 71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51" name="Line 72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73"/>
          <p:cNvGrpSpPr>
            <a:grpSpLocks/>
          </p:cNvGrpSpPr>
          <p:nvPr/>
        </p:nvGrpSpPr>
        <p:grpSpPr bwMode="auto">
          <a:xfrm>
            <a:off x="4648200" y="3810000"/>
            <a:ext cx="228600" cy="533400"/>
            <a:chOff x="2653" y="1440"/>
            <a:chExt cx="137" cy="374"/>
          </a:xfrm>
        </p:grpSpPr>
        <p:sp>
          <p:nvSpPr>
            <p:cNvPr id="5148" name="Oval 74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9" name="Line 75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758" name="Rectangle 86"/>
          <p:cNvSpPr>
            <a:spLocks noChangeArrowheads="1"/>
          </p:cNvSpPr>
          <p:nvPr/>
        </p:nvSpPr>
        <p:spPr bwMode="auto">
          <a:xfrm>
            <a:off x="1752600" y="5029200"/>
            <a:ext cx="6858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0000FF"/>
                </a:solidFill>
              </a:rPr>
              <a:t>Đô</a:t>
            </a:r>
          </a:p>
        </p:txBody>
      </p:sp>
      <p:sp>
        <p:nvSpPr>
          <p:cNvPr id="28759" name="Rectangle 87"/>
          <p:cNvSpPr>
            <a:spLocks noChangeArrowheads="1"/>
          </p:cNvSpPr>
          <p:nvPr/>
        </p:nvSpPr>
        <p:spPr bwMode="auto">
          <a:xfrm>
            <a:off x="2667000" y="5029200"/>
            <a:ext cx="6858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0000FF"/>
                </a:solidFill>
              </a:rPr>
              <a:t>Rê</a:t>
            </a:r>
          </a:p>
        </p:txBody>
      </p:sp>
      <p:sp>
        <p:nvSpPr>
          <p:cNvPr id="28760" name="Rectangle 88"/>
          <p:cNvSpPr>
            <a:spLocks noChangeArrowheads="1"/>
          </p:cNvSpPr>
          <p:nvPr/>
        </p:nvSpPr>
        <p:spPr bwMode="auto">
          <a:xfrm>
            <a:off x="3581400" y="5029200"/>
            <a:ext cx="762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0000FF"/>
                </a:solidFill>
              </a:rPr>
              <a:t>Mi</a:t>
            </a:r>
          </a:p>
        </p:txBody>
      </p:sp>
      <p:sp>
        <p:nvSpPr>
          <p:cNvPr id="28761" name="Rectangle 89"/>
          <p:cNvSpPr>
            <a:spLocks noChangeArrowheads="1"/>
          </p:cNvSpPr>
          <p:nvPr/>
        </p:nvSpPr>
        <p:spPr bwMode="auto">
          <a:xfrm>
            <a:off x="5410200" y="5029200"/>
            <a:ext cx="68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0000FF"/>
                </a:solidFill>
              </a:rPr>
              <a:t>La</a:t>
            </a:r>
          </a:p>
        </p:txBody>
      </p:sp>
      <p:sp>
        <p:nvSpPr>
          <p:cNvPr id="28762" name="Rectangle 90"/>
          <p:cNvSpPr>
            <a:spLocks noChangeArrowheads="1"/>
          </p:cNvSpPr>
          <p:nvPr/>
        </p:nvSpPr>
        <p:spPr bwMode="auto">
          <a:xfrm>
            <a:off x="4343400" y="5029200"/>
            <a:ext cx="9144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0000FF"/>
                </a:solidFill>
              </a:rPr>
              <a:t>Son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8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8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8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87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8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87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8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87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8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87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87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2" dur="2000"/>
                                        <p:tgtEl>
                                          <p:spTgt spid="28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7" dur="2000"/>
                                        <p:tgtEl>
                                          <p:spTgt spid="28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/>
      <p:bldP spid="28732" grpId="0" animBg="1"/>
      <p:bldP spid="28758" grpId="0"/>
      <p:bldP spid="28759" grpId="0"/>
      <p:bldP spid="28760" grpId="0"/>
      <p:bldP spid="28761" grpId="0"/>
      <p:bldP spid="2876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solidFill>
                  <a:srgbClr val="0000FF"/>
                </a:solidFill>
              </a:rPr>
              <a:t/>
            </a:r>
            <a:br>
              <a:rPr lang="en-US" sz="2800" smtClean="0">
                <a:solidFill>
                  <a:srgbClr val="0000FF"/>
                </a:solidFill>
              </a:rPr>
            </a:br>
            <a:r>
              <a:rPr lang="en-US" sz="2400" b="1" smtClean="0">
                <a:solidFill>
                  <a:schemeClr val="tx1"/>
                </a:solidFill>
              </a:rPr>
              <a:t>Âm nhạc</a:t>
            </a:r>
            <a:r>
              <a:rPr lang="en-US" sz="2400" b="1" smtClean="0">
                <a:solidFill>
                  <a:srgbClr val="FF0066"/>
                </a:solidFill>
              </a:rPr>
              <a:t/>
            </a:r>
            <a:br>
              <a:rPr lang="en-US" sz="2400" b="1" smtClean="0">
                <a:solidFill>
                  <a:srgbClr val="FF0066"/>
                </a:solidFill>
              </a:rPr>
            </a:br>
            <a:r>
              <a:rPr lang="en-US" sz="3200" smtClean="0">
                <a:solidFill>
                  <a:srgbClr val="FF0066"/>
                </a:solidFill>
              </a:rPr>
              <a:t>Tiết 5: Ôn bài hát : Hãy giữ cho em bầu trời xanh  </a:t>
            </a:r>
            <a:br>
              <a:rPr lang="en-US" sz="3200" smtClean="0">
                <a:solidFill>
                  <a:srgbClr val="FF0066"/>
                </a:solidFill>
              </a:rPr>
            </a:br>
            <a:r>
              <a:rPr lang="en-US" sz="3200" smtClean="0">
                <a:solidFill>
                  <a:srgbClr val="FF0066"/>
                </a:solidFill>
              </a:rPr>
              <a:t>             </a:t>
            </a:r>
            <a:r>
              <a:rPr lang="en-US" sz="2000" b="1" i="1" smtClean="0">
                <a:solidFill>
                  <a:srgbClr val="FF0066"/>
                </a:solidFill>
              </a:rPr>
              <a:t>TẬP ĐỌC NHẠC: TĐN SỐ 2</a:t>
            </a: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457200" y="2209800"/>
            <a:ext cx="83058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2800" b="1">
                <a:solidFill>
                  <a:srgbClr val="FF00FF"/>
                </a:solidFill>
              </a:rPr>
              <a:t>2. Tập </a:t>
            </a:r>
            <a:r>
              <a:rPr lang="vi-VN" sz="2800" b="1">
                <a:solidFill>
                  <a:srgbClr val="FF00FF"/>
                </a:solidFill>
              </a:rPr>
              <a:t>đ</a:t>
            </a:r>
            <a:r>
              <a:rPr lang="en-US" sz="2800" b="1">
                <a:solidFill>
                  <a:srgbClr val="FF00FF"/>
                </a:solidFill>
              </a:rPr>
              <a:t>ọc nhạc:</a:t>
            </a:r>
          </a:p>
          <a:p>
            <a:pPr marL="342900" indent="-342900"/>
            <a:r>
              <a:rPr lang="en-US" sz="2800" b="1" i="1" u="sng">
                <a:solidFill>
                  <a:srgbClr val="0000FF"/>
                </a:solidFill>
              </a:rPr>
              <a:t>b. Luyện tập tiết tấu:</a:t>
            </a:r>
            <a:endParaRPr lang="en-US" sz="2800" i="1" u="sng">
              <a:solidFill>
                <a:srgbClr val="0000FF"/>
              </a:solidFill>
            </a:endParaRPr>
          </a:p>
          <a:p>
            <a:pPr marL="342900" indent="-342900"/>
            <a:endParaRPr lang="en-US" sz="2800" b="1" i="1" u="sng">
              <a:solidFill>
                <a:srgbClr val="0000FF"/>
              </a:solidFill>
            </a:endParaRPr>
          </a:p>
        </p:txBody>
      </p:sp>
      <p:grpSp>
        <p:nvGrpSpPr>
          <p:cNvPr id="6148" name="Group 18"/>
          <p:cNvGrpSpPr>
            <a:grpSpLocks/>
          </p:cNvGrpSpPr>
          <p:nvPr/>
        </p:nvGrpSpPr>
        <p:grpSpPr bwMode="auto">
          <a:xfrm>
            <a:off x="1600200" y="3733800"/>
            <a:ext cx="228600" cy="533400"/>
            <a:chOff x="2653" y="1440"/>
            <a:chExt cx="137" cy="374"/>
          </a:xfrm>
        </p:grpSpPr>
        <p:sp>
          <p:nvSpPr>
            <p:cNvPr id="6195" name="Oval 19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6196" name="Line 20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49" name="Group 21"/>
          <p:cNvGrpSpPr>
            <a:grpSpLocks/>
          </p:cNvGrpSpPr>
          <p:nvPr/>
        </p:nvGrpSpPr>
        <p:grpSpPr bwMode="auto">
          <a:xfrm>
            <a:off x="2133600" y="3733800"/>
            <a:ext cx="228600" cy="533400"/>
            <a:chOff x="2653" y="1440"/>
            <a:chExt cx="137" cy="374"/>
          </a:xfrm>
        </p:grpSpPr>
        <p:sp>
          <p:nvSpPr>
            <p:cNvPr id="6193" name="Oval 22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4" name="Line 23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50" name="Group 24"/>
          <p:cNvGrpSpPr>
            <a:grpSpLocks/>
          </p:cNvGrpSpPr>
          <p:nvPr/>
        </p:nvGrpSpPr>
        <p:grpSpPr bwMode="auto">
          <a:xfrm>
            <a:off x="2667000" y="3733800"/>
            <a:ext cx="228600" cy="533400"/>
            <a:chOff x="2653" y="1440"/>
            <a:chExt cx="137" cy="374"/>
          </a:xfrm>
        </p:grpSpPr>
        <p:sp>
          <p:nvSpPr>
            <p:cNvPr id="6191" name="Oval 25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2" name="Line 26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51" name="Group 27"/>
          <p:cNvGrpSpPr>
            <a:grpSpLocks/>
          </p:cNvGrpSpPr>
          <p:nvPr/>
        </p:nvGrpSpPr>
        <p:grpSpPr bwMode="auto">
          <a:xfrm>
            <a:off x="4038600" y="3733800"/>
            <a:ext cx="228600" cy="533400"/>
            <a:chOff x="2653" y="1440"/>
            <a:chExt cx="137" cy="374"/>
          </a:xfrm>
        </p:grpSpPr>
        <p:sp>
          <p:nvSpPr>
            <p:cNvPr id="6189" name="Oval 28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0" name="Line 29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52" name="Group 30"/>
          <p:cNvGrpSpPr>
            <a:grpSpLocks/>
          </p:cNvGrpSpPr>
          <p:nvPr/>
        </p:nvGrpSpPr>
        <p:grpSpPr bwMode="auto">
          <a:xfrm>
            <a:off x="3505200" y="3733800"/>
            <a:ext cx="228600" cy="533400"/>
            <a:chOff x="2653" y="1440"/>
            <a:chExt cx="137" cy="374"/>
          </a:xfrm>
        </p:grpSpPr>
        <p:sp>
          <p:nvSpPr>
            <p:cNvPr id="6187" name="Oval 31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8" name="Line 32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53" name="Group 39"/>
          <p:cNvGrpSpPr>
            <a:grpSpLocks/>
          </p:cNvGrpSpPr>
          <p:nvPr/>
        </p:nvGrpSpPr>
        <p:grpSpPr bwMode="auto">
          <a:xfrm>
            <a:off x="6629400" y="3733800"/>
            <a:ext cx="228600" cy="533400"/>
            <a:chOff x="2653" y="1440"/>
            <a:chExt cx="137" cy="374"/>
          </a:xfrm>
        </p:grpSpPr>
        <p:sp>
          <p:nvSpPr>
            <p:cNvPr id="6185" name="Oval 40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6" name="Line 41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54" name="Group 42"/>
          <p:cNvGrpSpPr>
            <a:grpSpLocks/>
          </p:cNvGrpSpPr>
          <p:nvPr/>
        </p:nvGrpSpPr>
        <p:grpSpPr bwMode="auto">
          <a:xfrm>
            <a:off x="5867400" y="3733800"/>
            <a:ext cx="228600" cy="533400"/>
            <a:chOff x="2653" y="1440"/>
            <a:chExt cx="137" cy="374"/>
          </a:xfrm>
        </p:grpSpPr>
        <p:sp>
          <p:nvSpPr>
            <p:cNvPr id="6183" name="Oval 43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4" name="Line 44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55" name="Group 45"/>
          <p:cNvGrpSpPr>
            <a:grpSpLocks/>
          </p:cNvGrpSpPr>
          <p:nvPr/>
        </p:nvGrpSpPr>
        <p:grpSpPr bwMode="auto">
          <a:xfrm>
            <a:off x="4953000" y="3733800"/>
            <a:ext cx="228600" cy="533400"/>
            <a:chOff x="2653" y="1440"/>
            <a:chExt cx="137" cy="374"/>
          </a:xfrm>
        </p:grpSpPr>
        <p:sp>
          <p:nvSpPr>
            <p:cNvPr id="6181" name="Oval 46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2" name="Line 47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56" name="Group 48"/>
          <p:cNvGrpSpPr>
            <a:grpSpLocks/>
          </p:cNvGrpSpPr>
          <p:nvPr/>
        </p:nvGrpSpPr>
        <p:grpSpPr bwMode="auto">
          <a:xfrm>
            <a:off x="5410200" y="3733800"/>
            <a:ext cx="228600" cy="533400"/>
            <a:chOff x="2653" y="1440"/>
            <a:chExt cx="137" cy="374"/>
          </a:xfrm>
        </p:grpSpPr>
        <p:sp>
          <p:nvSpPr>
            <p:cNvPr id="6179" name="Oval 49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0" name="Line 50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57" name="Line 51"/>
          <p:cNvSpPr>
            <a:spLocks noChangeShapeType="1"/>
          </p:cNvSpPr>
          <p:nvPr/>
        </p:nvSpPr>
        <p:spPr bwMode="auto">
          <a:xfrm>
            <a:off x="3276600" y="3733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8" name="Line 52"/>
          <p:cNvSpPr>
            <a:spLocks noChangeShapeType="1"/>
          </p:cNvSpPr>
          <p:nvPr/>
        </p:nvSpPr>
        <p:spPr bwMode="auto">
          <a:xfrm>
            <a:off x="4724400" y="3733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9" name="Line 53"/>
          <p:cNvSpPr>
            <a:spLocks noChangeShapeType="1"/>
          </p:cNvSpPr>
          <p:nvPr/>
        </p:nvSpPr>
        <p:spPr bwMode="auto">
          <a:xfrm>
            <a:off x="6400800" y="3733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60" name="Line 54"/>
          <p:cNvSpPr>
            <a:spLocks noChangeShapeType="1"/>
          </p:cNvSpPr>
          <p:nvPr/>
        </p:nvSpPr>
        <p:spPr bwMode="auto">
          <a:xfrm>
            <a:off x="7162800" y="3733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61" name="Line 55"/>
          <p:cNvSpPr>
            <a:spLocks noChangeShapeType="1"/>
          </p:cNvSpPr>
          <p:nvPr/>
        </p:nvSpPr>
        <p:spPr bwMode="auto">
          <a:xfrm>
            <a:off x="7239000" y="3733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62" name="Rectangle 56"/>
          <p:cNvSpPr>
            <a:spLocks noChangeArrowheads="1"/>
          </p:cNvSpPr>
          <p:nvPr/>
        </p:nvSpPr>
        <p:spPr bwMode="auto">
          <a:xfrm>
            <a:off x="6781800" y="3657600"/>
            <a:ext cx="3397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/>
              <a:t>.</a:t>
            </a:r>
          </a:p>
        </p:txBody>
      </p:sp>
      <p:grpSp>
        <p:nvGrpSpPr>
          <p:cNvPr id="6163" name="Group 57"/>
          <p:cNvGrpSpPr>
            <a:grpSpLocks/>
          </p:cNvGrpSpPr>
          <p:nvPr/>
        </p:nvGrpSpPr>
        <p:grpSpPr bwMode="auto">
          <a:xfrm>
            <a:off x="1447800" y="4876800"/>
            <a:ext cx="228600" cy="533400"/>
            <a:chOff x="2653" y="1440"/>
            <a:chExt cx="137" cy="374"/>
          </a:xfrm>
        </p:grpSpPr>
        <p:sp>
          <p:nvSpPr>
            <p:cNvPr id="6177" name="Oval 58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8" name="Line 59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64" name="Rectangle 60"/>
          <p:cNvSpPr>
            <a:spLocks noChangeArrowheads="1"/>
          </p:cNvSpPr>
          <p:nvPr/>
        </p:nvSpPr>
        <p:spPr bwMode="auto">
          <a:xfrm>
            <a:off x="1600200" y="49530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/>
              <a:t>.</a:t>
            </a:r>
          </a:p>
        </p:txBody>
      </p:sp>
      <p:sp>
        <p:nvSpPr>
          <p:cNvPr id="6165" name="Rectangle 61"/>
          <p:cNvSpPr>
            <a:spLocks noChangeArrowheads="1"/>
          </p:cNvSpPr>
          <p:nvPr/>
        </p:nvSpPr>
        <p:spPr bwMode="auto">
          <a:xfrm>
            <a:off x="2057400" y="50292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=</a:t>
            </a:r>
          </a:p>
        </p:txBody>
      </p:sp>
      <p:grpSp>
        <p:nvGrpSpPr>
          <p:cNvPr id="6166" name="Group 62"/>
          <p:cNvGrpSpPr>
            <a:grpSpLocks/>
          </p:cNvGrpSpPr>
          <p:nvPr/>
        </p:nvGrpSpPr>
        <p:grpSpPr bwMode="auto">
          <a:xfrm>
            <a:off x="3733800" y="4876800"/>
            <a:ext cx="228600" cy="533400"/>
            <a:chOff x="2653" y="1440"/>
            <a:chExt cx="137" cy="374"/>
          </a:xfrm>
        </p:grpSpPr>
        <p:sp>
          <p:nvSpPr>
            <p:cNvPr id="6175" name="Oval 63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6176" name="Line 64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67" name="Group 65"/>
          <p:cNvGrpSpPr>
            <a:grpSpLocks/>
          </p:cNvGrpSpPr>
          <p:nvPr/>
        </p:nvGrpSpPr>
        <p:grpSpPr bwMode="auto">
          <a:xfrm>
            <a:off x="3200400" y="4876800"/>
            <a:ext cx="228600" cy="533400"/>
            <a:chOff x="2653" y="1440"/>
            <a:chExt cx="137" cy="374"/>
          </a:xfrm>
        </p:grpSpPr>
        <p:sp>
          <p:nvSpPr>
            <p:cNvPr id="6173" name="Oval 66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6174" name="Line 67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68" name="Group 68"/>
          <p:cNvGrpSpPr>
            <a:grpSpLocks/>
          </p:cNvGrpSpPr>
          <p:nvPr/>
        </p:nvGrpSpPr>
        <p:grpSpPr bwMode="auto">
          <a:xfrm>
            <a:off x="2667000" y="4876800"/>
            <a:ext cx="228600" cy="533400"/>
            <a:chOff x="2653" y="1440"/>
            <a:chExt cx="137" cy="374"/>
          </a:xfrm>
        </p:grpSpPr>
        <p:sp>
          <p:nvSpPr>
            <p:cNvPr id="6171" name="Oval 69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6172" name="Line 70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69" name="Arc 78"/>
          <p:cNvSpPr>
            <a:spLocks/>
          </p:cNvSpPr>
          <p:nvPr/>
        </p:nvSpPr>
        <p:spPr bwMode="auto">
          <a:xfrm rot="8731963">
            <a:off x="2746375" y="5254625"/>
            <a:ext cx="508000" cy="473075"/>
          </a:xfrm>
          <a:custGeom>
            <a:avLst/>
            <a:gdLst>
              <a:gd name="T0" fmla="*/ 56580531 w 20602"/>
              <a:gd name="T1" fmla="*/ 0 h 21268"/>
              <a:gd name="T2" fmla="*/ 308867532 w 20602"/>
              <a:gd name="T3" fmla="*/ 162628169 h 21268"/>
              <a:gd name="T4" fmla="*/ 0 w 20602"/>
              <a:gd name="T5" fmla="*/ 234065092 h 21268"/>
              <a:gd name="T6" fmla="*/ 0 60000 65536"/>
              <a:gd name="T7" fmla="*/ 0 60000 65536"/>
              <a:gd name="T8" fmla="*/ 0 60000 65536"/>
              <a:gd name="T9" fmla="*/ 0 w 20602"/>
              <a:gd name="T10" fmla="*/ 0 h 21268"/>
              <a:gd name="T11" fmla="*/ 20602 w 20602"/>
              <a:gd name="T12" fmla="*/ 21268 h 2126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602" h="21268" fill="none" extrusionOk="0">
                <a:moveTo>
                  <a:pt x="3773" y="0"/>
                </a:moveTo>
                <a:cubicBezTo>
                  <a:pt x="11698" y="1406"/>
                  <a:pt x="18183" y="7101"/>
                  <a:pt x="20601" y="14777"/>
                </a:cubicBezTo>
              </a:path>
              <a:path w="20602" h="21268" stroke="0" extrusionOk="0">
                <a:moveTo>
                  <a:pt x="3773" y="0"/>
                </a:moveTo>
                <a:cubicBezTo>
                  <a:pt x="11698" y="1406"/>
                  <a:pt x="18183" y="7101"/>
                  <a:pt x="20601" y="14777"/>
                </a:cubicBezTo>
                <a:lnTo>
                  <a:pt x="0" y="21268"/>
                </a:lnTo>
                <a:lnTo>
                  <a:pt x="3773" y="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70" name="Arc 79"/>
          <p:cNvSpPr>
            <a:spLocks/>
          </p:cNvSpPr>
          <p:nvPr/>
        </p:nvSpPr>
        <p:spPr bwMode="auto">
          <a:xfrm rot="8731963">
            <a:off x="3330575" y="5108575"/>
            <a:ext cx="473075" cy="561975"/>
          </a:xfrm>
          <a:custGeom>
            <a:avLst/>
            <a:gdLst>
              <a:gd name="T0" fmla="*/ 47875453 w 18517"/>
              <a:gd name="T1" fmla="*/ 0 h 21408"/>
              <a:gd name="T2" fmla="*/ 308779553 w 18517"/>
              <a:gd name="T3" fmla="*/ 186067051 h 21408"/>
              <a:gd name="T4" fmla="*/ 0 w 18517"/>
              <a:gd name="T5" fmla="*/ 387256390 h 21408"/>
              <a:gd name="T6" fmla="*/ 0 60000 65536"/>
              <a:gd name="T7" fmla="*/ 0 60000 65536"/>
              <a:gd name="T8" fmla="*/ 0 60000 65536"/>
              <a:gd name="T9" fmla="*/ 0 w 18517"/>
              <a:gd name="T10" fmla="*/ 0 h 21408"/>
              <a:gd name="T11" fmla="*/ 18517 w 18517"/>
              <a:gd name="T12" fmla="*/ 21408 h 214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517" h="21408" fill="none" extrusionOk="0">
                <a:moveTo>
                  <a:pt x="2871" y="-1"/>
                </a:moveTo>
                <a:cubicBezTo>
                  <a:pt x="9378" y="872"/>
                  <a:pt x="15135" y="4657"/>
                  <a:pt x="18516" y="10286"/>
                </a:cubicBezTo>
              </a:path>
              <a:path w="18517" h="21408" stroke="0" extrusionOk="0">
                <a:moveTo>
                  <a:pt x="2871" y="-1"/>
                </a:moveTo>
                <a:cubicBezTo>
                  <a:pt x="9378" y="872"/>
                  <a:pt x="15135" y="4657"/>
                  <a:pt x="18516" y="10286"/>
                </a:cubicBezTo>
                <a:lnTo>
                  <a:pt x="0" y="21408"/>
                </a:lnTo>
                <a:lnTo>
                  <a:pt x="2871" y="-1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960438"/>
          </a:xfrm>
        </p:spPr>
        <p:txBody>
          <a:bodyPr/>
          <a:lstStyle/>
          <a:p>
            <a:pPr eaLnBrk="1" hangingPunct="1"/>
            <a:r>
              <a:rPr lang="en-US" sz="2800" smtClean="0">
                <a:solidFill>
                  <a:srgbClr val="0000FF"/>
                </a:solidFill>
              </a:rPr>
              <a:t/>
            </a:r>
            <a:br>
              <a:rPr lang="en-US" sz="2800" smtClean="0">
                <a:solidFill>
                  <a:srgbClr val="0000FF"/>
                </a:solidFill>
              </a:rPr>
            </a:br>
            <a:r>
              <a:rPr lang="en-US" sz="2400" b="1" smtClean="0">
                <a:solidFill>
                  <a:schemeClr val="tx1"/>
                </a:solidFill>
              </a:rPr>
              <a:t>Âm nhạc</a:t>
            </a:r>
            <a:r>
              <a:rPr lang="en-US" sz="2400" b="1" smtClean="0">
                <a:solidFill>
                  <a:srgbClr val="FF0066"/>
                </a:solidFill>
              </a:rPr>
              <a:t/>
            </a:r>
            <a:br>
              <a:rPr lang="en-US" sz="2400" b="1" smtClean="0">
                <a:solidFill>
                  <a:srgbClr val="FF0066"/>
                </a:solidFill>
              </a:rPr>
            </a:br>
            <a:r>
              <a:rPr lang="en-US" sz="2800" smtClean="0">
                <a:solidFill>
                  <a:srgbClr val="FF0066"/>
                </a:solidFill>
              </a:rPr>
              <a:t>Tiết 5: Ôn bài hát : Hãy giữ cho em bầu trời xanh</a:t>
            </a:r>
            <a:r>
              <a:rPr lang="en-US" sz="3200" smtClean="0">
                <a:solidFill>
                  <a:srgbClr val="FF0066"/>
                </a:solidFill>
              </a:rPr>
              <a:t>  </a:t>
            </a:r>
            <a:br>
              <a:rPr lang="en-US" sz="3200" smtClean="0">
                <a:solidFill>
                  <a:srgbClr val="FF0066"/>
                </a:solidFill>
              </a:rPr>
            </a:br>
            <a:r>
              <a:rPr lang="en-US" sz="3200" smtClean="0">
                <a:solidFill>
                  <a:srgbClr val="FF0066"/>
                </a:solidFill>
              </a:rPr>
              <a:t>             </a:t>
            </a:r>
            <a:r>
              <a:rPr lang="en-US" sz="1800" b="1" i="1" smtClean="0">
                <a:solidFill>
                  <a:srgbClr val="FF0066"/>
                </a:solidFill>
              </a:rPr>
              <a:t>TẬP ĐỌC NHẠC: TĐN SỐ 2</a:t>
            </a:r>
          </a:p>
        </p:txBody>
      </p:sp>
      <p:graphicFrame>
        <p:nvGraphicFramePr>
          <p:cNvPr id="34953" name="Group 137"/>
          <p:cNvGraphicFramePr>
            <a:graphicFrameLocks noGrp="1"/>
          </p:cNvGraphicFramePr>
          <p:nvPr>
            <p:ph sz="half" idx="1"/>
          </p:nvPr>
        </p:nvGraphicFramePr>
        <p:xfrm>
          <a:off x="457200" y="3124200"/>
          <a:ext cx="7543800" cy="731838"/>
        </p:xfrm>
        <a:graphic>
          <a:graphicData uri="http://schemas.openxmlformats.org/drawingml/2006/table">
            <a:tbl>
              <a:tblPr/>
              <a:tblGrid>
                <a:gridCol w="7543800"/>
              </a:tblGrid>
              <a:tr h="1829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1829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1829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1829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</a:tbl>
          </a:graphicData>
        </a:graphic>
      </p:graphicFrame>
      <p:sp>
        <p:nvSpPr>
          <p:cNvPr id="7183" name="Rectangle 3"/>
          <p:cNvSpPr>
            <a:spLocks noChangeArrowheads="1"/>
          </p:cNvSpPr>
          <p:nvPr/>
        </p:nvSpPr>
        <p:spPr bwMode="auto">
          <a:xfrm>
            <a:off x="457200" y="1905000"/>
            <a:ext cx="8077200" cy="204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2800" b="1">
                <a:solidFill>
                  <a:srgbClr val="FF00FF"/>
                </a:solidFill>
              </a:rPr>
              <a:t>2. Tập </a:t>
            </a:r>
            <a:r>
              <a:rPr lang="vi-VN" sz="2800" b="1">
                <a:solidFill>
                  <a:srgbClr val="FF00FF"/>
                </a:solidFill>
              </a:rPr>
              <a:t>đ</a:t>
            </a:r>
            <a:r>
              <a:rPr lang="en-US" sz="2800" b="1">
                <a:solidFill>
                  <a:srgbClr val="FF00FF"/>
                </a:solidFill>
              </a:rPr>
              <a:t>ọc nhạc: </a:t>
            </a:r>
          </a:p>
          <a:p>
            <a:pPr marL="342900" indent="-342900"/>
            <a:r>
              <a:rPr lang="en-US" sz="2800" b="1">
                <a:solidFill>
                  <a:srgbClr val="FF00FF"/>
                </a:solidFill>
              </a:rPr>
              <a:t>                         </a:t>
            </a:r>
            <a:r>
              <a:rPr lang="en-US" sz="2800" b="1">
                <a:solidFill>
                  <a:srgbClr val="0000FF"/>
                </a:solidFill>
              </a:rPr>
              <a:t>TĐN số 2:  </a:t>
            </a:r>
            <a:r>
              <a:rPr lang="en-US" sz="3600" b="1">
                <a:solidFill>
                  <a:srgbClr val="0000FF"/>
                </a:solidFill>
              </a:rPr>
              <a:t>Mặt trời lên</a:t>
            </a:r>
          </a:p>
          <a:p>
            <a:pPr marL="342900" indent="-342900"/>
            <a:endParaRPr lang="en-US" sz="3600" b="1" i="1" u="sng">
              <a:solidFill>
                <a:srgbClr val="0000FF"/>
              </a:solidFill>
            </a:endParaRPr>
          </a:p>
          <a:p>
            <a:pPr marL="342900" indent="-342900"/>
            <a:endParaRPr lang="en-US" sz="2800" b="1" i="1" u="sng">
              <a:solidFill>
                <a:srgbClr val="0000FF"/>
              </a:solidFill>
              <a:latin typeface=".VnTime" pitchFamily="34" charset="0"/>
            </a:endParaRPr>
          </a:p>
        </p:txBody>
      </p:sp>
      <p:grpSp>
        <p:nvGrpSpPr>
          <p:cNvPr id="7184" name="Group 16"/>
          <p:cNvGrpSpPr>
            <a:grpSpLocks/>
          </p:cNvGrpSpPr>
          <p:nvPr/>
        </p:nvGrpSpPr>
        <p:grpSpPr bwMode="auto">
          <a:xfrm>
            <a:off x="3505200" y="3352800"/>
            <a:ext cx="228600" cy="533400"/>
            <a:chOff x="2653" y="1440"/>
            <a:chExt cx="137" cy="374"/>
          </a:xfrm>
        </p:grpSpPr>
        <p:sp>
          <p:nvSpPr>
            <p:cNvPr id="7266" name="Oval 17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67" name="Line 18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185" name="Group 22"/>
          <p:cNvGrpSpPr>
            <a:grpSpLocks/>
          </p:cNvGrpSpPr>
          <p:nvPr/>
        </p:nvGrpSpPr>
        <p:grpSpPr bwMode="auto">
          <a:xfrm>
            <a:off x="1524000" y="3581400"/>
            <a:ext cx="228600" cy="533400"/>
            <a:chOff x="2653" y="1440"/>
            <a:chExt cx="137" cy="374"/>
          </a:xfrm>
        </p:grpSpPr>
        <p:sp>
          <p:nvSpPr>
            <p:cNvPr id="7264" name="Oval 23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65" name="Line 24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86" name="Rectangle 36"/>
          <p:cNvSpPr>
            <a:spLocks noChangeArrowheads="1"/>
          </p:cNvSpPr>
          <p:nvPr/>
        </p:nvSpPr>
        <p:spPr bwMode="auto">
          <a:xfrm>
            <a:off x="7239000" y="3048000"/>
            <a:ext cx="304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/>
              <a:t>.</a:t>
            </a:r>
          </a:p>
        </p:txBody>
      </p:sp>
      <p:graphicFrame>
        <p:nvGraphicFramePr>
          <p:cNvPr id="34954" name="Group 138"/>
          <p:cNvGraphicFramePr>
            <a:graphicFrameLocks noGrp="1"/>
          </p:cNvGraphicFramePr>
          <p:nvPr>
            <p:ph sz="half" idx="2"/>
          </p:nvPr>
        </p:nvGraphicFramePr>
        <p:xfrm>
          <a:off x="457200" y="4953000"/>
          <a:ext cx="7543800" cy="762000"/>
        </p:xfrm>
        <a:graphic>
          <a:graphicData uri="http://schemas.openxmlformats.org/drawingml/2006/table">
            <a:tbl>
              <a:tblPr/>
              <a:tblGrid>
                <a:gridCol w="7543800"/>
              </a:tblGrid>
              <a:tr h="190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</a:tbl>
          </a:graphicData>
        </a:graphic>
      </p:graphicFrame>
      <p:sp>
        <p:nvSpPr>
          <p:cNvPr id="7199" name="Rectangle 103"/>
          <p:cNvSpPr>
            <a:spLocks noChangeArrowheads="1"/>
          </p:cNvSpPr>
          <p:nvPr/>
        </p:nvSpPr>
        <p:spPr bwMode="auto">
          <a:xfrm>
            <a:off x="1143000" y="3048000"/>
            <a:ext cx="304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3</a:t>
            </a:r>
          </a:p>
          <a:p>
            <a:r>
              <a:rPr lang="en-US" sz="2400" b="1"/>
              <a:t>4</a:t>
            </a:r>
          </a:p>
        </p:txBody>
      </p:sp>
      <p:pic>
        <p:nvPicPr>
          <p:cNvPr id="7200" name="Picture 104" descr="clef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2895600"/>
            <a:ext cx="398463" cy="126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201" name="Picture 105" descr="clef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4724400"/>
            <a:ext cx="398463" cy="126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202" name="Group 107"/>
          <p:cNvGrpSpPr>
            <a:grpSpLocks/>
          </p:cNvGrpSpPr>
          <p:nvPr/>
        </p:nvGrpSpPr>
        <p:grpSpPr bwMode="auto">
          <a:xfrm>
            <a:off x="2057400" y="3581400"/>
            <a:ext cx="228600" cy="533400"/>
            <a:chOff x="2653" y="1440"/>
            <a:chExt cx="137" cy="374"/>
          </a:xfrm>
        </p:grpSpPr>
        <p:sp>
          <p:nvSpPr>
            <p:cNvPr id="7262" name="Oval 108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63" name="Line 109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203" name="Group 110"/>
          <p:cNvGrpSpPr>
            <a:grpSpLocks/>
          </p:cNvGrpSpPr>
          <p:nvPr/>
        </p:nvGrpSpPr>
        <p:grpSpPr bwMode="auto">
          <a:xfrm>
            <a:off x="2590800" y="3581400"/>
            <a:ext cx="228600" cy="533400"/>
            <a:chOff x="2653" y="1440"/>
            <a:chExt cx="137" cy="374"/>
          </a:xfrm>
        </p:grpSpPr>
        <p:sp>
          <p:nvSpPr>
            <p:cNvPr id="7260" name="Oval 111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61" name="Line 112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204" name="Group 113"/>
          <p:cNvGrpSpPr>
            <a:grpSpLocks/>
          </p:cNvGrpSpPr>
          <p:nvPr/>
        </p:nvGrpSpPr>
        <p:grpSpPr bwMode="auto">
          <a:xfrm>
            <a:off x="4114800" y="3200400"/>
            <a:ext cx="228600" cy="533400"/>
            <a:chOff x="2653" y="1440"/>
            <a:chExt cx="137" cy="374"/>
          </a:xfrm>
        </p:grpSpPr>
        <p:sp>
          <p:nvSpPr>
            <p:cNvPr id="7258" name="Oval 114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59" name="Line 115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205" name="Group 116"/>
          <p:cNvGrpSpPr>
            <a:grpSpLocks/>
          </p:cNvGrpSpPr>
          <p:nvPr/>
        </p:nvGrpSpPr>
        <p:grpSpPr bwMode="auto">
          <a:xfrm>
            <a:off x="4876800" y="3200400"/>
            <a:ext cx="228600" cy="533400"/>
            <a:chOff x="2653" y="1440"/>
            <a:chExt cx="137" cy="374"/>
          </a:xfrm>
        </p:grpSpPr>
        <p:sp>
          <p:nvSpPr>
            <p:cNvPr id="7256" name="Oval 117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57" name="Line 118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206" name="Line 119"/>
          <p:cNvSpPr>
            <a:spLocks noChangeShapeType="1"/>
          </p:cNvSpPr>
          <p:nvPr/>
        </p:nvSpPr>
        <p:spPr bwMode="auto">
          <a:xfrm>
            <a:off x="3276600" y="31242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7207" name="Group 120"/>
          <p:cNvGrpSpPr>
            <a:grpSpLocks/>
          </p:cNvGrpSpPr>
          <p:nvPr/>
        </p:nvGrpSpPr>
        <p:grpSpPr bwMode="auto">
          <a:xfrm>
            <a:off x="7086600" y="3200400"/>
            <a:ext cx="228600" cy="533400"/>
            <a:chOff x="2653" y="1440"/>
            <a:chExt cx="137" cy="374"/>
          </a:xfrm>
        </p:grpSpPr>
        <p:sp>
          <p:nvSpPr>
            <p:cNvPr id="7254" name="Oval 121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55" name="Line 122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208" name="Group 123"/>
          <p:cNvGrpSpPr>
            <a:grpSpLocks/>
          </p:cNvGrpSpPr>
          <p:nvPr/>
        </p:nvGrpSpPr>
        <p:grpSpPr bwMode="auto">
          <a:xfrm>
            <a:off x="7010400" y="5486400"/>
            <a:ext cx="228600" cy="533400"/>
            <a:chOff x="2653" y="1440"/>
            <a:chExt cx="137" cy="374"/>
          </a:xfrm>
        </p:grpSpPr>
        <p:sp>
          <p:nvSpPr>
            <p:cNvPr id="7252" name="Oval 124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53" name="Line 125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209" name="Line 126"/>
          <p:cNvSpPr>
            <a:spLocks noChangeShapeType="1"/>
          </p:cNvSpPr>
          <p:nvPr/>
        </p:nvSpPr>
        <p:spPr bwMode="auto">
          <a:xfrm>
            <a:off x="4648200" y="31242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7210" name="Group 127"/>
          <p:cNvGrpSpPr>
            <a:grpSpLocks/>
          </p:cNvGrpSpPr>
          <p:nvPr/>
        </p:nvGrpSpPr>
        <p:grpSpPr bwMode="auto">
          <a:xfrm>
            <a:off x="5486400" y="3124200"/>
            <a:ext cx="228600" cy="533400"/>
            <a:chOff x="2653" y="1440"/>
            <a:chExt cx="137" cy="374"/>
          </a:xfrm>
        </p:grpSpPr>
        <p:sp>
          <p:nvSpPr>
            <p:cNvPr id="7250" name="Oval 128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51" name="Line 129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211" name="Group 130"/>
          <p:cNvGrpSpPr>
            <a:grpSpLocks/>
          </p:cNvGrpSpPr>
          <p:nvPr/>
        </p:nvGrpSpPr>
        <p:grpSpPr bwMode="auto">
          <a:xfrm>
            <a:off x="3886200" y="5029200"/>
            <a:ext cx="228600" cy="533400"/>
            <a:chOff x="2653" y="1440"/>
            <a:chExt cx="137" cy="374"/>
          </a:xfrm>
        </p:grpSpPr>
        <p:sp>
          <p:nvSpPr>
            <p:cNvPr id="7248" name="Oval 131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49" name="Line 132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212" name="Group 133"/>
          <p:cNvGrpSpPr>
            <a:grpSpLocks/>
          </p:cNvGrpSpPr>
          <p:nvPr/>
        </p:nvGrpSpPr>
        <p:grpSpPr bwMode="auto">
          <a:xfrm>
            <a:off x="6096000" y="3124200"/>
            <a:ext cx="228600" cy="533400"/>
            <a:chOff x="2653" y="1440"/>
            <a:chExt cx="137" cy="374"/>
          </a:xfrm>
        </p:grpSpPr>
        <p:sp>
          <p:nvSpPr>
            <p:cNvPr id="7246" name="Oval 134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47" name="Line 135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213" name="Line 136"/>
          <p:cNvSpPr>
            <a:spLocks noChangeShapeType="1"/>
          </p:cNvSpPr>
          <p:nvPr/>
        </p:nvSpPr>
        <p:spPr bwMode="auto">
          <a:xfrm>
            <a:off x="6781800" y="31242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7214" name="Group 139"/>
          <p:cNvGrpSpPr>
            <a:grpSpLocks/>
          </p:cNvGrpSpPr>
          <p:nvPr/>
        </p:nvGrpSpPr>
        <p:grpSpPr bwMode="auto">
          <a:xfrm>
            <a:off x="5334000" y="5257800"/>
            <a:ext cx="228600" cy="533400"/>
            <a:chOff x="2653" y="1440"/>
            <a:chExt cx="137" cy="374"/>
          </a:xfrm>
        </p:grpSpPr>
        <p:sp>
          <p:nvSpPr>
            <p:cNvPr id="7244" name="Oval 140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45" name="Line 141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215" name="Group 142"/>
          <p:cNvGrpSpPr>
            <a:grpSpLocks/>
          </p:cNvGrpSpPr>
          <p:nvPr/>
        </p:nvGrpSpPr>
        <p:grpSpPr bwMode="auto">
          <a:xfrm>
            <a:off x="4724400" y="5029200"/>
            <a:ext cx="228600" cy="533400"/>
            <a:chOff x="2653" y="1440"/>
            <a:chExt cx="137" cy="374"/>
          </a:xfrm>
        </p:grpSpPr>
        <p:sp>
          <p:nvSpPr>
            <p:cNvPr id="7242" name="Oval 143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43" name="Line 144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216" name="Group 145"/>
          <p:cNvGrpSpPr>
            <a:grpSpLocks/>
          </p:cNvGrpSpPr>
          <p:nvPr/>
        </p:nvGrpSpPr>
        <p:grpSpPr bwMode="auto">
          <a:xfrm>
            <a:off x="2438400" y="4953000"/>
            <a:ext cx="228600" cy="533400"/>
            <a:chOff x="2653" y="1440"/>
            <a:chExt cx="137" cy="374"/>
          </a:xfrm>
        </p:grpSpPr>
        <p:sp>
          <p:nvSpPr>
            <p:cNvPr id="7240" name="Oval 146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41" name="Line 147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217" name="Group 148"/>
          <p:cNvGrpSpPr>
            <a:grpSpLocks/>
          </p:cNvGrpSpPr>
          <p:nvPr/>
        </p:nvGrpSpPr>
        <p:grpSpPr bwMode="auto">
          <a:xfrm>
            <a:off x="1828800" y="4953000"/>
            <a:ext cx="228600" cy="533400"/>
            <a:chOff x="2653" y="1440"/>
            <a:chExt cx="137" cy="374"/>
          </a:xfrm>
        </p:grpSpPr>
        <p:sp>
          <p:nvSpPr>
            <p:cNvPr id="7238" name="Oval 149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9" name="Line 150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218" name="Group 151"/>
          <p:cNvGrpSpPr>
            <a:grpSpLocks/>
          </p:cNvGrpSpPr>
          <p:nvPr/>
        </p:nvGrpSpPr>
        <p:grpSpPr bwMode="auto">
          <a:xfrm>
            <a:off x="1295400" y="4953000"/>
            <a:ext cx="228600" cy="533400"/>
            <a:chOff x="2653" y="1440"/>
            <a:chExt cx="137" cy="374"/>
          </a:xfrm>
        </p:grpSpPr>
        <p:sp>
          <p:nvSpPr>
            <p:cNvPr id="7236" name="Oval 152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7" name="Line 153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219" name="Line 154"/>
          <p:cNvSpPr>
            <a:spLocks noChangeShapeType="1"/>
          </p:cNvSpPr>
          <p:nvPr/>
        </p:nvSpPr>
        <p:spPr bwMode="auto">
          <a:xfrm>
            <a:off x="3048000" y="49530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7220" name="Group 155"/>
          <p:cNvGrpSpPr>
            <a:grpSpLocks/>
          </p:cNvGrpSpPr>
          <p:nvPr/>
        </p:nvGrpSpPr>
        <p:grpSpPr bwMode="auto">
          <a:xfrm>
            <a:off x="3276600" y="5410200"/>
            <a:ext cx="228600" cy="533400"/>
            <a:chOff x="2653" y="1440"/>
            <a:chExt cx="137" cy="374"/>
          </a:xfrm>
        </p:grpSpPr>
        <p:sp>
          <p:nvSpPr>
            <p:cNvPr id="7234" name="Oval 156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5" name="Line 157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221" name="Line 158"/>
          <p:cNvSpPr>
            <a:spLocks noChangeShapeType="1"/>
          </p:cNvSpPr>
          <p:nvPr/>
        </p:nvSpPr>
        <p:spPr bwMode="auto">
          <a:xfrm>
            <a:off x="6553200" y="49530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22" name="Line 159"/>
          <p:cNvSpPr>
            <a:spLocks noChangeShapeType="1"/>
          </p:cNvSpPr>
          <p:nvPr/>
        </p:nvSpPr>
        <p:spPr bwMode="auto">
          <a:xfrm>
            <a:off x="4419600" y="49530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7223" name="Group 160"/>
          <p:cNvGrpSpPr>
            <a:grpSpLocks/>
          </p:cNvGrpSpPr>
          <p:nvPr/>
        </p:nvGrpSpPr>
        <p:grpSpPr bwMode="auto">
          <a:xfrm>
            <a:off x="5943600" y="5410200"/>
            <a:ext cx="228600" cy="533400"/>
            <a:chOff x="2653" y="1440"/>
            <a:chExt cx="137" cy="374"/>
          </a:xfrm>
        </p:grpSpPr>
        <p:sp>
          <p:nvSpPr>
            <p:cNvPr id="7232" name="Oval 161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3" name="Line 162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224" name="Line 163"/>
          <p:cNvSpPr>
            <a:spLocks noChangeShapeType="1"/>
          </p:cNvSpPr>
          <p:nvPr/>
        </p:nvSpPr>
        <p:spPr bwMode="auto">
          <a:xfrm>
            <a:off x="7924800" y="49530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25" name="Rectangle 164"/>
          <p:cNvSpPr>
            <a:spLocks noChangeArrowheads="1"/>
          </p:cNvSpPr>
          <p:nvPr/>
        </p:nvSpPr>
        <p:spPr bwMode="auto">
          <a:xfrm>
            <a:off x="7162800" y="5486400"/>
            <a:ext cx="5016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.</a:t>
            </a:r>
          </a:p>
        </p:txBody>
      </p:sp>
      <p:sp>
        <p:nvSpPr>
          <p:cNvPr id="7226" name="Line 165"/>
          <p:cNvSpPr>
            <a:spLocks noChangeShapeType="1"/>
          </p:cNvSpPr>
          <p:nvPr/>
        </p:nvSpPr>
        <p:spPr bwMode="auto">
          <a:xfrm>
            <a:off x="1981200" y="40386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27" name="Line 166"/>
          <p:cNvSpPr>
            <a:spLocks noChangeShapeType="1"/>
          </p:cNvSpPr>
          <p:nvPr/>
        </p:nvSpPr>
        <p:spPr bwMode="auto">
          <a:xfrm>
            <a:off x="2514600" y="40386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28" name="Line 167"/>
          <p:cNvSpPr>
            <a:spLocks noChangeShapeType="1"/>
          </p:cNvSpPr>
          <p:nvPr/>
        </p:nvSpPr>
        <p:spPr bwMode="auto">
          <a:xfrm>
            <a:off x="6934200" y="59436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29" name="Line 168"/>
          <p:cNvSpPr>
            <a:spLocks noChangeShapeType="1"/>
          </p:cNvSpPr>
          <p:nvPr/>
        </p:nvSpPr>
        <p:spPr bwMode="auto">
          <a:xfrm>
            <a:off x="1447800" y="40386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85" name="Rectangle 169"/>
          <p:cNvSpPr>
            <a:spLocks noChangeArrowheads="1"/>
          </p:cNvSpPr>
          <p:nvPr/>
        </p:nvSpPr>
        <p:spPr bwMode="auto">
          <a:xfrm>
            <a:off x="838200" y="4267200"/>
            <a:ext cx="7162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FF"/>
                </a:solidFill>
              </a:rPr>
              <a:t>  </a:t>
            </a:r>
            <a:r>
              <a:rPr lang="en-US" sz="2400" b="1">
                <a:solidFill>
                  <a:srgbClr val="FF0066"/>
                </a:solidFill>
              </a:rPr>
              <a:t>Mặt trời vừa    lên chim ca  hót  khắp    n</a:t>
            </a:r>
            <a:r>
              <a:rPr lang="vi-VN" sz="2400" b="1">
                <a:solidFill>
                  <a:srgbClr val="FF0066"/>
                </a:solidFill>
              </a:rPr>
              <a:t>ơ</a:t>
            </a:r>
            <a:r>
              <a:rPr lang="en-US" sz="2400" b="1">
                <a:solidFill>
                  <a:srgbClr val="FF0066"/>
                </a:solidFill>
              </a:rPr>
              <a:t>i</a:t>
            </a:r>
          </a:p>
        </p:txBody>
      </p:sp>
      <p:sp>
        <p:nvSpPr>
          <p:cNvPr id="34986" name="Rectangle 170"/>
          <p:cNvSpPr>
            <a:spLocks noChangeArrowheads="1"/>
          </p:cNvSpPr>
          <p:nvPr/>
        </p:nvSpPr>
        <p:spPr bwMode="auto">
          <a:xfrm>
            <a:off x="762000" y="5903913"/>
            <a:ext cx="7239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FF0066"/>
                </a:solidFill>
              </a:rPr>
              <a:t>Cất b</a:t>
            </a:r>
            <a:r>
              <a:rPr lang="vi-VN" sz="2400" b="1">
                <a:solidFill>
                  <a:srgbClr val="FF0066"/>
                </a:solidFill>
              </a:rPr>
              <a:t>ư</a:t>
            </a:r>
            <a:r>
              <a:rPr lang="en-US" sz="2400" b="1">
                <a:solidFill>
                  <a:srgbClr val="FF0066"/>
                </a:solidFill>
              </a:rPr>
              <a:t>ớc tới tr</a:t>
            </a:r>
            <a:r>
              <a:rPr lang="vi-VN" sz="2400" b="1">
                <a:solidFill>
                  <a:srgbClr val="FF0066"/>
                </a:solidFill>
              </a:rPr>
              <a:t>ư</a:t>
            </a:r>
            <a:r>
              <a:rPr lang="en-US" sz="2400" b="1">
                <a:solidFill>
                  <a:srgbClr val="FF0066"/>
                </a:solidFill>
              </a:rPr>
              <a:t>ờng tiếng hát vang yêu   </a:t>
            </a:r>
            <a:r>
              <a:rPr lang="vi-VN" sz="2400" b="1">
                <a:solidFill>
                  <a:srgbClr val="FF0066"/>
                </a:solidFill>
              </a:rPr>
              <a:t>đ</a:t>
            </a:r>
            <a:r>
              <a:rPr lang="en-US" sz="2400" b="1">
                <a:solidFill>
                  <a:srgbClr val="FF0066"/>
                </a:solidFill>
              </a:rPr>
              <a:t>ời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9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9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34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985" grpId="0"/>
      <p:bldP spid="3498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960438"/>
          </a:xfrm>
        </p:spPr>
        <p:txBody>
          <a:bodyPr/>
          <a:lstStyle/>
          <a:p>
            <a:pPr eaLnBrk="1" hangingPunct="1"/>
            <a:r>
              <a:rPr lang="en-US" sz="2800" smtClean="0">
                <a:solidFill>
                  <a:srgbClr val="0000FF"/>
                </a:solidFill>
              </a:rPr>
              <a:t/>
            </a:r>
            <a:br>
              <a:rPr lang="en-US" sz="2800" smtClean="0">
                <a:solidFill>
                  <a:srgbClr val="0000FF"/>
                </a:solidFill>
              </a:rPr>
            </a:br>
            <a:r>
              <a:rPr lang="en-US" sz="2400" b="1" smtClean="0">
                <a:solidFill>
                  <a:schemeClr val="tx1"/>
                </a:solidFill>
              </a:rPr>
              <a:t>Âm nhạc</a:t>
            </a:r>
            <a:r>
              <a:rPr lang="en-US" sz="2400" b="1" smtClean="0">
                <a:solidFill>
                  <a:srgbClr val="FF0066"/>
                </a:solidFill>
              </a:rPr>
              <a:t/>
            </a:r>
            <a:br>
              <a:rPr lang="en-US" sz="2400" b="1" smtClean="0">
                <a:solidFill>
                  <a:srgbClr val="FF0066"/>
                </a:solidFill>
              </a:rPr>
            </a:br>
            <a:r>
              <a:rPr lang="en-US" sz="2800" smtClean="0">
                <a:solidFill>
                  <a:srgbClr val="FF0066"/>
                </a:solidFill>
              </a:rPr>
              <a:t>Tiết 5: Ôn bài hát : Hãy giữ cho em bầu trời xanh</a:t>
            </a:r>
            <a:r>
              <a:rPr lang="en-US" sz="3200" smtClean="0">
                <a:solidFill>
                  <a:srgbClr val="FF0066"/>
                </a:solidFill>
              </a:rPr>
              <a:t>  </a:t>
            </a:r>
            <a:br>
              <a:rPr lang="en-US" sz="3200" smtClean="0">
                <a:solidFill>
                  <a:srgbClr val="FF0066"/>
                </a:solidFill>
              </a:rPr>
            </a:br>
            <a:r>
              <a:rPr lang="en-US" sz="3200" smtClean="0">
                <a:solidFill>
                  <a:srgbClr val="FF0066"/>
                </a:solidFill>
              </a:rPr>
              <a:t>             </a:t>
            </a:r>
            <a:r>
              <a:rPr lang="en-US" sz="1800" b="1" i="1" smtClean="0">
                <a:solidFill>
                  <a:srgbClr val="FF0066"/>
                </a:solidFill>
              </a:rPr>
              <a:t>TẬP ĐỌC NHẠC: TĐN SỐ 2</a:t>
            </a:r>
          </a:p>
        </p:txBody>
      </p:sp>
      <p:graphicFrame>
        <p:nvGraphicFramePr>
          <p:cNvPr id="36867" name="Group 3"/>
          <p:cNvGraphicFramePr>
            <a:graphicFrameLocks noGrp="1"/>
          </p:cNvGraphicFramePr>
          <p:nvPr>
            <p:ph sz="half" idx="1"/>
          </p:nvPr>
        </p:nvGraphicFramePr>
        <p:xfrm>
          <a:off x="457200" y="3124200"/>
          <a:ext cx="7543800" cy="731838"/>
        </p:xfrm>
        <a:graphic>
          <a:graphicData uri="http://schemas.openxmlformats.org/drawingml/2006/table">
            <a:tbl>
              <a:tblPr/>
              <a:tblGrid>
                <a:gridCol w="7543800"/>
              </a:tblGrid>
              <a:tr h="1829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1829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1829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1829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</a:tbl>
          </a:graphicData>
        </a:graphic>
      </p:graphicFrame>
      <p:sp>
        <p:nvSpPr>
          <p:cNvPr id="8207" name="Rectangle 15"/>
          <p:cNvSpPr>
            <a:spLocks noChangeArrowheads="1"/>
          </p:cNvSpPr>
          <p:nvPr/>
        </p:nvSpPr>
        <p:spPr bwMode="auto">
          <a:xfrm>
            <a:off x="304800" y="1905000"/>
            <a:ext cx="83820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2800" b="1">
                <a:solidFill>
                  <a:srgbClr val="FF00FF"/>
                </a:solidFill>
              </a:rPr>
              <a:t>3. Thi sáng tác lời ca mới dựa trên giai </a:t>
            </a:r>
            <a:r>
              <a:rPr lang="vi-VN" sz="2800" b="1">
                <a:solidFill>
                  <a:srgbClr val="FF00FF"/>
                </a:solidFill>
              </a:rPr>
              <a:t>đ</a:t>
            </a:r>
            <a:r>
              <a:rPr lang="en-US" sz="2800" b="1">
                <a:solidFill>
                  <a:srgbClr val="FF00FF"/>
                </a:solidFill>
              </a:rPr>
              <a:t>iệu TĐN số 2</a:t>
            </a:r>
          </a:p>
          <a:p>
            <a:pPr marL="342900" indent="-342900"/>
            <a:r>
              <a:rPr lang="en-US" sz="2800" b="1">
                <a:solidFill>
                  <a:srgbClr val="FF00FF"/>
                </a:solidFill>
              </a:rPr>
              <a:t>    VD:</a:t>
            </a:r>
          </a:p>
          <a:p>
            <a:pPr marL="342900" indent="-342900"/>
            <a:r>
              <a:rPr lang="en-US" sz="2800" b="1">
                <a:solidFill>
                  <a:srgbClr val="FF00FF"/>
                </a:solidFill>
              </a:rPr>
              <a:t>                         </a:t>
            </a:r>
            <a:endParaRPr lang="en-US" sz="2800" b="1" i="1" u="sng">
              <a:solidFill>
                <a:srgbClr val="0000FF"/>
              </a:solidFill>
            </a:endParaRPr>
          </a:p>
        </p:txBody>
      </p:sp>
      <p:grpSp>
        <p:nvGrpSpPr>
          <p:cNvPr id="8208" name="Group 16"/>
          <p:cNvGrpSpPr>
            <a:grpSpLocks/>
          </p:cNvGrpSpPr>
          <p:nvPr/>
        </p:nvGrpSpPr>
        <p:grpSpPr bwMode="auto">
          <a:xfrm>
            <a:off x="3505200" y="3352800"/>
            <a:ext cx="228600" cy="533400"/>
            <a:chOff x="2653" y="1440"/>
            <a:chExt cx="137" cy="374"/>
          </a:xfrm>
        </p:grpSpPr>
        <p:sp>
          <p:nvSpPr>
            <p:cNvPr id="8290" name="Oval 17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1" name="Line 18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209" name="Group 19"/>
          <p:cNvGrpSpPr>
            <a:grpSpLocks/>
          </p:cNvGrpSpPr>
          <p:nvPr/>
        </p:nvGrpSpPr>
        <p:grpSpPr bwMode="auto">
          <a:xfrm>
            <a:off x="1524000" y="3581400"/>
            <a:ext cx="228600" cy="533400"/>
            <a:chOff x="2653" y="1440"/>
            <a:chExt cx="137" cy="374"/>
          </a:xfrm>
        </p:grpSpPr>
        <p:sp>
          <p:nvSpPr>
            <p:cNvPr id="8288" name="Oval 20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89" name="Line 21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10" name="Rectangle 22"/>
          <p:cNvSpPr>
            <a:spLocks noChangeArrowheads="1"/>
          </p:cNvSpPr>
          <p:nvPr/>
        </p:nvSpPr>
        <p:spPr bwMode="auto">
          <a:xfrm>
            <a:off x="7239000" y="3048000"/>
            <a:ext cx="304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/>
              <a:t>.</a:t>
            </a:r>
          </a:p>
        </p:txBody>
      </p:sp>
      <p:graphicFrame>
        <p:nvGraphicFramePr>
          <p:cNvPr id="36887" name="Group 23"/>
          <p:cNvGraphicFramePr>
            <a:graphicFrameLocks noGrp="1"/>
          </p:cNvGraphicFramePr>
          <p:nvPr>
            <p:ph sz="half" idx="2"/>
          </p:nvPr>
        </p:nvGraphicFramePr>
        <p:xfrm>
          <a:off x="457200" y="4953000"/>
          <a:ext cx="7543800" cy="762000"/>
        </p:xfrm>
        <a:graphic>
          <a:graphicData uri="http://schemas.openxmlformats.org/drawingml/2006/table">
            <a:tbl>
              <a:tblPr/>
              <a:tblGrid>
                <a:gridCol w="7543800"/>
              </a:tblGrid>
              <a:tr h="190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</a:tbl>
          </a:graphicData>
        </a:graphic>
      </p:graphicFrame>
      <p:sp>
        <p:nvSpPr>
          <p:cNvPr id="8223" name="Rectangle 35"/>
          <p:cNvSpPr>
            <a:spLocks noChangeArrowheads="1"/>
          </p:cNvSpPr>
          <p:nvPr/>
        </p:nvSpPr>
        <p:spPr bwMode="auto">
          <a:xfrm>
            <a:off x="1143000" y="3048000"/>
            <a:ext cx="304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3</a:t>
            </a:r>
          </a:p>
          <a:p>
            <a:r>
              <a:rPr lang="en-US" sz="2400" b="1"/>
              <a:t>4</a:t>
            </a:r>
          </a:p>
        </p:txBody>
      </p:sp>
      <p:pic>
        <p:nvPicPr>
          <p:cNvPr id="8224" name="Picture 36" descr="clef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2895600"/>
            <a:ext cx="398463" cy="126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25" name="Picture 37" descr="clef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4724400"/>
            <a:ext cx="398463" cy="126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8226" name="Group 38"/>
          <p:cNvGrpSpPr>
            <a:grpSpLocks/>
          </p:cNvGrpSpPr>
          <p:nvPr/>
        </p:nvGrpSpPr>
        <p:grpSpPr bwMode="auto">
          <a:xfrm>
            <a:off x="2057400" y="3581400"/>
            <a:ext cx="228600" cy="533400"/>
            <a:chOff x="2653" y="1440"/>
            <a:chExt cx="137" cy="374"/>
          </a:xfrm>
        </p:grpSpPr>
        <p:sp>
          <p:nvSpPr>
            <p:cNvPr id="8286" name="Oval 39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87" name="Line 40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227" name="Group 41"/>
          <p:cNvGrpSpPr>
            <a:grpSpLocks/>
          </p:cNvGrpSpPr>
          <p:nvPr/>
        </p:nvGrpSpPr>
        <p:grpSpPr bwMode="auto">
          <a:xfrm>
            <a:off x="2590800" y="3581400"/>
            <a:ext cx="228600" cy="533400"/>
            <a:chOff x="2653" y="1440"/>
            <a:chExt cx="137" cy="374"/>
          </a:xfrm>
        </p:grpSpPr>
        <p:sp>
          <p:nvSpPr>
            <p:cNvPr id="8284" name="Oval 42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85" name="Line 43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228" name="Group 44"/>
          <p:cNvGrpSpPr>
            <a:grpSpLocks/>
          </p:cNvGrpSpPr>
          <p:nvPr/>
        </p:nvGrpSpPr>
        <p:grpSpPr bwMode="auto">
          <a:xfrm>
            <a:off x="4114800" y="3200400"/>
            <a:ext cx="228600" cy="533400"/>
            <a:chOff x="2653" y="1440"/>
            <a:chExt cx="137" cy="374"/>
          </a:xfrm>
        </p:grpSpPr>
        <p:sp>
          <p:nvSpPr>
            <p:cNvPr id="8282" name="Oval 45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83" name="Line 46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229" name="Group 47"/>
          <p:cNvGrpSpPr>
            <a:grpSpLocks/>
          </p:cNvGrpSpPr>
          <p:nvPr/>
        </p:nvGrpSpPr>
        <p:grpSpPr bwMode="auto">
          <a:xfrm>
            <a:off x="4876800" y="3200400"/>
            <a:ext cx="228600" cy="533400"/>
            <a:chOff x="2653" y="1440"/>
            <a:chExt cx="137" cy="374"/>
          </a:xfrm>
        </p:grpSpPr>
        <p:sp>
          <p:nvSpPr>
            <p:cNvPr id="8280" name="Oval 48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81" name="Line 49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30" name="Line 50"/>
          <p:cNvSpPr>
            <a:spLocks noChangeShapeType="1"/>
          </p:cNvSpPr>
          <p:nvPr/>
        </p:nvSpPr>
        <p:spPr bwMode="auto">
          <a:xfrm>
            <a:off x="3276600" y="31242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8231" name="Group 51"/>
          <p:cNvGrpSpPr>
            <a:grpSpLocks/>
          </p:cNvGrpSpPr>
          <p:nvPr/>
        </p:nvGrpSpPr>
        <p:grpSpPr bwMode="auto">
          <a:xfrm>
            <a:off x="7086600" y="3200400"/>
            <a:ext cx="228600" cy="533400"/>
            <a:chOff x="2653" y="1440"/>
            <a:chExt cx="137" cy="374"/>
          </a:xfrm>
        </p:grpSpPr>
        <p:sp>
          <p:nvSpPr>
            <p:cNvPr id="8278" name="Oval 52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79" name="Line 53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232" name="Group 54"/>
          <p:cNvGrpSpPr>
            <a:grpSpLocks/>
          </p:cNvGrpSpPr>
          <p:nvPr/>
        </p:nvGrpSpPr>
        <p:grpSpPr bwMode="auto">
          <a:xfrm>
            <a:off x="7010400" y="5486400"/>
            <a:ext cx="228600" cy="533400"/>
            <a:chOff x="2653" y="1440"/>
            <a:chExt cx="137" cy="374"/>
          </a:xfrm>
        </p:grpSpPr>
        <p:sp>
          <p:nvSpPr>
            <p:cNvPr id="8276" name="Oval 55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77" name="Line 56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33" name="Line 57"/>
          <p:cNvSpPr>
            <a:spLocks noChangeShapeType="1"/>
          </p:cNvSpPr>
          <p:nvPr/>
        </p:nvSpPr>
        <p:spPr bwMode="auto">
          <a:xfrm>
            <a:off x="4648200" y="31242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8234" name="Group 58"/>
          <p:cNvGrpSpPr>
            <a:grpSpLocks/>
          </p:cNvGrpSpPr>
          <p:nvPr/>
        </p:nvGrpSpPr>
        <p:grpSpPr bwMode="auto">
          <a:xfrm>
            <a:off x="5486400" y="3124200"/>
            <a:ext cx="228600" cy="533400"/>
            <a:chOff x="2653" y="1440"/>
            <a:chExt cx="137" cy="374"/>
          </a:xfrm>
        </p:grpSpPr>
        <p:sp>
          <p:nvSpPr>
            <p:cNvPr id="8274" name="Oval 59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75" name="Line 60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235" name="Group 61"/>
          <p:cNvGrpSpPr>
            <a:grpSpLocks/>
          </p:cNvGrpSpPr>
          <p:nvPr/>
        </p:nvGrpSpPr>
        <p:grpSpPr bwMode="auto">
          <a:xfrm>
            <a:off x="3886200" y="5029200"/>
            <a:ext cx="228600" cy="533400"/>
            <a:chOff x="2653" y="1440"/>
            <a:chExt cx="137" cy="374"/>
          </a:xfrm>
        </p:grpSpPr>
        <p:sp>
          <p:nvSpPr>
            <p:cNvPr id="8272" name="Oval 62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73" name="Line 63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236" name="Group 64"/>
          <p:cNvGrpSpPr>
            <a:grpSpLocks/>
          </p:cNvGrpSpPr>
          <p:nvPr/>
        </p:nvGrpSpPr>
        <p:grpSpPr bwMode="auto">
          <a:xfrm>
            <a:off x="6096000" y="3124200"/>
            <a:ext cx="228600" cy="533400"/>
            <a:chOff x="2653" y="1440"/>
            <a:chExt cx="137" cy="374"/>
          </a:xfrm>
        </p:grpSpPr>
        <p:sp>
          <p:nvSpPr>
            <p:cNvPr id="8270" name="Oval 65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71" name="Line 66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37" name="Line 67"/>
          <p:cNvSpPr>
            <a:spLocks noChangeShapeType="1"/>
          </p:cNvSpPr>
          <p:nvPr/>
        </p:nvSpPr>
        <p:spPr bwMode="auto">
          <a:xfrm>
            <a:off x="6781800" y="31242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8238" name="Group 68"/>
          <p:cNvGrpSpPr>
            <a:grpSpLocks/>
          </p:cNvGrpSpPr>
          <p:nvPr/>
        </p:nvGrpSpPr>
        <p:grpSpPr bwMode="auto">
          <a:xfrm>
            <a:off x="5410200" y="5257800"/>
            <a:ext cx="228600" cy="533400"/>
            <a:chOff x="2653" y="1440"/>
            <a:chExt cx="137" cy="374"/>
          </a:xfrm>
        </p:grpSpPr>
        <p:sp>
          <p:nvSpPr>
            <p:cNvPr id="8268" name="Oval 69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9" name="Line 70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239" name="Group 71"/>
          <p:cNvGrpSpPr>
            <a:grpSpLocks/>
          </p:cNvGrpSpPr>
          <p:nvPr/>
        </p:nvGrpSpPr>
        <p:grpSpPr bwMode="auto">
          <a:xfrm>
            <a:off x="4724400" y="5029200"/>
            <a:ext cx="228600" cy="533400"/>
            <a:chOff x="2653" y="1440"/>
            <a:chExt cx="137" cy="374"/>
          </a:xfrm>
        </p:grpSpPr>
        <p:sp>
          <p:nvSpPr>
            <p:cNvPr id="8266" name="Oval 72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7" name="Line 73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240" name="Group 74"/>
          <p:cNvGrpSpPr>
            <a:grpSpLocks/>
          </p:cNvGrpSpPr>
          <p:nvPr/>
        </p:nvGrpSpPr>
        <p:grpSpPr bwMode="auto">
          <a:xfrm>
            <a:off x="2438400" y="4953000"/>
            <a:ext cx="228600" cy="533400"/>
            <a:chOff x="2653" y="1440"/>
            <a:chExt cx="137" cy="374"/>
          </a:xfrm>
        </p:grpSpPr>
        <p:sp>
          <p:nvSpPr>
            <p:cNvPr id="8264" name="Oval 75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5" name="Line 76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241" name="Group 77"/>
          <p:cNvGrpSpPr>
            <a:grpSpLocks/>
          </p:cNvGrpSpPr>
          <p:nvPr/>
        </p:nvGrpSpPr>
        <p:grpSpPr bwMode="auto">
          <a:xfrm>
            <a:off x="1828800" y="4953000"/>
            <a:ext cx="228600" cy="533400"/>
            <a:chOff x="2653" y="1440"/>
            <a:chExt cx="137" cy="374"/>
          </a:xfrm>
        </p:grpSpPr>
        <p:sp>
          <p:nvSpPr>
            <p:cNvPr id="8262" name="Oval 78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3" name="Line 79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242" name="Group 80"/>
          <p:cNvGrpSpPr>
            <a:grpSpLocks/>
          </p:cNvGrpSpPr>
          <p:nvPr/>
        </p:nvGrpSpPr>
        <p:grpSpPr bwMode="auto">
          <a:xfrm>
            <a:off x="1295400" y="4953000"/>
            <a:ext cx="228600" cy="533400"/>
            <a:chOff x="2653" y="1440"/>
            <a:chExt cx="137" cy="374"/>
          </a:xfrm>
        </p:grpSpPr>
        <p:sp>
          <p:nvSpPr>
            <p:cNvPr id="8260" name="Oval 81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1" name="Line 82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43" name="Line 83"/>
          <p:cNvSpPr>
            <a:spLocks noChangeShapeType="1"/>
          </p:cNvSpPr>
          <p:nvPr/>
        </p:nvSpPr>
        <p:spPr bwMode="auto">
          <a:xfrm>
            <a:off x="3048000" y="49530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8244" name="Group 84"/>
          <p:cNvGrpSpPr>
            <a:grpSpLocks/>
          </p:cNvGrpSpPr>
          <p:nvPr/>
        </p:nvGrpSpPr>
        <p:grpSpPr bwMode="auto">
          <a:xfrm>
            <a:off x="3276600" y="5410200"/>
            <a:ext cx="228600" cy="533400"/>
            <a:chOff x="2653" y="1440"/>
            <a:chExt cx="137" cy="374"/>
          </a:xfrm>
        </p:grpSpPr>
        <p:sp>
          <p:nvSpPr>
            <p:cNvPr id="8258" name="Oval 85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9" name="Line 86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45" name="Line 87"/>
          <p:cNvSpPr>
            <a:spLocks noChangeShapeType="1"/>
          </p:cNvSpPr>
          <p:nvPr/>
        </p:nvSpPr>
        <p:spPr bwMode="auto">
          <a:xfrm>
            <a:off x="6553200" y="49530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46" name="Line 88"/>
          <p:cNvSpPr>
            <a:spLocks noChangeShapeType="1"/>
          </p:cNvSpPr>
          <p:nvPr/>
        </p:nvSpPr>
        <p:spPr bwMode="auto">
          <a:xfrm>
            <a:off x="4419600" y="49530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8247" name="Group 89"/>
          <p:cNvGrpSpPr>
            <a:grpSpLocks/>
          </p:cNvGrpSpPr>
          <p:nvPr/>
        </p:nvGrpSpPr>
        <p:grpSpPr bwMode="auto">
          <a:xfrm>
            <a:off x="6019800" y="5410200"/>
            <a:ext cx="228600" cy="533400"/>
            <a:chOff x="2653" y="1440"/>
            <a:chExt cx="137" cy="374"/>
          </a:xfrm>
        </p:grpSpPr>
        <p:sp>
          <p:nvSpPr>
            <p:cNvPr id="8256" name="Oval 90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7" name="Line 91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48" name="Line 92"/>
          <p:cNvSpPr>
            <a:spLocks noChangeShapeType="1"/>
          </p:cNvSpPr>
          <p:nvPr/>
        </p:nvSpPr>
        <p:spPr bwMode="auto">
          <a:xfrm>
            <a:off x="7924800" y="49530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49" name="Rectangle 93"/>
          <p:cNvSpPr>
            <a:spLocks noChangeArrowheads="1"/>
          </p:cNvSpPr>
          <p:nvPr/>
        </p:nvSpPr>
        <p:spPr bwMode="auto">
          <a:xfrm>
            <a:off x="7162800" y="5486400"/>
            <a:ext cx="5016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.</a:t>
            </a:r>
          </a:p>
        </p:txBody>
      </p:sp>
      <p:sp>
        <p:nvSpPr>
          <p:cNvPr id="8250" name="Line 94"/>
          <p:cNvSpPr>
            <a:spLocks noChangeShapeType="1"/>
          </p:cNvSpPr>
          <p:nvPr/>
        </p:nvSpPr>
        <p:spPr bwMode="auto">
          <a:xfrm>
            <a:off x="1981200" y="40386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51" name="Line 95"/>
          <p:cNvSpPr>
            <a:spLocks noChangeShapeType="1"/>
          </p:cNvSpPr>
          <p:nvPr/>
        </p:nvSpPr>
        <p:spPr bwMode="auto">
          <a:xfrm>
            <a:off x="2514600" y="40386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52" name="Line 96"/>
          <p:cNvSpPr>
            <a:spLocks noChangeShapeType="1"/>
          </p:cNvSpPr>
          <p:nvPr/>
        </p:nvSpPr>
        <p:spPr bwMode="auto">
          <a:xfrm>
            <a:off x="6934200" y="59436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53" name="Line 97"/>
          <p:cNvSpPr>
            <a:spLocks noChangeShapeType="1"/>
          </p:cNvSpPr>
          <p:nvPr/>
        </p:nvSpPr>
        <p:spPr bwMode="auto">
          <a:xfrm>
            <a:off x="1447800" y="40386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962" name="Rectangle 98"/>
          <p:cNvSpPr>
            <a:spLocks noChangeArrowheads="1"/>
          </p:cNvSpPr>
          <p:nvPr/>
        </p:nvSpPr>
        <p:spPr bwMode="auto">
          <a:xfrm>
            <a:off x="838200" y="4267200"/>
            <a:ext cx="7162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FF"/>
                </a:solidFill>
              </a:rPr>
              <a:t>   </a:t>
            </a:r>
            <a:r>
              <a:rPr lang="en-US" sz="2400" b="1">
                <a:solidFill>
                  <a:srgbClr val="FF0066"/>
                </a:solidFill>
              </a:rPr>
              <a:t>cuộc </a:t>
            </a:r>
            <a:r>
              <a:rPr lang="vi-VN" sz="2400" b="1">
                <a:solidFill>
                  <a:srgbClr val="FF0066"/>
                </a:solidFill>
              </a:rPr>
              <a:t>đ</a:t>
            </a:r>
            <a:r>
              <a:rPr lang="en-US" sz="2400" b="1">
                <a:solidFill>
                  <a:srgbClr val="FF0066"/>
                </a:solidFill>
              </a:rPr>
              <a:t>ời </a:t>
            </a:r>
            <a:r>
              <a:rPr lang="vi-VN" sz="2400" b="1">
                <a:solidFill>
                  <a:srgbClr val="FF0066"/>
                </a:solidFill>
              </a:rPr>
              <a:t>đ</a:t>
            </a:r>
            <a:r>
              <a:rPr lang="en-US" sz="2400" b="1">
                <a:solidFill>
                  <a:srgbClr val="FF0066"/>
                </a:solidFill>
              </a:rPr>
              <a:t>ẹp   sao   khi em cất tiếng     </a:t>
            </a:r>
            <a:r>
              <a:rPr lang="en-US" sz="2800" b="1">
                <a:solidFill>
                  <a:srgbClr val="FF0066"/>
                </a:solidFill>
              </a:rPr>
              <a:t>ca</a:t>
            </a:r>
          </a:p>
        </p:txBody>
      </p:sp>
      <p:sp>
        <p:nvSpPr>
          <p:cNvPr id="36963" name="Rectangle 99"/>
          <p:cNvSpPr>
            <a:spLocks noChangeArrowheads="1"/>
          </p:cNvSpPr>
          <p:nvPr/>
        </p:nvSpPr>
        <p:spPr bwMode="auto">
          <a:xfrm>
            <a:off x="685800" y="6091238"/>
            <a:ext cx="7239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FF0066"/>
                </a:solidFill>
              </a:rPr>
              <a:t>những lúc em c</a:t>
            </a:r>
            <a:r>
              <a:rPr lang="vi-VN" sz="2400" b="1">
                <a:solidFill>
                  <a:srgbClr val="FF0066"/>
                </a:solidFill>
              </a:rPr>
              <a:t>ư</a:t>
            </a:r>
            <a:r>
              <a:rPr lang="en-US" sz="2400" b="1">
                <a:solidFill>
                  <a:srgbClr val="FF0066"/>
                </a:solidFill>
              </a:rPr>
              <a:t>ời   tiếng hát thêm yêu   </a:t>
            </a:r>
            <a:r>
              <a:rPr lang="vi-VN" sz="2400" b="1">
                <a:solidFill>
                  <a:srgbClr val="FF0066"/>
                </a:solidFill>
              </a:rPr>
              <a:t>đ</a:t>
            </a:r>
            <a:r>
              <a:rPr lang="en-US" sz="2400" b="1">
                <a:solidFill>
                  <a:srgbClr val="FF0066"/>
                </a:solidFill>
              </a:rPr>
              <a:t>ời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696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6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962" grpId="0"/>
      <p:bldP spid="3696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960438"/>
          </a:xfrm>
        </p:spPr>
        <p:txBody>
          <a:bodyPr/>
          <a:lstStyle/>
          <a:p>
            <a:pPr eaLnBrk="1" hangingPunct="1"/>
            <a:r>
              <a:rPr lang="en-US" sz="2800" smtClean="0">
                <a:solidFill>
                  <a:srgbClr val="0000FF"/>
                </a:solidFill>
              </a:rPr>
              <a:t/>
            </a:r>
            <a:br>
              <a:rPr lang="en-US" sz="2800" smtClean="0">
                <a:solidFill>
                  <a:srgbClr val="0000FF"/>
                </a:solidFill>
              </a:rPr>
            </a:br>
            <a:r>
              <a:rPr lang="en-US" sz="2400" b="1" smtClean="0">
                <a:solidFill>
                  <a:schemeClr val="tx1"/>
                </a:solidFill>
              </a:rPr>
              <a:t>Âm nhạc</a:t>
            </a:r>
            <a:r>
              <a:rPr lang="en-US" sz="2400" b="1" smtClean="0">
                <a:solidFill>
                  <a:srgbClr val="FF0066"/>
                </a:solidFill>
              </a:rPr>
              <a:t/>
            </a:r>
            <a:br>
              <a:rPr lang="en-US" sz="2400" b="1" smtClean="0">
                <a:solidFill>
                  <a:srgbClr val="FF0066"/>
                </a:solidFill>
              </a:rPr>
            </a:br>
            <a:r>
              <a:rPr lang="en-US" sz="2800" smtClean="0">
                <a:solidFill>
                  <a:srgbClr val="FF0066"/>
                </a:solidFill>
              </a:rPr>
              <a:t>Tiết 5: Ôn bài hát : Hãy giữ cho em bầu trời xanh</a:t>
            </a:r>
            <a:r>
              <a:rPr lang="en-US" sz="3200" smtClean="0">
                <a:solidFill>
                  <a:srgbClr val="FF0066"/>
                </a:solidFill>
              </a:rPr>
              <a:t>  </a:t>
            </a:r>
            <a:br>
              <a:rPr lang="en-US" sz="3200" smtClean="0">
                <a:solidFill>
                  <a:srgbClr val="FF0066"/>
                </a:solidFill>
              </a:rPr>
            </a:br>
            <a:r>
              <a:rPr lang="en-US" sz="3200" smtClean="0">
                <a:solidFill>
                  <a:srgbClr val="FF0066"/>
                </a:solidFill>
              </a:rPr>
              <a:t>             </a:t>
            </a:r>
            <a:r>
              <a:rPr lang="en-US" sz="1800" b="1" i="1" smtClean="0">
                <a:solidFill>
                  <a:srgbClr val="FF0066"/>
                </a:solidFill>
              </a:rPr>
              <a:t>TẬP ĐỌC NHẠC: TĐN SỐ 2</a:t>
            </a:r>
          </a:p>
        </p:txBody>
      </p:sp>
      <p:graphicFrame>
        <p:nvGraphicFramePr>
          <p:cNvPr id="38915" name="Group 3"/>
          <p:cNvGraphicFramePr>
            <a:graphicFrameLocks noGrp="1"/>
          </p:cNvGraphicFramePr>
          <p:nvPr>
            <p:ph sz="half" idx="1"/>
          </p:nvPr>
        </p:nvGraphicFramePr>
        <p:xfrm>
          <a:off x="457200" y="3124200"/>
          <a:ext cx="7543800" cy="731838"/>
        </p:xfrm>
        <a:graphic>
          <a:graphicData uri="http://schemas.openxmlformats.org/drawingml/2006/table">
            <a:tbl>
              <a:tblPr/>
              <a:tblGrid>
                <a:gridCol w="7543800"/>
              </a:tblGrid>
              <a:tr h="1829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1829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1829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1829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</a:tbl>
          </a:graphicData>
        </a:graphic>
      </p:graphicFrame>
      <p:sp>
        <p:nvSpPr>
          <p:cNvPr id="9231" name="Rectangle 15"/>
          <p:cNvSpPr>
            <a:spLocks noChangeArrowheads="1"/>
          </p:cNvSpPr>
          <p:nvPr/>
        </p:nvSpPr>
        <p:spPr bwMode="auto">
          <a:xfrm>
            <a:off x="304800" y="1905000"/>
            <a:ext cx="83820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2800" b="1">
                <a:solidFill>
                  <a:srgbClr val="FF00FF"/>
                </a:solidFill>
              </a:rPr>
              <a:t>3. Thi sáng tác lời ca mới dựa trên giai </a:t>
            </a:r>
            <a:r>
              <a:rPr lang="vi-VN" sz="2800" b="1">
                <a:solidFill>
                  <a:srgbClr val="FF00FF"/>
                </a:solidFill>
              </a:rPr>
              <a:t>đ</a:t>
            </a:r>
            <a:r>
              <a:rPr lang="en-US" sz="2800" b="1">
                <a:solidFill>
                  <a:srgbClr val="FF00FF"/>
                </a:solidFill>
              </a:rPr>
              <a:t>iệu TĐN số 2</a:t>
            </a:r>
          </a:p>
          <a:p>
            <a:pPr marL="342900" indent="-342900"/>
            <a:r>
              <a:rPr lang="en-US" sz="2800" b="1">
                <a:solidFill>
                  <a:srgbClr val="FF00FF"/>
                </a:solidFill>
              </a:rPr>
              <a:t>    VD:</a:t>
            </a:r>
          </a:p>
          <a:p>
            <a:pPr marL="342900" indent="-342900"/>
            <a:r>
              <a:rPr lang="en-US" sz="2800" b="1">
                <a:solidFill>
                  <a:srgbClr val="FF00FF"/>
                </a:solidFill>
              </a:rPr>
              <a:t>                         </a:t>
            </a:r>
            <a:endParaRPr lang="en-US" sz="2800" b="1" i="1" u="sng">
              <a:solidFill>
                <a:srgbClr val="0000FF"/>
              </a:solidFill>
            </a:endParaRPr>
          </a:p>
        </p:txBody>
      </p:sp>
      <p:grpSp>
        <p:nvGrpSpPr>
          <p:cNvPr id="9232" name="Group 16"/>
          <p:cNvGrpSpPr>
            <a:grpSpLocks/>
          </p:cNvGrpSpPr>
          <p:nvPr/>
        </p:nvGrpSpPr>
        <p:grpSpPr bwMode="auto">
          <a:xfrm>
            <a:off x="3505200" y="3352800"/>
            <a:ext cx="228600" cy="533400"/>
            <a:chOff x="2653" y="1440"/>
            <a:chExt cx="137" cy="374"/>
          </a:xfrm>
        </p:grpSpPr>
        <p:sp>
          <p:nvSpPr>
            <p:cNvPr id="9314" name="Oval 17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15" name="Line 18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33" name="Group 19"/>
          <p:cNvGrpSpPr>
            <a:grpSpLocks/>
          </p:cNvGrpSpPr>
          <p:nvPr/>
        </p:nvGrpSpPr>
        <p:grpSpPr bwMode="auto">
          <a:xfrm>
            <a:off x="1524000" y="3581400"/>
            <a:ext cx="228600" cy="533400"/>
            <a:chOff x="2653" y="1440"/>
            <a:chExt cx="137" cy="374"/>
          </a:xfrm>
        </p:grpSpPr>
        <p:sp>
          <p:nvSpPr>
            <p:cNvPr id="9312" name="Oval 20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13" name="Line 21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34" name="Rectangle 22"/>
          <p:cNvSpPr>
            <a:spLocks noChangeArrowheads="1"/>
          </p:cNvSpPr>
          <p:nvPr/>
        </p:nvSpPr>
        <p:spPr bwMode="auto">
          <a:xfrm>
            <a:off x="7239000" y="3048000"/>
            <a:ext cx="304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/>
              <a:t>.</a:t>
            </a:r>
          </a:p>
        </p:txBody>
      </p:sp>
      <p:graphicFrame>
        <p:nvGraphicFramePr>
          <p:cNvPr id="38935" name="Group 23"/>
          <p:cNvGraphicFramePr>
            <a:graphicFrameLocks noGrp="1"/>
          </p:cNvGraphicFramePr>
          <p:nvPr>
            <p:ph sz="half" idx="2"/>
          </p:nvPr>
        </p:nvGraphicFramePr>
        <p:xfrm>
          <a:off x="457200" y="4953000"/>
          <a:ext cx="7543800" cy="762000"/>
        </p:xfrm>
        <a:graphic>
          <a:graphicData uri="http://schemas.openxmlformats.org/drawingml/2006/table">
            <a:tbl>
              <a:tblPr/>
              <a:tblGrid>
                <a:gridCol w="7543800"/>
              </a:tblGrid>
              <a:tr h="190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</a:tbl>
          </a:graphicData>
        </a:graphic>
      </p:graphicFrame>
      <p:sp>
        <p:nvSpPr>
          <p:cNvPr id="9247" name="Rectangle 35"/>
          <p:cNvSpPr>
            <a:spLocks noChangeArrowheads="1"/>
          </p:cNvSpPr>
          <p:nvPr/>
        </p:nvSpPr>
        <p:spPr bwMode="auto">
          <a:xfrm>
            <a:off x="1143000" y="3048000"/>
            <a:ext cx="304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3</a:t>
            </a:r>
          </a:p>
          <a:p>
            <a:r>
              <a:rPr lang="en-US" sz="2400" b="1"/>
              <a:t>4</a:t>
            </a:r>
          </a:p>
        </p:txBody>
      </p:sp>
      <p:pic>
        <p:nvPicPr>
          <p:cNvPr id="9248" name="Picture 36" descr="clef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2895600"/>
            <a:ext cx="398463" cy="126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49" name="Picture 37" descr="clef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4724400"/>
            <a:ext cx="398463" cy="126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9250" name="Group 38"/>
          <p:cNvGrpSpPr>
            <a:grpSpLocks/>
          </p:cNvGrpSpPr>
          <p:nvPr/>
        </p:nvGrpSpPr>
        <p:grpSpPr bwMode="auto">
          <a:xfrm>
            <a:off x="2057400" y="3581400"/>
            <a:ext cx="228600" cy="533400"/>
            <a:chOff x="2653" y="1440"/>
            <a:chExt cx="137" cy="374"/>
          </a:xfrm>
        </p:grpSpPr>
        <p:sp>
          <p:nvSpPr>
            <p:cNvPr id="9310" name="Oval 39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11" name="Line 40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51" name="Group 41"/>
          <p:cNvGrpSpPr>
            <a:grpSpLocks/>
          </p:cNvGrpSpPr>
          <p:nvPr/>
        </p:nvGrpSpPr>
        <p:grpSpPr bwMode="auto">
          <a:xfrm>
            <a:off x="2590800" y="3581400"/>
            <a:ext cx="228600" cy="533400"/>
            <a:chOff x="2653" y="1440"/>
            <a:chExt cx="137" cy="374"/>
          </a:xfrm>
        </p:grpSpPr>
        <p:sp>
          <p:nvSpPr>
            <p:cNvPr id="9308" name="Oval 42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09" name="Line 43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52" name="Group 44"/>
          <p:cNvGrpSpPr>
            <a:grpSpLocks/>
          </p:cNvGrpSpPr>
          <p:nvPr/>
        </p:nvGrpSpPr>
        <p:grpSpPr bwMode="auto">
          <a:xfrm>
            <a:off x="4114800" y="3200400"/>
            <a:ext cx="228600" cy="533400"/>
            <a:chOff x="2653" y="1440"/>
            <a:chExt cx="137" cy="374"/>
          </a:xfrm>
        </p:grpSpPr>
        <p:sp>
          <p:nvSpPr>
            <p:cNvPr id="9306" name="Oval 45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07" name="Line 46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53" name="Group 47"/>
          <p:cNvGrpSpPr>
            <a:grpSpLocks/>
          </p:cNvGrpSpPr>
          <p:nvPr/>
        </p:nvGrpSpPr>
        <p:grpSpPr bwMode="auto">
          <a:xfrm>
            <a:off x="4876800" y="3200400"/>
            <a:ext cx="228600" cy="533400"/>
            <a:chOff x="2653" y="1440"/>
            <a:chExt cx="137" cy="374"/>
          </a:xfrm>
        </p:grpSpPr>
        <p:sp>
          <p:nvSpPr>
            <p:cNvPr id="9304" name="Oval 48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05" name="Line 49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54" name="Line 50"/>
          <p:cNvSpPr>
            <a:spLocks noChangeShapeType="1"/>
          </p:cNvSpPr>
          <p:nvPr/>
        </p:nvSpPr>
        <p:spPr bwMode="auto">
          <a:xfrm>
            <a:off x="3276600" y="31242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9255" name="Group 51"/>
          <p:cNvGrpSpPr>
            <a:grpSpLocks/>
          </p:cNvGrpSpPr>
          <p:nvPr/>
        </p:nvGrpSpPr>
        <p:grpSpPr bwMode="auto">
          <a:xfrm>
            <a:off x="7086600" y="3200400"/>
            <a:ext cx="228600" cy="533400"/>
            <a:chOff x="2653" y="1440"/>
            <a:chExt cx="137" cy="374"/>
          </a:xfrm>
        </p:grpSpPr>
        <p:sp>
          <p:nvSpPr>
            <p:cNvPr id="9302" name="Oval 52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03" name="Line 53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56" name="Group 54"/>
          <p:cNvGrpSpPr>
            <a:grpSpLocks/>
          </p:cNvGrpSpPr>
          <p:nvPr/>
        </p:nvGrpSpPr>
        <p:grpSpPr bwMode="auto">
          <a:xfrm>
            <a:off x="7010400" y="5486400"/>
            <a:ext cx="228600" cy="533400"/>
            <a:chOff x="2653" y="1440"/>
            <a:chExt cx="137" cy="374"/>
          </a:xfrm>
        </p:grpSpPr>
        <p:sp>
          <p:nvSpPr>
            <p:cNvPr id="9300" name="Oval 55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01" name="Line 56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57" name="Line 57"/>
          <p:cNvSpPr>
            <a:spLocks noChangeShapeType="1"/>
          </p:cNvSpPr>
          <p:nvPr/>
        </p:nvSpPr>
        <p:spPr bwMode="auto">
          <a:xfrm>
            <a:off x="4648200" y="31242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9258" name="Group 58"/>
          <p:cNvGrpSpPr>
            <a:grpSpLocks/>
          </p:cNvGrpSpPr>
          <p:nvPr/>
        </p:nvGrpSpPr>
        <p:grpSpPr bwMode="auto">
          <a:xfrm>
            <a:off x="5486400" y="3124200"/>
            <a:ext cx="228600" cy="533400"/>
            <a:chOff x="2653" y="1440"/>
            <a:chExt cx="137" cy="374"/>
          </a:xfrm>
        </p:grpSpPr>
        <p:sp>
          <p:nvSpPr>
            <p:cNvPr id="9298" name="Oval 59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99" name="Line 60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59" name="Group 61"/>
          <p:cNvGrpSpPr>
            <a:grpSpLocks/>
          </p:cNvGrpSpPr>
          <p:nvPr/>
        </p:nvGrpSpPr>
        <p:grpSpPr bwMode="auto">
          <a:xfrm>
            <a:off x="3886200" y="5029200"/>
            <a:ext cx="228600" cy="533400"/>
            <a:chOff x="2653" y="1440"/>
            <a:chExt cx="137" cy="374"/>
          </a:xfrm>
        </p:grpSpPr>
        <p:sp>
          <p:nvSpPr>
            <p:cNvPr id="9296" name="Oval 62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97" name="Line 63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60" name="Group 64"/>
          <p:cNvGrpSpPr>
            <a:grpSpLocks/>
          </p:cNvGrpSpPr>
          <p:nvPr/>
        </p:nvGrpSpPr>
        <p:grpSpPr bwMode="auto">
          <a:xfrm>
            <a:off x="6096000" y="3124200"/>
            <a:ext cx="228600" cy="533400"/>
            <a:chOff x="2653" y="1440"/>
            <a:chExt cx="137" cy="374"/>
          </a:xfrm>
        </p:grpSpPr>
        <p:sp>
          <p:nvSpPr>
            <p:cNvPr id="9294" name="Oval 65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95" name="Line 66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61" name="Line 67"/>
          <p:cNvSpPr>
            <a:spLocks noChangeShapeType="1"/>
          </p:cNvSpPr>
          <p:nvPr/>
        </p:nvSpPr>
        <p:spPr bwMode="auto">
          <a:xfrm>
            <a:off x="6781800" y="31242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9262" name="Group 68"/>
          <p:cNvGrpSpPr>
            <a:grpSpLocks/>
          </p:cNvGrpSpPr>
          <p:nvPr/>
        </p:nvGrpSpPr>
        <p:grpSpPr bwMode="auto">
          <a:xfrm>
            <a:off x="5410200" y="5257800"/>
            <a:ext cx="228600" cy="533400"/>
            <a:chOff x="2653" y="1440"/>
            <a:chExt cx="137" cy="374"/>
          </a:xfrm>
        </p:grpSpPr>
        <p:sp>
          <p:nvSpPr>
            <p:cNvPr id="9292" name="Oval 69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93" name="Line 70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63" name="Group 71"/>
          <p:cNvGrpSpPr>
            <a:grpSpLocks/>
          </p:cNvGrpSpPr>
          <p:nvPr/>
        </p:nvGrpSpPr>
        <p:grpSpPr bwMode="auto">
          <a:xfrm>
            <a:off x="4724400" y="5029200"/>
            <a:ext cx="228600" cy="533400"/>
            <a:chOff x="2653" y="1440"/>
            <a:chExt cx="137" cy="374"/>
          </a:xfrm>
        </p:grpSpPr>
        <p:sp>
          <p:nvSpPr>
            <p:cNvPr id="9290" name="Oval 72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91" name="Line 73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64" name="Group 74"/>
          <p:cNvGrpSpPr>
            <a:grpSpLocks/>
          </p:cNvGrpSpPr>
          <p:nvPr/>
        </p:nvGrpSpPr>
        <p:grpSpPr bwMode="auto">
          <a:xfrm>
            <a:off x="2438400" y="4953000"/>
            <a:ext cx="228600" cy="533400"/>
            <a:chOff x="2653" y="1440"/>
            <a:chExt cx="137" cy="374"/>
          </a:xfrm>
        </p:grpSpPr>
        <p:sp>
          <p:nvSpPr>
            <p:cNvPr id="9288" name="Oval 75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89" name="Line 76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65" name="Group 77"/>
          <p:cNvGrpSpPr>
            <a:grpSpLocks/>
          </p:cNvGrpSpPr>
          <p:nvPr/>
        </p:nvGrpSpPr>
        <p:grpSpPr bwMode="auto">
          <a:xfrm>
            <a:off x="1828800" y="4953000"/>
            <a:ext cx="228600" cy="533400"/>
            <a:chOff x="2653" y="1440"/>
            <a:chExt cx="137" cy="374"/>
          </a:xfrm>
        </p:grpSpPr>
        <p:sp>
          <p:nvSpPr>
            <p:cNvPr id="9286" name="Oval 78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87" name="Line 79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66" name="Group 80"/>
          <p:cNvGrpSpPr>
            <a:grpSpLocks/>
          </p:cNvGrpSpPr>
          <p:nvPr/>
        </p:nvGrpSpPr>
        <p:grpSpPr bwMode="auto">
          <a:xfrm>
            <a:off x="1295400" y="4953000"/>
            <a:ext cx="228600" cy="533400"/>
            <a:chOff x="2653" y="1440"/>
            <a:chExt cx="137" cy="374"/>
          </a:xfrm>
        </p:grpSpPr>
        <p:sp>
          <p:nvSpPr>
            <p:cNvPr id="9284" name="Oval 81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85" name="Line 82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67" name="Line 83"/>
          <p:cNvSpPr>
            <a:spLocks noChangeShapeType="1"/>
          </p:cNvSpPr>
          <p:nvPr/>
        </p:nvSpPr>
        <p:spPr bwMode="auto">
          <a:xfrm>
            <a:off x="3048000" y="49530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9268" name="Group 84"/>
          <p:cNvGrpSpPr>
            <a:grpSpLocks/>
          </p:cNvGrpSpPr>
          <p:nvPr/>
        </p:nvGrpSpPr>
        <p:grpSpPr bwMode="auto">
          <a:xfrm>
            <a:off x="3276600" y="5410200"/>
            <a:ext cx="228600" cy="533400"/>
            <a:chOff x="2653" y="1440"/>
            <a:chExt cx="137" cy="374"/>
          </a:xfrm>
        </p:grpSpPr>
        <p:sp>
          <p:nvSpPr>
            <p:cNvPr id="9282" name="Oval 85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83" name="Line 86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69" name="Line 87"/>
          <p:cNvSpPr>
            <a:spLocks noChangeShapeType="1"/>
          </p:cNvSpPr>
          <p:nvPr/>
        </p:nvSpPr>
        <p:spPr bwMode="auto">
          <a:xfrm>
            <a:off x="6553200" y="49530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70" name="Line 88"/>
          <p:cNvSpPr>
            <a:spLocks noChangeShapeType="1"/>
          </p:cNvSpPr>
          <p:nvPr/>
        </p:nvSpPr>
        <p:spPr bwMode="auto">
          <a:xfrm>
            <a:off x="4419600" y="49530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9271" name="Group 89"/>
          <p:cNvGrpSpPr>
            <a:grpSpLocks/>
          </p:cNvGrpSpPr>
          <p:nvPr/>
        </p:nvGrpSpPr>
        <p:grpSpPr bwMode="auto">
          <a:xfrm>
            <a:off x="6019800" y="5410200"/>
            <a:ext cx="228600" cy="533400"/>
            <a:chOff x="2653" y="1440"/>
            <a:chExt cx="137" cy="374"/>
          </a:xfrm>
        </p:grpSpPr>
        <p:sp>
          <p:nvSpPr>
            <p:cNvPr id="9280" name="Oval 90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81" name="Line 91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72" name="Line 92"/>
          <p:cNvSpPr>
            <a:spLocks noChangeShapeType="1"/>
          </p:cNvSpPr>
          <p:nvPr/>
        </p:nvSpPr>
        <p:spPr bwMode="auto">
          <a:xfrm>
            <a:off x="7924800" y="49530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73" name="Rectangle 93"/>
          <p:cNvSpPr>
            <a:spLocks noChangeArrowheads="1"/>
          </p:cNvSpPr>
          <p:nvPr/>
        </p:nvSpPr>
        <p:spPr bwMode="auto">
          <a:xfrm>
            <a:off x="7162800" y="5486400"/>
            <a:ext cx="5016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.</a:t>
            </a:r>
          </a:p>
        </p:txBody>
      </p:sp>
      <p:sp>
        <p:nvSpPr>
          <p:cNvPr id="9274" name="Line 94"/>
          <p:cNvSpPr>
            <a:spLocks noChangeShapeType="1"/>
          </p:cNvSpPr>
          <p:nvPr/>
        </p:nvSpPr>
        <p:spPr bwMode="auto">
          <a:xfrm>
            <a:off x="1981200" y="40386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75" name="Line 95"/>
          <p:cNvSpPr>
            <a:spLocks noChangeShapeType="1"/>
          </p:cNvSpPr>
          <p:nvPr/>
        </p:nvSpPr>
        <p:spPr bwMode="auto">
          <a:xfrm>
            <a:off x="2514600" y="40386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76" name="Line 96"/>
          <p:cNvSpPr>
            <a:spLocks noChangeShapeType="1"/>
          </p:cNvSpPr>
          <p:nvPr/>
        </p:nvSpPr>
        <p:spPr bwMode="auto">
          <a:xfrm>
            <a:off x="6934200" y="59436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77" name="Line 97"/>
          <p:cNvSpPr>
            <a:spLocks noChangeShapeType="1"/>
          </p:cNvSpPr>
          <p:nvPr/>
        </p:nvSpPr>
        <p:spPr bwMode="auto">
          <a:xfrm>
            <a:off x="1447800" y="40386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010" name="Rectangle 98"/>
          <p:cNvSpPr>
            <a:spLocks noChangeArrowheads="1"/>
          </p:cNvSpPr>
          <p:nvPr/>
        </p:nvSpPr>
        <p:spPr bwMode="auto">
          <a:xfrm>
            <a:off x="838200" y="4267200"/>
            <a:ext cx="7162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FF"/>
                </a:solidFill>
              </a:rPr>
              <a:t>   </a:t>
            </a:r>
            <a:r>
              <a:rPr lang="en-US" sz="2400" b="1">
                <a:solidFill>
                  <a:srgbClr val="FF0066"/>
                </a:solidFill>
              </a:rPr>
              <a:t>Nụ  hồng </a:t>
            </a:r>
            <a:r>
              <a:rPr lang="vi-VN" sz="2400" b="1">
                <a:solidFill>
                  <a:srgbClr val="FF0066"/>
                </a:solidFill>
              </a:rPr>
              <a:t>đ</a:t>
            </a:r>
            <a:r>
              <a:rPr lang="en-US" sz="2400" b="1">
                <a:solidFill>
                  <a:srgbClr val="FF0066"/>
                </a:solidFill>
              </a:rPr>
              <a:t>ỏ  thắm nh</a:t>
            </a:r>
            <a:r>
              <a:rPr lang="vi-VN" sz="2400" b="1">
                <a:solidFill>
                  <a:srgbClr val="FF0066"/>
                </a:solidFill>
              </a:rPr>
              <a:t>ư</a:t>
            </a:r>
            <a:r>
              <a:rPr lang="en-US" sz="2400" b="1">
                <a:solidFill>
                  <a:srgbClr val="FF0066"/>
                </a:solidFill>
              </a:rPr>
              <a:t> khoe sắc ngát h</a:t>
            </a:r>
            <a:r>
              <a:rPr lang="vi-VN" sz="2400" b="1">
                <a:solidFill>
                  <a:srgbClr val="FF0066"/>
                </a:solidFill>
              </a:rPr>
              <a:t>ươ</a:t>
            </a:r>
            <a:r>
              <a:rPr lang="en-US" sz="2400" b="1">
                <a:solidFill>
                  <a:srgbClr val="FF0066"/>
                </a:solidFill>
              </a:rPr>
              <a:t>ng</a:t>
            </a:r>
          </a:p>
        </p:txBody>
      </p:sp>
      <p:sp>
        <p:nvSpPr>
          <p:cNvPr id="39011" name="Rectangle 99"/>
          <p:cNvSpPr>
            <a:spLocks noChangeArrowheads="1"/>
          </p:cNvSpPr>
          <p:nvPr/>
        </p:nvSpPr>
        <p:spPr bwMode="auto">
          <a:xfrm>
            <a:off x="685800" y="6096000"/>
            <a:ext cx="7239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66"/>
                </a:solidFill>
              </a:rPr>
              <a:t>    </a:t>
            </a:r>
            <a:r>
              <a:rPr lang="en-US" sz="2400" b="1">
                <a:solidFill>
                  <a:srgbClr val="FF0066"/>
                </a:solidFill>
              </a:rPr>
              <a:t>Mỗi lúc hoa  nở mang sắc h</a:t>
            </a:r>
            <a:r>
              <a:rPr lang="vi-VN" sz="2400" b="1">
                <a:solidFill>
                  <a:srgbClr val="FF0066"/>
                </a:solidFill>
              </a:rPr>
              <a:t>ươ</a:t>
            </a:r>
            <a:r>
              <a:rPr lang="en-US" sz="2400" b="1">
                <a:solidFill>
                  <a:srgbClr val="FF0066"/>
                </a:solidFill>
              </a:rPr>
              <a:t>ng cho </a:t>
            </a:r>
            <a:r>
              <a:rPr lang="vi-VN" sz="2400" b="1">
                <a:solidFill>
                  <a:srgbClr val="FF0066"/>
                </a:solidFill>
              </a:rPr>
              <a:t>đ</a:t>
            </a:r>
            <a:r>
              <a:rPr lang="en-US" sz="2400" b="1">
                <a:solidFill>
                  <a:srgbClr val="FF0066"/>
                </a:solidFill>
              </a:rPr>
              <a:t>ời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90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9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010" grpId="0"/>
      <p:bldP spid="390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5" descr="8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WordArt 3"/>
          <p:cNvSpPr>
            <a:spLocks noChangeArrowheads="1" noChangeShapeType="1" noTextEdit="1"/>
          </p:cNvSpPr>
          <p:nvPr/>
        </p:nvSpPr>
        <p:spPr bwMode="auto">
          <a:xfrm>
            <a:off x="0" y="685800"/>
            <a:ext cx="9144000" cy="6477000"/>
          </a:xfrm>
          <a:prstGeom prst="rect">
            <a:avLst/>
          </a:prstGeom>
        </p:spPr>
        <p:txBody>
          <a:bodyPr wrap="none" fromWordArt="1">
            <a:prstTxWarp prst="textArchUpPour">
              <a:avLst>
                <a:gd name="adj1" fmla="val 9026916"/>
                <a:gd name="adj2" fmla="val 57991"/>
              </a:avLst>
            </a:prstTxWarp>
          </a:bodyPr>
          <a:lstStyle/>
          <a:p>
            <a:pPr algn="ctr"/>
            <a:r>
              <a:rPr lang="vi-VN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GÌƠ HỌC ĐẾN ĐÂY LÀ KẾT THÚC RỒI HẸN GẶP LẠI CÁC EM VÀO GIỜ SAU NHÉ</a:t>
            </a:r>
            <a:endParaRPr lang="en-US" sz="3600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00FF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</TotalTime>
  <Words>342</Words>
  <Application>Microsoft Office PowerPoint</Application>
  <PresentationFormat>On-screen Show (4:3)</PresentationFormat>
  <Paragraphs>62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.VnTime</vt:lpstr>
      <vt:lpstr>Default Design</vt:lpstr>
      <vt:lpstr> Âm nhạc Tiết 5: Ôn bài hát : Hãy giữ cho em bầu trời xanh                TẬP ĐỌC NHẠC: TĐN SỐ 2</vt:lpstr>
      <vt:lpstr> Âm nhạc Tiết 5: Ôn bài hát : Hãy giữ cho em bầu trời xanh                TẬP ĐỌC NHẠC: TĐN SỐ 2</vt:lpstr>
      <vt:lpstr> Âm nhạc Tiết 5: Ôn bài hát : Hãy giữ cho em bầu trời xanh                TẬP ĐỌC NHẠC: TĐN SỐ 2</vt:lpstr>
      <vt:lpstr> Âm nhạc Tiết 5: Ôn bài hát : Hãy giữ cho em bầu trời xanh                TẬP ĐỌC NHẠC: TĐN SỐ 2</vt:lpstr>
      <vt:lpstr> Âm nhạc Tiết 5: Ôn bài hát : Hãy giữ cho em bầu trời xanh                TẬP ĐỌC NHẠC: TĐN SỐ 2</vt:lpstr>
      <vt:lpstr> Âm nhạc Tiết 5: Ôn bài hát : Hãy giữ cho em bầu trời xanh                TẬP ĐỌC NHẠC: TĐN SỐ 2</vt:lpstr>
      <vt:lpstr> Âm nhạc Tiết 5: Ôn bài hát : Hãy giữ cho em bầu trời xanh                TẬP ĐỌC NHẠC: TĐN SỐ 2</vt:lpstr>
      <vt:lpstr> Âm nhạc Tiết 5: Ôn bài hát : Hãy giữ cho em bầu trời xanh                TẬP ĐỌC NHẠC: TĐN SỐ 2</vt:lpstr>
      <vt:lpstr>Slide 9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CSTeam</cp:lastModifiedBy>
  <cp:revision>50</cp:revision>
  <dcterms:created xsi:type="dcterms:W3CDTF">2009-07-30T01:25:26Z</dcterms:created>
  <dcterms:modified xsi:type="dcterms:W3CDTF">2016-06-30T02:19:04Z</dcterms:modified>
</cp:coreProperties>
</file>