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58" r:id="rId6"/>
    <p:sldId id="271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00CC00"/>
    <a:srgbClr val="FFFF00"/>
    <a:srgbClr val="0000CC"/>
    <a:srgbClr val="00FFFF"/>
    <a:srgbClr val="FF00FF"/>
    <a:srgbClr val="FF66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A9A16-CE09-489D-81F9-A4B3E6DA5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45C41-E51E-47B7-8839-988DFD340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AF71A-9DBF-420D-90A4-BCFD58770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3370-7FA2-47D8-AA9B-07996F83B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EC48-99EA-430C-86F9-D3B92653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78612-626A-4F04-B521-92CD90837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0581-D1DF-40BF-B618-169FFF463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2783-F798-429D-9424-3921638DC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0D01E-7CDE-4ED4-89D9-11A651A05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A014E-96A3-4D81-A9D7-4D4EDC7BA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B325A-4FBA-4E06-B334-7EB389DF2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D925E5-1D44-4493-9BBF-3A97A7F43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228600"/>
            <a:ext cx="7620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660033"/>
                </a:solidFill>
              </a:rPr>
              <a:t/>
            </a:r>
            <a:br>
              <a:rPr lang="en-US" sz="2800">
                <a:solidFill>
                  <a:srgbClr val="660033"/>
                </a:solidFill>
              </a:rPr>
            </a:br>
            <a:r>
              <a:rPr lang="en-US" sz="2800" b="1">
                <a:solidFill>
                  <a:srgbClr val="0000FF"/>
                </a:solidFill>
              </a:rPr>
              <a:t>Âm nhạc</a:t>
            </a:r>
            <a:br>
              <a:rPr lang="en-US" sz="2800" b="1">
                <a:solidFill>
                  <a:srgbClr val="0000FF"/>
                </a:solidFill>
              </a:rPr>
            </a:br>
            <a:r>
              <a:rPr lang="en-US" sz="2800" b="1" i="1">
                <a:solidFill>
                  <a:srgbClr val="FF00FF"/>
                </a:solidFill>
              </a:rPr>
              <a:t>Tiết 4</a:t>
            </a:r>
            <a:r>
              <a:rPr lang="en-US" sz="2800" b="1" i="1">
                <a:solidFill>
                  <a:srgbClr val="FF66FF"/>
                </a:solidFill>
              </a:rPr>
              <a:t>: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3200">
                <a:solidFill>
                  <a:srgbClr val="FF00FF"/>
                </a:solidFill>
              </a:rPr>
              <a:t>Học hát:  Hãy giữ cho em bầu trời xanh</a:t>
            </a:r>
          </a:p>
        </p:txBody>
      </p:sp>
      <p:pic>
        <p:nvPicPr>
          <p:cNvPr id="3084" name="Picture 12" descr="Pictur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057400"/>
            <a:ext cx="6019800" cy="44196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4724400" y="736600"/>
            <a:ext cx="3733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</a:rPr>
              <a:t>Nhạc và lời: Huy Trân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3657600" y="1524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Hãy giữ cho em bầu trời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0" y="152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Nge giai </a:t>
            </a:r>
            <a:r>
              <a:rPr lang="vi-VN" sz="2800" b="1">
                <a:solidFill>
                  <a:srgbClr val="0000CC"/>
                </a:solidFill>
              </a:rPr>
              <a:t>đ</a:t>
            </a:r>
            <a:r>
              <a:rPr lang="en-US" sz="2800" b="1">
                <a:solidFill>
                  <a:srgbClr val="0000CC"/>
                </a:solidFill>
              </a:rPr>
              <a:t>iệu bài hát:</a:t>
            </a:r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/>
          <a:srcRect l="16406" t="17708" r="20313" b="12500"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724400" y="736600"/>
            <a:ext cx="3733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</a:rPr>
              <a:t>Nhạc và lời: Huy Trân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3657600" y="1524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Hãy giữ cho em bầu trời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1524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Học hát </a:t>
            </a:r>
            <a:r>
              <a:rPr lang="en-US" sz="2800" b="1" u="sng">
                <a:solidFill>
                  <a:srgbClr val="0000CC"/>
                </a:solidFill>
              </a:rPr>
              <a:t>Lời 1</a:t>
            </a:r>
            <a:r>
              <a:rPr lang="en-US" sz="2800" b="1">
                <a:solidFill>
                  <a:srgbClr val="0000CC"/>
                </a:solidFill>
              </a:rPr>
              <a:t>:</a:t>
            </a: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/>
          <a:srcRect l="16406" t="17708" r="20313" b="12500"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7748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660033"/>
                </a:solidFill>
              </a:rPr>
              <a:t/>
            </a:r>
            <a:br>
              <a:rPr lang="en-US" sz="2800" smtClean="0">
                <a:solidFill>
                  <a:srgbClr val="660033"/>
                </a:solidFill>
              </a:rPr>
            </a:br>
            <a:r>
              <a:rPr lang="en-US" sz="2800" b="1" smtClean="0">
                <a:solidFill>
                  <a:srgbClr val="0000FF"/>
                </a:solidFill>
              </a:rPr>
              <a:t>Âm nhạc</a:t>
            </a:r>
            <a:br>
              <a:rPr lang="en-US" sz="2800" b="1" smtClean="0">
                <a:solidFill>
                  <a:srgbClr val="0000FF"/>
                </a:solidFill>
              </a:rPr>
            </a:br>
            <a:r>
              <a:rPr lang="en-US" sz="2800" b="1" i="1" smtClean="0">
                <a:solidFill>
                  <a:srgbClr val="FF00FF"/>
                </a:solidFill>
              </a:rPr>
              <a:t>Tiết 4:</a:t>
            </a:r>
            <a:r>
              <a:rPr lang="en-US" sz="2000" b="1" smtClean="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FF00FF"/>
                </a:solidFill>
              </a:rPr>
              <a:t>Học hát: Hãy giữ cho em bầu trời xanh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52400" y="1905000"/>
            <a:ext cx="88392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</a:rPr>
              <a:t>a. Hát kết hợp gõ </a:t>
            </a:r>
            <a:r>
              <a:rPr lang="vi-VN" sz="2800" b="1" u="sng">
                <a:solidFill>
                  <a:srgbClr val="0000CC"/>
                </a:solidFill>
              </a:rPr>
              <a:t>đ</a:t>
            </a:r>
            <a:r>
              <a:rPr lang="en-US" sz="2800" b="1" u="sng">
                <a:solidFill>
                  <a:srgbClr val="0000CC"/>
                </a:solidFill>
              </a:rPr>
              <a:t>ệm theo phách:</a:t>
            </a:r>
          </a:p>
          <a:p>
            <a:endParaRPr lang="en-US" sz="2800" b="1" u="sng">
              <a:solidFill>
                <a:srgbClr val="0000CC"/>
              </a:solidFill>
            </a:endParaRPr>
          </a:p>
          <a:p>
            <a:r>
              <a:rPr lang="en-US" sz="2800" b="1">
                <a:solidFill>
                  <a:srgbClr val="FF0066"/>
                </a:solidFill>
              </a:rPr>
              <a:t>Hãy xua tan những mây mù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en </a:t>
            </a:r>
            <a:r>
              <a:rPr lang="en-US" sz="2800" b="1" u="sng">
                <a:solidFill>
                  <a:srgbClr val="FF0066"/>
                </a:solidFill>
              </a:rPr>
              <a:t>tối</a:t>
            </a:r>
            <a:r>
              <a:rPr lang="en-US" sz="2800" b="1">
                <a:solidFill>
                  <a:srgbClr val="FF0066"/>
                </a:solidFill>
              </a:rPr>
              <a:t>,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ể bầu trời t</a:t>
            </a:r>
            <a:r>
              <a:rPr lang="vi-VN" sz="2800" b="1">
                <a:solidFill>
                  <a:srgbClr val="FF0066"/>
                </a:solidFill>
              </a:rPr>
              <a:t>ươ</a:t>
            </a:r>
            <a:r>
              <a:rPr lang="en-US" sz="2800" b="1">
                <a:solidFill>
                  <a:srgbClr val="FF0066"/>
                </a:solidFill>
              </a:rPr>
              <a:t>i mãi</a:t>
            </a:r>
          </a:p>
          <a:p>
            <a:r>
              <a:rPr lang="en-US" sz="2800" b="1">
                <a:solidFill>
                  <a:srgbClr val="FF0066"/>
                </a:solidFill>
              </a:rPr>
              <a:t>   </a:t>
            </a:r>
            <a:r>
              <a:rPr lang="en-US" sz="2800" b="1">
                <a:solidFill>
                  <a:srgbClr val="0000CC"/>
                </a:solidFill>
              </a:rPr>
              <a:t>x            x      x                 xx       xxx   x            x     x      x</a:t>
            </a:r>
          </a:p>
          <a:p>
            <a:r>
              <a:rPr lang="en-US" sz="2800" b="1">
                <a:solidFill>
                  <a:srgbClr val="FF0066"/>
                </a:solidFill>
              </a:rPr>
              <a:t>một màu </a:t>
            </a:r>
            <a:r>
              <a:rPr lang="en-US" sz="2800" b="1" u="sng">
                <a:solidFill>
                  <a:srgbClr val="FF0066"/>
                </a:solidFill>
              </a:rPr>
              <a:t>xanh</a:t>
            </a:r>
            <a:r>
              <a:rPr lang="en-US" sz="2800" b="1">
                <a:solidFill>
                  <a:srgbClr val="FF0066"/>
                </a:solidFill>
              </a:rPr>
              <a:t>. Hãy bay lên chim bồ câu </a:t>
            </a:r>
            <a:r>
              <a:rPr lang="en-US" sz="2800" b="1" u="sng">
                <a:solidFill>
                  <a:srgbClr val="FF0066"/>
                </a:solidFill>
              </a:rPr>
              <a:t>trắng</a:t>
            </a:r>
            <a:r>
              <a:rPr lang="en-US" sz="2800" b="1">
                <a:solidFill>
                  <a:srgbClr val="FF0066"/>
                </a:solidFill>
              </a:rPr>
              <a:t>, cho bầy                         </a:t>
            </a:r>
          </a:p>
          <a:p>
            <a:r>
              <a:rPr lang="en-US" sz="2800" b="1">
                <a:solidFill>
                  <a:srgbClr val="FF0066"/>
                </a:solidFill>
              </a:rPr>
              <a:t>   </a:t>
            </a:r>
            <a:r>
              <a:rPr lang="en-US" sz="2800" b="1">
                <a:solidFill>
                  <a:srgbClr val="0000CC"/>
                </a:solidFill>
              </a:rPr>
              <a:t>x             xxx     x             x      x     x    x     xxx     x</a:t>
            </a:r>
          </a:p>
          <a:p>
            <a:r>
              <a:rPr lang="en-US" sz="2800" b="1">
                <a:solidFill>
                  <a:srgbClr val="FF0066"/>
                </a:solidFill>
              </a:rPr>
              <a:t>em ca hát d</a:t>
            </a:r>
            <a:r>
              <a:rPr lang="vi-VN" sz="2800" b="1">
                <a:solidFill>
                  <a:srgbClr val="FF0066"/>
                </a:solidFill>
              </a:rPr>
              <a:t>ư</a:t>
            </a:r>
            <a:r>
              <a:rPr lang="en-US" sz="2800" b="1">
                <a:solidFill>
                  <a:srgbClr val="FF0066"/>
                </a:solidFill>
              </a:rPr>
              <a:t>ới trời </a:t>
            </a:r>
            <a:r>
              <a:rPr lang="en-US" sz="2800" b="1" u="sng"/>
              <a:t>xanh</a:t>
            </a:r>
            <a:r>
              <a:rPr lang="en-US" sz="2800" b="1">
                <a:solidFill>
                  <a:srgbClr val="FF0066"/>
                </a:solidFill>
              </a:rPr>
              <a:t>. La la la la la, la la la la la.</a:t>
            </a:r>
          </a:p>
          <a:p>
            <a:r>
              <a:rPr lang="en-US" sz="2800" b="1">
                <a:solidFill>
                  <a:srgbClr val="FF0066"/>
                </a:solidFill>
              </a:rPr>
              <a:t>  </a:t>
            </a:r>
            <a:r>
              <a:rPr lang="en-US" sz="2800" b="1">
                <a:solidFill>
                  <a:srgbClr val="0000CC"/>
                </a:solidFill>
              </a:rPr>
              <a:t>x   x    x     x            xxxx   x   x       x  x  x       x     xx</a:t>
            </a:r>
          </a:p>
          <a:p>
            <a:r>
              <a:rPr lang="en-US" sz="2800" b="1">
                <a:solidFill>
                  <a:srgbClr val="FF0066"/>
                </a:solidFill>
              </a:rPr>
              <a:t>La la la la la, la la la la </a:t>
            </a:r>
            <a:r>
              <a:rPr lang="en-US" sz="2800" b="1" u="sng">
                <a:solidFill>
                  <a:srgbClr val="FF0066"/>
                </a:solidFill>
              </a:rPr>
              <a:t>la.</a:t>
            </a:r>
          </a:p>
          <a:p>
            <a:r>
              <a:rPr lang="en-US" sz="2800" b="1">
                <a:solidFill>
                  <a:srgbClr val="FF0066"/>
                </a:solidFill>
              </a:rPr>
              <a:t>  </a:t>
            </a:r>
            <a:r>
              <a:rPr lang="en-US" sz="2800" b="1">
                <a:solidFill>
                  <a:srgbClr val="0000CC"/>
                </a:solidFill>
              </a:rPr>
              <a:t>x  x      x   x   x      x      xxx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7748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660033"/>
                </a:solidFill>
              </a:rPr>
              <a:t/>
            </a:r>
            <a:br>
              <a:rPr lang="en-US" sz="2800" smtClean="0">
                <a:solidFill>
                  <a:srgbClr val="660033"/>
                </a:solidFill>
              </a:rPr>
            </a:br>
            <a:r>
              <a:rPr lang="en-US" sz="2800" b="1" smtClean="0">
                <a:solidFill>
                  <a:srgbClr val="0000FF"/>
                </a:solidFill>
              </a:rPr>
              <a:t>Âm nhạc</a:t>
            </a:r>
            <a:br>
              <a:rPr lang="en-US" sz="2800" b="1" smtClean="0">
                <a:solidFill>
                  <a:srgbClr val="0000FF"/>
                </a:solidFill>
              </a:rPr>
            </a:br>
            <a:r>
              <a:rPr lang="en-US" sz="2800" b="1" i="1" smtClean="0">
                <a:solidFill>
                  <a:srgbClr val="FF00FF"/>
                </a:solidFill>
              </a:rPr>
              <a:t>Tiết 4:</a:t>
            </a:r>
            <a:r>
              <a:rPr lang="en-US" sz="2000" b="1" smtClean="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FF00FF"/>
                </a:solidFill>
              </a:rPr>
              <a:t>Học hát: Hãy giữ cho em bầu trời xanh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0" y="1905000"/>
            <a:ext cx="88392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</a:rPr>
              <a:t>b. Hát kết hợp gõ </a:t>
            </a:r>
            <a:r>
              <a:rPr lang="vi-VN" sz="2800" b="1" u="sng">
                <a:solidFill>
                  <a:srgbClr val="0000CC"/>
                </a:solidFill>
              </a:rPr>
              <a:t>đ</a:t>
            </a:r>
            <a:r>
              <a:rPr lang="en-US" sz="2800" b="1" u="sng">
                <a:solidFill>
                  <a:srgbClr val="0000CC"/>
                </a:solidFill>
              </a:rPr>
              <a:t>ệm theo nhịp:</a:t>
            </a:r>
          </a:p>
          <a:p>
            <a:endParaRPr lang="en-US" sz="2800" b="1" u="sng">
              <a:solidFill>
                <a:srgbClr val="0000CC"/>
              </a:solidFill>
            </a:endParaRPr>
          </a:p>
          <a:p>
            <a:r>
              <a:rPr lang="en-US" sz="2800" b="1">
                <a:solidFill>
                  <a:srgbClr val="FF0066"/>
                </a:solidFill>
              </a:rPr>
              <a:t>Hãy xua tan những mây mù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en </a:t>
            </a:r>
            <a:r>
              <a:rPr lang="en-US" sz="2800" b="1" u="sng">
                <a:solidFill>
                  <a:srgbClr val="FF0066"/>
                </a:solidFill>
              </a:rPr>
              <a:t>tối</a:t>
            </a:r>
            <a:r>
              <a:rPr lang="en-US" sz="2800" b="1">
                <a:solidFill>
                  <a:srgbClr val="FF0066"/>
                </a:solidFill>
              </a:rPr>
              <a:t>,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ể bầu trời t</a:t>
            </a:r>
            <a:r>
              <a:rPr lang="vi-VN" sz="2800" b="1">
                <a:solidFill>
                  <a:srgbClr val="FF0066"/>
                </a:solidFill>
              </a:rPr>
              <a:t>ươ</a:t>
            </a:r>
            <a:r>
              <a:rPr lang="en-US" sz="2800" b="1">
                <a:solidFill>
                  <a:srgbClr val="FF0066"/>
                </a:solidFill>
              </a:rPr>
              <a:t>i mãi</a:t>
            </a:r>
          </a:p>
          <a:p>
            <a:r>
              <a:rPr lang="en-US" sz="2800" b="1">
                <a:solidFill>
                  <a:srgbClr val="FF0066"/>
                </a:solidFill>
              </a:rPr>
              <a:t>   </a:t>
            </a:r>
            <a:r>
              <a:rPr lang="en-US" sz="2800" b="1">
                <a:solidFill>
                  <a:srgbClr val="0000CC"/>
                </a:solidFill>
              </a:rPr>
              <a:t>              x                         x          xx                 x            x</a:t>
            </a:r>
          </a:p>
          <a:p>
            <a:r>
              <a:rPr lang="en-US" sz="2800" b="1">
                <a:solidFill>
                  <a:srgbClr val="FF0066"/>
                </a:solidFill>
              </a:rPr>
              <a:t>một màu </a:t>
            </a:r>
            <a:r>
              <a:rPr lang="en-US" sz="2800" b="1" u="sng">
                <a:solidFill>
                  <a:srgbClr val="FF0066"/>
                </a:solidFill>
              </a:rPr>
              <a:t>xanh</a:t>
            </a:r>
            <a:r>
              <a:rPr lang="en-US" sz="2800" b="1">
                <a:solidFill>
                  <a:srgbClr val="FF0066"/>
                </a:solidFill>
              </a:rPr>
              <a:t>. Hãy bay lên chim bồ câu </a:t>
            </a:r>
            <a:r>
              <a:rPr lang="en-US" sz="2800" b="1" u="sng">
                <a:solidFill>
                  <a:srgbClr val="FF0066"/>
                </a:solidFill>
              </a:rPr>
              <a:t>trắng</a:t>
            </a:r>
            <a:r>
              <a:rPr lang="en-US" sz="2800" b="1">
                <a:solidFill>
                  <a:srgbClr val="FF0066"/>
                </a:solidFill>
              </a:rPr>
              <a:t>, cho bầy                         </a:t>
            </a:r>
          </a:p>
          <a:p>
            <a:r>
              <a:rPr lang="en-US" sz="2800" b="1">
                <a:solidFill>
                  <a:srgbClr val="FF0066"/>
                </a:solidFill>
              </a:rPr>
              <a:t>   </a:t>
            </a:r>
            <a:r>
              <a:rPr lang="en-US" sz="2800" b="1">
                <a:solidFill>
                  <a:srgbClr val="0000CC"/>
                </a:solidFill>
              </a:rPr>
              <a:t>                xx                    x              x           xx     </a:t>
            </a:r>
          </a:p>
          <a:p>
            <a:r>
              <a:rPr lang="en-US" sz="2800" b="1">
                <a:solidFill>
                  <a:srgbClr val="FF0066"/>
                </a:solidFill>
              </a:rPr>
              <a:t>em ca hát d</a:t>
            </a:r>
            <a:r>
              <a:rPr lang="vi-VN" sz="2800" b="1">
                <a:solidFill>
                  <a:srgbClr val="FF0066"/>
                </a:solidFill>
              </a:rPr>
              <a:t>ư</a:t>
            </a:r>
            <a:r>
              <a:rPr lang="en-US" sz="2800" b="1">
                <a:solidFill>
                  <a:srgbClr val="FF0066"/>
                </a:solidFill>
              </a:rPr>
              <a:t>ới trời </a:t>
            </a:r>
            <a:r>
              <a:rPr lang="en-US" sz="2800" b="1" u="sng"/>
              <a:t>xanh</a:t>
            </a:r>
            <a:r>
              <a:rPr lang="en-US" sz="2800" b="1">
                <a:solidFill>
                  <a:srgbClr val="FF0066"/>
                </a:solidFill>
              </a:rPr>
              <a:t>. La la la la la, la la la la la.</a:t>
            </a:r>
          </a:p>
          <a:p>
            <a:r>
              <a:rPr lang="en-US" sz="2800" b="1">
                <a:solidFill>
                  <a:srgbClr val="FF0066"/>
                </a:solidFill>
              </a:rPr>
              <a:t>  </a:t>
            </a:r>
            <a:r>
              <a:rPr lang="en-US" sz="2800" b="1">
                <a:solidFill>
                  <a:srgbClr val="0000CC"/>
                </a:solidFill>
              </a:rPr>
              <a:t>x         x                    xx           x       x      x               x</a:t>
            </a:r>
          </a:p>
          <a:p>
            <a:r>
              <a:rPr lang="en-US" sz="2800" b="1">
                <a:solidFill>
                  <a:srgbClr val="FF0066"/>
                </a:solidFill>
              </a:rPr>
              <a:t>La la la la la, la la la la </a:t>
            </a:r>
            <a:r>
              <a:rPr lang="en-US" sz="2800" b="1" u="sng">
                <a:solidFill>
                  <a:srgbClr val="FF0066"/>
                </a:solidFill>
              </a:rPr>
              <a:t>la.</a:t>
            </a:r>
          </a:p>
          <a:p>
            <a:r>
              <a:rPr lang="en-US" sz="2800" b="1">
                <a:solidFill>
                  <a:srgbClr val="FF0066"/>
                </a:solidFill>
              </a:rPr>
              <a:t>  </a:t>
            </a:r>
            <a:r>
              <a:rPr lang="en-US" sz="2800" b="1">
                <a:solidFill>
                  <a:srgbClr val="0000CC"/>
                </a:solidFill>
              </a:rPr>
              <a:t>    x      x       x              xx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7748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660033"/>
                </a:solidFill>
              </a:rPr>
              <a:t/>
            </a:r>
            <a:br>
              <a:rPr lang="en-US" sz="2800" smtClean="0">
                <a:solidFill>
                  <a:srgbClr val="660033"/>
                </a:solidFill>
              </a:rPr>
            </a:br>
            <a:r>
              <a:rPr lang="en-US" sz="2800" b="1" smtClean="0">
                <a:solidFill>
                  <a:srgbClr val="0000FF"/>
                </a:solidFill>
              </a:rPr>
              <a:t>Âm nhạc</a:t>
            </a:r>
            <a:br>
              <a:rPr lang="en-US" sz="2800" b="1" smtClean="0">
                <a:solidFill>
                  <a:srgbClr val="0000FF"/>
                </a:solidFill>
              </a:rPr>
            </a:br>
            <a:r>
              <a:rPr lang="en-US" sz="2800" b="1" i="1" smtClean="0">
                <a:solidFill>
                  <a:srgbClr val="FF00FF"/>
                </a:solidFill>
              </a:rPr>
              <a:t>Tiết 4:</a:t>
            </a:r>
            <a:r>
              <a:rPr lang="en-US" sz="2000" b="1" smtClean="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FF00FF"/>
                </a:solidFill>
              </a:rPr>
              <a:t>Học hát: Hãy giữ cho em bầu trời xanh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52400" y="190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</a:rPr>
              <a:t>c. Hát kết hợp biểu diễn:</a:t>
            </a:r>
          </a:p>
          <a:p>
            <a:endParaRPr lang="en-US" sz="2800" b="1" u="sng">
              <a:solidFill>
                <a:srgbClr val="0000CC"/>
              </a:solidFill>
            </a:endParaRPr>
          </a:p>
        </p:txBody>
      </p:sp>
      <p:pic>
        <p:nvPicPr>
          <p:cNvPr id="21508" name="Picture 4" descr="spek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590800"/>
            <a:ext cx="4191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36368hded4derz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590800"/>
            <a:ext cx="1752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2" descr="ANd9GcTCpDbYyL8Og7SjrxwYWHxnoUiCX7b_rfcGc-DNyqX3Vib2AFK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WordArt 9"/>
          <p:cNvSpPr>
            <a:spLocks noChangeArrowheads="1" noChangeShapeType="1" noTextEdit="1"/>
          </p:cNvSpPr>
          <p:nvPr/>
        </p:nvSpPr>
        <p:spPr bwMode="auto">
          <a:xfrm>
            <a:off x="152400" y="609600"/>
            <a:ext cx="8991600" cy="48768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9883260"/>
                <a:gd name="adj2" fmla="val 495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Tiết học đã kết thúc hẹn gặp lại các em vào giờ sau nhé</a:t>
            </a: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277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 Âm nhạc Tiết 4: Học hát: Hãy giữ cho em bầu trời xanh</vt:lpstr>
      <vt:lpstr> Âm nhạc Tiết 4: Học hát: Hãy giữ cho em bầu trời xanh</vt:lpstr>
      <vt:lpstr> Âm nhạc Tiết 4: Học hát: Hãy giữ cho em bầu trời xanh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…. Ngµy….th¸ng……n¨m 2009 ¢m nh¹c Häc h¸t:  Mµu xanh quª h­¬ng</dc:title>
  <dc:creator>User</dc:creator>
  <cp:lastModifiedBy>CSTeam</cp:lastModifiedBy>
  <cp:revision>128</cp:revision>
  <dcterms:created xsi:type="dcterms:W3CDTF">2007-01-17T21:20:02Z</dcterms:created>
  <dcterms:modified xsi:type="dcterms:W3CDTF">2016-06-30T02:19:02Z</dcterms:modified>
</cp:coreProperties>
</file>