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371" r:id="rId3"/>
    <p:sldId id="403" r:id="rId4"/>
    <p:sldId id="387" r:id="rId5"/>
    <p:sldId id="394" r:id="rId6"/>
    <p:sldId id="395" r:id="rId7"/>
    <p:sldId id="401" r:id="rId8"/>
    <p:sldId id="397" r:id="rId9"/>
    <p:sldId id="402" r:id="rId10"/>
    <p:sldId id="409" r:id="rId11"/>
    <p:sldId id="406" r:id="rId12"/>
    <p:sldId id="370" r:id="rId13"/>
    <p:sldId id="407" r:id="rId14"/>
    <p:sldId id="373" r:id="rId15"/>
    <p:sldId id="408" r:id="rId16"/>
  </p:sldIdLst>
  <p:sldSz cx="9144000" cy="5715000" type="screen16x10"/>
  <p:notesSz cx="6858000" cy="9144000"/>
  <p:embeddedFontLst>
    <p:embeddedFont>
      <p:font typeface="宋体" pitchFamily="2" charset="-122"/>
      <p:regular r:id="rId18"/>
    </p:embeddedFont>
    <p:embeddedFont>
      <p:font typeface=".VnAvant" pitchFamily="34" charset="0"/>
      <p:regular r:id="rId19"/>
      <p:bold r:id="rId20"/>
      <p:italic r:id="rId21"/>
    </p:embeddedFont>
    <p:embeddedFont>
      <p:font typeface="Arial Black" pitchFamily="34" charset="0"/>
      <p:bold r:id="rId22"/>
    </p:embeddedFont>
    <p:embeddedFont>
      <p:font typeface="Tahoma" pitchFamily="34" charset="0"/>
      <p:regular r:id="rId23"/>
      <p:bold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omic Sans MS" pitchFamily="66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66"/>
    <a:srgbClr val="99FFCC"/>
    <a:srgbClr val="00CCFF"/>
    <a:srgbClr val="FF66FF"/>
    <a:srgbClr val="FFFF99"/>
    <a:srgbClr val="0066CC"/>
    <a:srgbClr val="FF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49" d="100"/>
          <a:sy n="49" d="100"/>
        </p:scale>
        <p:origin x="-619" y="-77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jp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3.png"/><Relationship Id="rId18" Type="http://schemas.openxmlformats.org/officeDocument/2006/relationships/image" Target="../media/image18.gif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12" Type="http://schemas.openxmlformats.org/officeDocument/2006/relationships/slide" Target="slide9.xml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11.jpeg"/><Relationship Id="rId19" Type="http://schemas.openxmlformats.org/officeDocument/2006/relationships/image" Target="../media/image19.gif"/><Relationship Id="rId4" Type="http://schemas.openxmlformats.org/officeDocument/2006/relationships/slide" Target="slide8.xml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1.gif"/><Relationship Id="rId18" Type="http://schemas.openxmlformats.org/officeDocument/2006/relationships/image" Target="../media/image26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5.xml"/><Relationship Id="rId7" Type="http://schemas.openxmlformats.org/officeDocument/2006/relationships/audio" Target="../media/audio3.wav"/><Relationship Id="rId12" Type="http://schemas.openxmlformats.org/officeDocument/2006/relationships/image" Target="../media/image20.gif"/><Relationship Id="rId17" Type="http://schemas.openxmlformats.org/officeDocument/2006/relationships/image" Target="../media/image25.gif"/><Relationship Id="rId2" Type="http://schemas.openxmlformats.org/officeDocument/2006/relationships/tags" Target="../tags/tag3.xml"/><Relationship Id="rId16" Type="http://schemas.openxmlformats.org/officeDocument/2006/relationships/image" Target="../media/image24.gif"/><Relationship Id="rId20" Type="http://schemas.openxmlformats.org/officeDocument/2006/relationships/image" Target="../media/image28.png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3.gif"/><Relationship Id="rId10" Type="http://schemas.openxmlformats.org/officeDocument/2006/relationships/audio" Target="../media/audio6.wav"/><Relationship Id="rId19" Type="http://schemas.openxmlformats.org/officeDocument/2006/relationships/image" Target="../media/image27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5.wav"/><Relationship Id="rId14" Type="http://schemas.openxmlformats.org/officeDocument/2006/relationships/image" Target="../media/image22.gif"/><Relationship Id="rId22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1.gif"/><Relationship Id="rId18" Type="http://schemas.openxmlformats.org/officeDocument/2006/relationships/image" Target="../media/image26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5.xml"/><Relationship Id="rId7" Type="http://schemas.openxmlformats.org/officeDocument/2006/relationships/audio" Target="../media/audio3.wav"/><Relationship Id="rId12" Type="http://schemas.openxmlformats.org/officeDocument/2006/relationships/image" Target="../media/image20.gif"/><Relationship Id="rId17" Type="http://schemas.openxmlformats.org/officeDocument/2006/relationships/image" Target="../media/image25.gif"/><Relationship Id="rId2" Type="http://schemas.openxmlformats.org/officeDocument/2006/relationships/tags" Target="../tags/tag5.xml"/><Relationship Id="rId16" Type="http://schemas.openxmlformats.org/officeDocument/2006/relationships/image" Target="../media/image24.gif"/><Relationship Id="rId20" Type="http://schemas.openxmlformats.org/officeDocument/2006/relationships/image" Target="../media/image28.png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3.gif"/><Relationship Id="rId10" Type="http://schemas.openxmlformats.org/officeDocument/2006/relationships/audio" Target="../media/audio6.wav"/><Relationship Id="rId19" Type="http://schemas.openxmlformats.org/officeDocument/2006/relationships/image" Target="../media/image27.pn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5.wav"/><Relationship Id="rId14" Type="http://schemas.openxmlformats.org/officeDocument/2006/relationships/image" Target="../media/image22.gif"/><Relationship Id="rId22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5.wav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11" Type="http://schemas.openxmlformats.org/officeDocument/2006/relationships/slide" Target="slide5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audio" Target="../media/audio3.wav"/><Relationship Id="rId18" Type="http://schemas.openxmlformats.org/officeDocument/2006/relationships/image" Target="../media/image20.gif"/><Relationship Id="rId26" Type="http://schemas.openxmlformats.org/officeDocument/2006/relationships/image" Target="../media/image35.gif"/><Relationship Id="rId3" Type="http://schemas.openxmlformats.org/officeDocument/2006/relationships/tags" Target="../tags/tag8.xml"/><Relationship Id="rId21" Type="http://schemas.openxmlformats.org/officeDocument/2006/relationships/image" Target="../media/image23.gif"/><Relationship Id="rId7" Type="http://schemas.openxmlformats.org/officeDocument/2006/relationships/tags" Target="../tags/tag12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4.gif"/><Relationship Id="rId2" Type="http://schemas.openxmlformats.org/officeDocument/2006/relationships/tags" Target="../tags/tag7.xml"/><Relationship Id="rId16" Type="http://schemas.openxmlformats.org/officeDocument/2006/relationships/audio" Target="../media/audio8.wav"/><Relationship Id="rId20" Type="http://schemas.openxmlformats.org/officeDocument/2006/relationships/image" Target="../media/image22.gif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audio" Target="../media/audio7.wav"/><Relationship Id="rId24" Type="http://schemas.openxmlformats.org/officeDocument/2006/relationships/image" Target="../media/image26.gif"/><Relationship Id="rId5" Type="http://schemas.openxmlformats.org/officeDocument/2006/relationships/tags" Target="../tags/tag10.xml"/><Relationship Id="rId15" Type="http://schemas.openxmlformats.org/officeDocument/2006/relationships/audio" Target="../media/audio6.wav"/><Relationship Id="rId23" Type="http://schemas.openxmlformats.org/officeDocument/2006/relationships/image" Target="../media/image25.gif"/><Relationship Id="rId28" Type="http://schemas.openxmlformats.org/officeDocument/2006/relationships/image" Target="../media/image36.jp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21.gif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4.gif"/><Relationship Id="rId27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" y="29056"/>
            <a:ext cx="9141571" cy="570527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60401" y="2959097"/>
            <a:ext cx="7968343" cy="1331676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57.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CỘNG DẠNG 17 - 2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143" y="1333260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4648" y="2162602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15 - 2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4648" y="2808933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16 - 3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08382" y="2169862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14 - 2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08382" y="2816193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13 - 3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76630" y="2177122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16 - 5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76630" y="2823453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17 - 6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78700" y="2155354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18 - 4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8700" y="2801685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19 - 8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47801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0817" y="221576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13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3563" y="2861642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13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2305" y="221576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12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9565" y="2832614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10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936" y="2227918"/>
            <a:ext cx="868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11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32196" y="2844766"/>
            <a:ext cx="868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11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61736" y="219889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14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68996" y="2830258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15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396" y="2162602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15 - 2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3396" y="2808933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16 - 3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4840" y="2155348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14 - 2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64840" y="2801679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13 - 3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6630" y="2177122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16 - 5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6630" y="2823453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17 - 6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78700" y="2155354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18 - 4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78700" y="2801685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19 - 8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56028"/>
            <a:ext cx="901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7" y="713374"/>
            <a:ext cx="75342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56028"/>
            <a:ext cx="901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77"/>
          <a:stretch/>
        </p:blipFill>
        <p:spPr>
          <a:xfrm>
            <a:off x="130629" y="809805"/>
            <a:ext cx="1945596" cy="4667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9"/>
          <a:stretch/>
        </p:blipFill>
        <p:spPr>
          <a:xfrm>
            <a:off x="7481773" y="779152"/>
            <a:ext cx="1495651" cy="46672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968166" y="3560172"/>
            <a:ext cx="1393371" cy="1593939"/>
            <a:chOff x="5878286" y="2815771"/>
            <a:chExt cx="1393371" cy="159393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2449" b="99592" l="29330" r="463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93" t="61262" r="51918" b="11372"/>
            <a:stretch/>
          </p:blipFill>
          <p:spPr>
            <a:xfrm>
              <a:off x="6066971" y="2815771"/>
              <a:ext cx="1204686" cy="127725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9184" b="100000" l="30088" r="359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69" t="84830" r="62425" b="5464"/>
            <a:stretch/>
          </p:blipFill>
          <p:spPr>
            <a:xfrm>
              <a:off x="5878286" y="3956685"/>
              <a:ext cx="580571" cy="453025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653" b="99388" l="54741" r="726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31" t="62583" r="27365" b="3265"/>
          <a:stretch/>
        </p:blipFill>
        <p:spPr>
          <a:xfrm>
            <a:off x="5021944" y="3628344"/>
            <a:ext cx="1175657" cy="15939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757710" y="2200483"/>
            <a:ext cx="1451430" cy="1693032"/>
            <a:chOff x="5558971" y="3122651"/>
            <a:chExt cx="1451430" cy="169303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857" b="66735" l="28951" r="462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98" t="32577" r="53949" b="33271"/>
            <a:stretch/>
          </p:blipFill>
          <p:spPr>
            <a:xfrm>
              <a:off x="5733143" y="3122651"/>
              <a:ext cx="1277258" cy="159394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163" b="67959" l="27434" r="367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34" t="50000" r="61848" b="33272"/>
            <a:stretch/>
          </p:blipFill>
          <p:spPr>
            <a:xfrm>
              <a:off x="5558971" y="4034945"/>
              <a:ext cx="754744" cy="780738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9" b="39796" l="28951" r="462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82" t="3265" r="52995" b="59620"/>
          <a:stretch/>
        </p:blipFill>
        <p:spPr>
          <a:xfrm>
            <a:off x="2931882" y="836748"/>
            <a:ext cx="1335315" cy="173228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449" b="70000" l="55879" r="882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61" t="35561" r="27172" b="33272"/>
          <a:stretch/>
        </p:blipFill>
        <p:spPr>
          <a:xfrm>
            <a:off x="4949372" y="2378403"/>
            <a:ext cx="1248229" cy="14546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82" b="43878" l="53477" r="724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76" r="26786" b="57286"/>
          <a:stretch/>
        </p:blipFill>
        <p:spPr>
          <a:xfrm>
            <a:off x="4949372" y="706120"/>
            <a:ext cx="1306286" cy="199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3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64908E-6 L -0.36441 -0.20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-10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21988E-7 L -0.13246 0.007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10772E-8 L -0.34045 0.533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66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43753E-6 L 0.34201 -0.012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-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3642E-6 L 0.13889 -0.190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4" y="-95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759E-6 L 0.34532 0.04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24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886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6" y="975404"/>
            <a:ext cx="7882826" cy="35820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4174" y="386080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8572" y="3738049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0836" y="386116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9236" y="387262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9515" y="769456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128598"/>
            <a:ext cx="886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515" y="769456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0" y="1292674"/>
            <a:ext cx="8372576" cy="35081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96464" y="413656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8292" y="401381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2500" y="413692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7704" y="413387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7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3" y="854528"/>
            <a:ext cx="8877300" cy="3775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3" y="4397829"/>
            <a:ext cx="8877300" cy="119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429" y="1995725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5" b="15429"/>
          <a:stretch/>
        </p:blipFill>
        <p:spPr>
          <a:xfrm>
            <a:off x="-1" y="0"/>
            <a:ext cx="9144001" cy="5710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293" y="2264229"/>
            <a:ext cx="3935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1</a:t>
            </a:r>
            <a:endParaRPr lang="en-US" sz="9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5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42545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762000"/>
            <a:ext cx="2865438" cy="473075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2" y="2400101"/>
            <a:ext cx="1908401" cy="193079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8" y="923128"/>
            <a:ext cx="1635773" cy="16089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5" y="232626"/>
            <a:ext cx="1840245" cy="201124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rId8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5016500"/>
            <a:ext cx="6838950" cy="6985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10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698500"/>
            <a:ext cx="381000" cy="254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579562"/>
            <a:ext cx="482600" cy="402167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261938"/>
            <a:ext cx="477100" cy="48270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044650"/>
            <a:ext cx="477100" cy="4827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7" y="2662576"/>
            <a:ext cx="1772087" cy="185034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rId12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2603500"/>
            <a:ext cx="609600" cy="50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503439" y="2658319"/>
            <a:ext cx="1772087" cy="185034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69009" y="935862"/>
            <a:ext cx="1635773" cy="1619055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9" y="235410"/>
            <a:ext cx="1840245" cy="201124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" action="ppaction://noaction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56488" y="2400101"/>
            <a:ext cx="1908401" cy="193079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16501"/>
            <a:ext cx="914400" cy="6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56106"/>
            <a:ext cx="1255713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283104"/>
            <a:ext cx="1435100" cy="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8" y="-97895"/>
            <a:ext cx="17938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32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59133" y="4544791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372414" y="4544791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14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1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6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46" y="1611974"/>
            <a:ext cx="4158701" cy="2507018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13059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6399103" y="4517582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B. 18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796497" y="4568655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A. 17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1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6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15" y="1620344"/>
            <a:ext cx="4100286" cy="2505730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2290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38973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8889999"/>
            <a:ext cx="4224338" cy="3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6" y="1736977"/>
            <a:ext cx="1146175" cy="901124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1997270"/>
            <a:ext cx="2286000" cy="16149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278390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1907972"/>
            <a:ext cx="762000" cy="19537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1907972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1907972"/>
            <a:ext cx="762000" cy="19537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1907972"/>
            <a:ext cx="762000" cy="1953737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1907972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1907972"/>
            <a:ext cx="762000" cy="1953737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1907972"/>
            <a:ext cx="762000" cy="19537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1907972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1907972"/>
            <a:ext cx="762000" cy="19537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1907972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:a16="http://schemas.microsoft.com/office/drawing/2014/main" xmlns="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80" y="3735398"/>
            <a:ext cx="2514845" cy="179134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60728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758767" y="492844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18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49477" y="4956246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17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00939" y="4158427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16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78274" y="4136750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15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6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54" y="1611315"/>
            <a:ext cx="3571443" cy="2263591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3621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371&quot;/&gt;&lt;/object&gt;&lt;object type=&quot;3&quot; unique_id=&quot;10006&quot;&gt;&lt;property id=&quot;20148&quot; value=&quot;5&quot;/&gt;&lt;property id=&quot;20300&quot; value=&quot;Slide 3&quot;/&gt;&lt;property id=&quot;20307&quot; value=&quot;403&quot;/&gt;&lt;/object&gt;&lt;object type=&quot;3&quot; unique_id=&quot;10007&quot;&gt;&lt;property id=&quot;20148&quot; value=&quot;5&quot;/&gt;&lt;property id=&quot;20300&quot; value=&quot;Slide 4&quot;/&gt;&lt;property id=&quot;20307&quot; value=&quot;387&quot;/&gt;&lt;/object&gt;&lt;object type=&quot;3&quot; unique_id=&quot;10008&quot;&gt;&lt;property id=&quot;20148&quot; value=&quot;5&quot;/&gt;&lt;property id=&quot;20300&quot; value=&quot;Slide 5&quot;/&gt;&lt;property id=&quot;20307&quot; value=&quot;394&quot;/&gt;&lt;/object&gt;&lt;object type=&quot;3&quot; unique_id=&quot;10009&quot;&gt;&lt;property id=&quot;20148&quot; value=&quot;5&quot;/&gt;&lt;property id=&quot;20300&quot; value=&quot;Slide 6&quot;/&gt;&lt;property id=&quot;20307&quot; value=&quot;395&quot;/&gt;&lt;/object&gt;&lt;object type=&quot;3&quot; unique_id=&quot;10010&quot;&gt;&lt;property id=&quot;20148&quot; value=&quot;5&quot;/&gt;&lt;property id=&quot;20300&quot; value=&quot;Slide 7&quot;/&gt;&lt;property id=&quot;20307&quot; value=&quot;401&quot;/&gt;&lt;/object&gt;&lt;object type=&quot;3&quot; unique_id=&quot;10011&quot;&gt;&lt;property id=&quot;20148&quot; value=&quot;5&quot;/&gt;&lt;property id=&quot;20300&quot; value=&quot;Slide 8&quot;/&gt;&lt;property id=&quot;20307&quot; value=&quot;397&quot;/&gt;&lt;/object&gt;&lt;object type=&quot;3&quot; unique_id=&quot;10012&quot;&gt;&lt;property id=&quot;20148&quot; value=&quot;5&quot;/&gt;&lt;property id=&quot;20300&quot; value=&quot;Slide 9&quot;/&gt;&lt;property id=&quot;20307&quot; value=&quot;402&quot;/&gt;&lt;/object&gt;&lt;object type=&quot;3&quot; unique_id=&quot;10013&quot;&gt;&lt;property id=&quot;20148&quot; value=&quot;5&quot;/&gt;&lt;property id=&quot;20300&quot; value=&quot;Slide 10&quot;/&gt;&lt;property id=&quot;20307&quot; value=&quot;409&quot;/&gt;&lt;/object&gt;&lt;object type=&quot;3&quot; unique_id=&quot;10014&quot;&gt;&lt;property id=&quot;20148&quot; value=&quot;5&quot;/&gt;&lt;property id=&quot;20300&quot; value=&quot;Slide 11&quot;/&gt;&lt;property id=&quot;20307&quot; value=&quot;406&quot;/&gt;&lt;/object&gt;&lt;object type=&quot;3&quot; unique_id=&quot;10015&quot;&gt;&lt;property id=&quot;20148&quot; value=&quot;5&quot;/&gt;&lt;property id=&quot;20300&quot; value=&quot;Slide 12&quot;/&gt;&lt;property id=&quot;20307&quot; value=&quot;370&quot;/&gt;&lt;/object&gt;&lt;object type=&quot;3&quot; unique_id=&quot;10016&quot;&gt;&lt;property id=&quot;20148&quot; value=&quot;5&quot;/&gt;&lt;property id=&quot;20300&quot; value=&quot;Slide 13&quot;/&gt;&lt;property id=&quot;20307&quot; value=&quot;407&quot;/&gt;&lt;/object&gt;&lt;object type=&quot;3&quot; unique_id=&quot;10017&quot;&gt;&lt;property id=&quot;20148&quot; value=&quot;5&quot;/&gt;&lt;property id=&quot;20300&quot; value=&quot;Slide 14&quot;/&gt;&lt;property id=&quot;20307&quot; value=&quot;373&quot;/&gt;&lt;/object&gt;&lt;object type=&quot;3&quot; unique_id=&quot;10018&quot;&gt;&lt;property id=&quot;20148&quot; value=&quot;5&quot;/&gt;&lt;property id=&quot;20300&quot; value=&quot;Slide 15&quot;/&gt;&lt;property id=&quot;20307&quot; value=&quot;408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3016</TotalTime>
  <Words>229</Words>
  <Application>Microsoft Office PowerPoint</Application>
  <PresentationFormat>On-screen Show (16:10)</PresentationFormat>
  <Paragraphs>73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宋体</vt:lpstr>
      <vt:lpstr>.VnAvant</vt:lpstr>
      <vt:lpstr>Arial Black</vt:lpstr>
      <vt:lpstr>Times New Roman</vt:lpstr>
      <vt:lpstr>Tahoma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MTC</cp:lastModifiedBy>
  <cp:revision>295</cp:revision>
  <dcterms:created xsi:type="dcterms:W3CDTF">2020-02-10T09:35:50Z</dcterms:created>
  <dcterms:modified xsi:type="dcterms:W3CDTF">2021-03-11T05:23:10Z</dcterms:modified>
</cp:coreProperties>
</file>