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6" r:id="rId2"/>
    <p:sldId id="365" r:id="rId3"/>
    <p:sldId id="410" r:id="rId4"/>
    <p:sldId id="415" r:id="rId5"/>
    <p:sldId id="424" r:id="rId6"/>
    <p:sldId id="433" r:id="rId7"/>
    <p:sldId id="435" r:id="rId8"/>
    <p:sldId id="416" r:id="rId9"/>
    <p:sldId id="436" r:id="rId10"/>
  </p:sldIdLst>
  <p:sldSz cx="9144000" cy="5715000" type="screen16x1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宋体" pitchFamily="2" charset="-122"/>
      <p:regular r:id="rId16"/>
    </p:embeddedFont>
    <p:embeddedFont>
      <p:font typeface=".VnAvant" pitchFamily="34" charset="0"/>
      <p:regular r:id="rId17"/>
      <p:bold r:id="rId18"/>
      <p:italic r:id="rId19"/>
    </p:embeddedFont>
    <p:embeddedFont>
      <p:font typeface="Arial Black" pitchFamily="34" charset="0"/>
      <p:bold r:id="rId20"/>
    </p:embeddedFont>
    <p:embeddedFont>
      <p:font typeface="Tahoma" pitchFamily="34" charset="0"/>
      <p:regular r:id="rId21"/>
      <p:bold r:id="rId22"/>
    </p:embeddedFont>
  </p:embeddedFontLst>
  <p:custDataLst>
    <p:tags r:id="rId23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993366"/>
    <a:srgbClr val="00CCFF"/>
    <a:srgbClr val="FF66FF"/>
    <a:srgbClr val="FFFF99"/>
    <a:srgbClr val="FFCCFF"/>
    <a:srgbClr val="99FF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50" d="100"/>
          <a:sy n="50" d="100"/>
        </p:scale>
        <p:origin x="-595" y="-6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9.gif"/><Relationship Id="rId18" Type="http://schemas.openxmlformats.org/officeDocument/2006/relationships/image" Target="../media/image14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jpg"/><Relationship Id="rId7" Type="http://schemas.openxmlformats.org/officeDocument/2006/relationships/audio" Target="../media/audio3.wav"/><Relationship Id="rId12" Type="http://schemas.openxmlformats.org/officeDocument/2006/relationships/image" Target="../media/image8.gif"/><Relationship Id="rId17" Type="http://schemas.openxmlformats.org/officeDocument/2006/relationships/image" Target="../media/image13.gif"/><Relationship Id="rId2" Type="http://schemas.openxmlformats.org/officeDocument/2006/relationships/tags" Target="../tags/tag3.xml"/><Relationship Id="rId16" Type="http://schemas.openxmlformats.org/officeDocument/2006/relationships/image" Target="../media/image12.gif"/><Relationship Id="rId20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11.gif"/><Relationship Id="rId10" Type="http://schemas.openxmlformats.org/officeDocument/2006/relationships/audio" Target="../media/audio6.wav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audio" Target="../media/audio5.wav"/><Relationship Id="rId1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9.gif"/><Relationship Id="rId18" Type="http://schemas.openxmlformats.org/officeDocument/2006/relationships/image" Target="../media/image14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2.jpg"/><Relationship Id="rId7" Type="http://schemas.openxmlformats.org/officeDocument/2006/relationships/audio" Target="../media/audio3.wav"/><Relationship Id="rId12" Type="http://schemas.openxmlformats.org/officeDocument/2006/relationships/image" Target="../media/image8.gif"/><Relationship Id="rId17" Type="http://schemas.openxmlformats.org/officeDocument/2006/relationships/image" Target="../media/image13.gif"/><Relationship Id="rId2" Type="http://schemas.openxmlformats.org/officeDocument/2006/relationships/tags" Target="../tags/tag5.xml"/><Relationship Id="rId16" Type="http://schemas.openxmlformats.org/officeDocument/2006/relationships/image" Target="../media/image12.gif"/><Relationship Id="rId20" Type="http://schemas.openxmlformats.org/officeDocument/2006/relationships/image" Target="../media/image16.png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11.gif"/><Relationship Id="rId10" Type="http://schemas.openxmlformats.org/officeDocument/2006/relationships/audio" Target="../media/audio6.wav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5.wav"/><Relationship Id="rId1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7"/>
          <a:stretch/>
        </p:blipFill>
        <p:spPr>
          <a:xfrm>
            <a:off x="0" y="0"/>
            <a:ext cx="9144000" cy="57052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69260" y="783775"/>
            <a:ext cx="7895772" cy="2873829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53</a:t>
            </a:r>
          </a:p>
          <a:p>
            <a:pPr algn="ctr">
              <a:lnSpc>
                <a:spcPct val="150000"/>
              </a:lnSpc>
            </a:pPr>
            <a:r>
              <a:rPr lang="en-US" sz="66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XĂNG – TI - MÉT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57712" y="10159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87" y="887993"/>
            <a:ext cx="4844237" cy="3023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6" y="4513385"/>
            <a:ext cx="1929419" cy="972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03" y="4455886"/>
            <a:ext cx="2106597" cy="1044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74" y="3984414"/>
            <a:ext cx="4972700" cy="15604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flipH="1">
            <a:off x="893733" y="3780953"/>
            <a:ext cx="716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Xăng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tắt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cm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/>
        </p:blipFill>
        <p:spPr>
          <a:xfrm>
            <a:off x="9982" y="0"/>
            <a:ext cx="9134017" cy="56857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885" y="1643970"/>
            <a:ext cx="51816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8571" y="3259719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1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88997" y="4233192"/>
            <a:ext cx="2030524" cy="585551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402278" y="4233192"/>
            <a:ext cx="2030524" cy="585551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15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7" y="397546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2" y="397546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93" y="1844147"/>
            <a:ext cx="6717507" cy="145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609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3371" y="2856958"/>
            <a:ext cx="381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2</a:t>
            </a:r>
            <a:endParaRPr lang="en-US" sz="9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1090840"/>
            <a:ext cx="8601075" cy="211681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82" y="0"/>
            <a:ext cx="41703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7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6628" y="2639243"/>
            <a:ext cx="381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3</a:t>
            </a:r>
            <a:endParaRPr lang="en-US" sz="9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0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122886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5657397" y="4325654"/>
            <a:ext cx="3292163" cy="600065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Nhãn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vở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9cm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1947182" y="4325654"/>
            <a:ext cx="3303591" cy="600065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Nhãn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vở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8cm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7" y="397546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2" y="397546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93" y="1514749"/>
            <a:ext cx="4367213" cy="256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885" y="101600"/>
            <a:ext cx="141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85800"/>
            <a:ext cx="90868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9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365&quot;/&gt;&lt;/object&gt;&lt;object type=&quot;3&quot; unique_id=&quot;10006&quot;&gt;&lt;property id=&quot;20148&quot; value=&quot;5&quot;/&gt;&lt;property id=&quot;20300&quot; value=&quot;Slide 3&quot;/&gt;&lt;property id=&quot;20307&quot; value=&quot;410&quot;/&gt;&lt;/object&gt;&lt;object type=&quot;3&quot; unique_id=&quot;10007&quot;&gt;&lt;property id=&quot;20148&quot; value=&quot;5&quot;/&gt;&lt;property id=&quot;20300&quot; value=&quot;Slide 4&quot;/&gt;&lt;property id=&quot;20307&quot; value=&quot;415&quot;/&gt;&lt;/object&gt;&lt;object type=&quot;3&quot; unique_id=&quot;10008&quot;&gt;&lt;property id=&quot;20148&quot; value=&quot;5&quot;/&gt;&lt;property id=&quot;20300&quot; value=&quot;Slide 5&quot;/&gt;&lt;property id=&quot;20307&quot; value=&quot;424&quot;/&gt;&lt;/object&gt;&lt;object type=&quot;3&quot; unique_id=&quot;10009&quot;&gt;&lt;property id=&quot;20148&quot; value=&quot;5&quot;/&gt;&lt;property id=&quot;20300&quot; value=&quot;Slide 6&quot;/&gt;&lt;property id=&quot;20307&quot; value=&quot;433&quot;/&gt;&lt;/object&gt;&lt;object type=&quot;3&quot; unique_id=&quot;10010&quot;&gt;&lt;property id=&quot;20148&quot; value=&quot;5&quot;/&gt;&lt;property id=&quot;20300&quot; value=&quot;Slide 7&quot;/&gt;&lt;property id=&quot;20307&quot; value=&quot;435&quot;/&gt;&lt;/object&gt;&lt;object type=&quot;3&quot; unique_id=&quot;10011&quot;&gt;&lt;property id=&quot;20148&quot; value=&quot;5&quot;/&gt;&lt;property id=&quot;20300&quot; value=&quot;Slide 8&quot;/&gt;&lt;property id=&quot;20307&quot; value=&quot;416&quot;/&gt;&lt;/object&gt;&lt;object type=&quot;3&quot; unique_id=&quot;10012&quot;&gt;&lt;property id=&quot;20148&quot; value=&quot;5&quot;/&gt;&lt;property id=&quot;20300&quot; value=&quot;Slide 9&quot;/&gt;&lt;property id=&quot;20307&quot; value=&quot;43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3586</TotalTime>
  <Words>78</Words>
  <Application>Microsoft Office PowerPoint</Application>
  <PresentationFormat>On-screen Show (16:10)</PresentationFormat>
  <Paragraphs>18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宋体</vt:lpstr>
      <vt:lpstr>.VnAvant</vt:lpstr>
      <vt:lpstr>Arial Black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MTC</cp:lastModifiedBy>
  <cp:revision>290</cp:revision>
  <dcterms:created xsi:type="dcterms:W3CDTF">2020-02-10T09:35:50Z</dcterms:created>
  <dcterms:modified xsi:type="dcterms:W3CDTF">2021-03-11T05:14:29Z</dcterms:modified>
</cp:coreProperties>
</file>