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312" r:id="rId2"/>
    <p:sldId id="282" r:id="rId3"/>
    <p:sldId id="283" r:id="rId4"/>
    <p:sldId id="307" r:id="rId5"/>
    <p:sldId id="320" r:id="rId6"/>
    <p:sldId id="286" r:id="rId7"/>
    <p:sldId id="308" r:id="rId8"/>
    <p:sldId id="314" r:id="rId9"/>
    <p:sldId id="315" r:id="rId10"/>
    <p:sldId id="316" r:id="rId11"/>
    <p:sldId id="319" r:id="rId12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006600"/>
    <a:srgbClr val="99FFCC"/>
    <a:srgbClr val="FF33CC"/>
    <a:srgbClr val="FF0066"/>
    <a:srgbClr val="FF66CC"/>
    <a:srgbClr val="FF66FF"/>
    <a:srgbClr val="00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8" autoAdjust="0"/>
    <p:restoredTop sz="88455" autoAdjust="0"/>
  </p:normalViewPr>
  <p:slideViewPr>
    <p:cSldViewPr snapToGrid="0">
      <p:cViewPr varScale="1">
        <p:scale>
          <a:sx n="71" d="100"/>
          <a:sy n="71" d="100"/>
        </p:scale>
        <p:origin x="1300" y="5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33964"/>
            <a:ext cx="9143245" cy="5047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174" y="1416245"/>
            <a:ext cx="7303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8000" b="1" dirty="0">
                <a:solidFill>
                  <a:srgbClr val="C00000"/>
                </a:solidFill>
                <a:latin typeface=".VnAvant" pitchFamily="34" charset="0"/>
              </a:rPr>
              <a:t> 128</a:t>
            </a:r>
          </a:p>
          <a:p>
            <a:pPr algn="ctr"/>
            <a:r>
              <a:rPr lang="en-US" sz="80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80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80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80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4034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7715" y="106569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85" y="1195386"/>
            <a:ext cx="3328761" cy="260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7715" y="106569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71" y="990599"/>
            <a:ext cx="3546475" cy="311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6" y="730932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5771" y="19485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7"/>
          <a:stretch/>
        </p:blipFill>
        <p:spPr>
          <a:xfrm>
            <a:off x="259631" y="1597681"/>
            <a:ext cx="2648642" cy="169208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0"/>
          <a:stretch/>
        </p:blipFill>
        <p:spPr>
          <a:xfrm>
            <a:off x="3254805" y="1597681"/>
            <a:ext cx="2636818" cy="169208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2"/>
          <a:stretch/>
        </p:blipFill>
        <p:spPr>
          <a:xfrm>
            <a:off x="6212102" y="1581949"/>
            <a:ext cx="2636818" cy="170781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8"/>
          <a:stretch/>
        </p:blipFill>
        <p:spPr>
          <a:xfrm>
            <a:off x="263153" y="3776213"/>
            <a:ext cx="2601578" cy="16811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3"/>
          <a:stretch/>
        </p:blipFill>
        <p:spPr>
          <a:xfrm>
            <a:off x="3231820" y="3776213"/>
            <a:ext cx="2636818" cy="16811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2"/>
          <a:stretch/>
        </p:blipFill>
        <p:spPr>
          <a:xfrm>
            <a:off x="6231413" y="3732671"/>
            <a:ext cx="2636818" cy="172469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6" y="662430"/>
            <a:ext cx="8868228" cy="492407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75771" y="19485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9" y="897937"/>
            <a:ext cx="2531955" cy="2125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75" y="852471"/>
            <a:ext cx="2520652" cy="2147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02" y="881498"/>
            <a:ext cx="2520652" cy="21186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5" y="3345391"/>
            <a:ext cx="2667596" cy="19869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75" y="3345391"/>
            <a:ext cx="2520652" cy="1972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02" y="3345391"/>
            <a:ext cx="2520652" cy="20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16115" y="730932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5771" y="19485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7"/>
          <a:stretch/>
        </p:blipFill>
        <p:spPr>
          <a:xfrm>
            <a:off x="259631" y="1234831"/>
            <a:ext cx="2648642" cy="169208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0"/>
          <a:stretch/>
        </p:blipFill>
        <p:spPr>
          <a:xfrm>
            <a:off x="3254805" y="1234831"/>
            <a:ext cx="2636818" cy="169208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2"/>
          <a:stretch/>
        </p:blipFill>
        <p:spPr>
          <a:xfrm>
            <a:off x="6212102" y="1219099"/>
            <a:ext cx="2636818" cy="170781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8"/>
          <a:stretch/>
        </p:blipFill>
        <p:spPr>
          <a:xfrm>
            <a:off x="263153" y="3413363"/>
            <a:ext cx="2601578" cy="16811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3"/>
          <a:stretch/>
        </p:blipFill>
        <p:spPr>
          <a:xfrm>
            <a:off x="3231820" y="3413363"/>
            <a:ext cx="2636818" cy="16811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2"/>
          <a:stretch/>
        </p:blipFill>
        <p:spPr>
          <a:xfrm>
            <a:off x="6231413" y="3369821"/>
            <a:ext cx="2636818" cy="172469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14228"/>
          </a:xfrm>
          <a:prstGeom prst="rect">
            <a:avLst/>
          </a:prstGeom>
        </p:spPr>
      </p:pic>
      <p:pic>
        <p:nvPicPr>
          <p:cNvPr id="3" name="TiengViet1TapHaiTrang6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286" r="4523"/>
          <a:stretch/>
        </p:blipFill>
        <p:spPr>
          <a:xfrm>
            <a:off x="1204688" y="556986"/>
            <a:ext cx="685074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5771" y="19485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16" y="1211943"/>
            <a:ext cx="3338286" cy="28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7715" y="106569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61" y="1047750"/>
            <a:ext cx="3299732" cy="28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7715" y="106569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14" y="1069749"/>
            <a:ext cx="3299732" cy="25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64" y="1133475"/>
            <a:ext cx="3975100" cy="304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7715" y="106569"/>
            <a:ext cx="28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®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u«i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1829</TotalTime>
  <Words>161</Words>
  <Application>Microsoft Office PowerPoint</Application>
  <PresentationFormat>On-screen Show (16:10)</PresentationFormat>
  <Paragraphs>27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.VnAvant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275</cp:revision>
  <dcterms:created xsi:type="dcterms:W3CDTF">2020-02-10T09:35:50Z</dcterms:created>
  <dcterms:modified xsi:type="dcterms:W3CDTF">2021-03-10T14:14:32Z</dcterms:modified>
</cp:coreProperties>
</file>