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55" r:id="rId3"/>
    <p:sldId id="394" r:id="rId4"/>
    <p:sldId id="395" r:id="rId5"/>
    <p:sldId id="396" r:id="rId6"/>
    <p:sldId id="397" r:id="rId7"/>
    <p:sldId id="398" r:id="rId8"/>
    <p:sldId id="399" r:id="rId9"/>
    <p:sldId id="389" r:id="rId10"/>
    <p:sldId id="359" r:id="rId11"/>
    <p:sldId id="400" r:id="rId12"/>
    <p:sldId id="323" r:id="rId1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CCFFCC"/>
    <a:srgbClr val="0000CC"/>
    <a:srgbClr val="FF33CC"/>
    <a:srgbClr val="CCFFFF"/>
    <a:srgbClr val="FF7C80"/>
    <a:srgbClr val="99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1" d="100"/>
          <a:sy n="71" d="100"/>
        </p:scale>
        <p:origin x="129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Ýt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gÆp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6077" y="-13455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ý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kiÕn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hay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29" y="725365"/>
            <a:ext cx="8868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§ªm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C¶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boong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Tr¨ng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tuýp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®µn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oãc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tiu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nghØu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hôt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con c¸ to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”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hßa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giäng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Vưîn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xiÕc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nguÒu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ngßao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®u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sîi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buåm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ngo»n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ngoÌo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Con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khu©ng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sãng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vç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× o¹p.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èc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”. C¶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å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kiÕn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¸ hay!”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4" y="29896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Minh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3373544"/>
            <a:ext cx="9137061" cy="23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74" y="0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" y="580228"/>
            <a:ext cx="2418776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>
                <a:latin typeface=".VnAvant" pitchFamily="34" charset="0"/>
              </a:rPr>
              <a:t>MÌo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3" y="1502586"/>
            <a:ext cx="2433289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>
                <a:latin typeface=".VnAvant" pitchFamily="34" charset="0"/>
              </a:rPr>
              <a:t>Tay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vưîn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11" y="2351672"/>
            <a:ext cx="2456122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c. </a:t>
            </a:r>
            <a:r>
              <a:rPr lang="en-US" sz="2800" b="1" dirty="0" err="1">
                <a:latin typeface=".VnAvant" pitchFamily="34" charset="0"/>
              </a:rPr>
              <a:t>D©y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buåm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25" y="3186946"/>
            <a:ext cx="2441608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d. </a:t>
            </a:r>
            <a:r>
              <a:rPr lang="en-US" sz="2800" b="1" dirty="0" err="1">
                <a:latin typeface=".VnAvant" pitchFamily="34" charset="0"/>
              </a:rPr>
              <a:t>Sãc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99" y="3992490"/>
            <a:ext cx="2429433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e. </a:t>
            </a:r>
            <a:r>
              <a:rPr lang="en-US" sz="2800" b="1" dirty="0" err="1">
                <a:latin typeface=".VnAvant" pitchFamily="34" charset="0"/>
              </a:rPr>
              <a:t>Sãng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475" y="587488"/>
            <a:ext cx="3345638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1. ×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o¹p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734" y="1494616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994" y="23582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khu©ng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3740" y="32363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ngßao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000" y="4070860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ngo»n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ngoÌo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2781633" y="841838"/>
            <a:ext cx="2632101" cy="914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2781632" y="1764196"/>
            <a:ext cx="2632108" cy="1733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4" idx="1"/>
          </p:cNvCxnSpPr>
          <p:nvPr/>
        </p:nvCxnSpPr>
        <p:spPr>
          <a:xfrm>
            <a:off x="2781633" y="2613282"/>
            <a:ext cx="2639367" cy="1719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12" idx="1"/>
          </p:cNvCxnSpPr>
          <p:nvPr/>
        </p:nvCxnSpPr>
        <p:spPr>
          <a:xfrm flipV="1">
            <a:off x="2781633" y="2619812"/>
            <a:ext cx="2639361" cy="8287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 flipV="1">
            <a:off x="2781632" y="849098"/>
            <a:ext cx="2624843" cy="34050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451883"/>
            <a:ext cx="9051965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2" y="990599"/>
            <a:ext cx="218122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82" y="990599"/>
            <a:ext cx="1517924" cy="1489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50" y="1285874"/>
            <a:ext cx="2693212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997974"/>
            <a:ext cx="25717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34" y="2997974"/>
            <a:ext cx="2628900" cy="1914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6" y="3085058"/>
            <a:ext cx="1819275" cy="17058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166" y="235164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4076" y="2362199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quÇn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7076" y="234845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9" y="4895574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ngo»n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566" y="4885765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7619" y="4824209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2" y="1091950"/>
            <a:ext cx="2857791" cy="1797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6908" y="3343835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c¸i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7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82" y="1116918"/>
            <a:ext cx="2402624" cy="23583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0882" y="3759553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quÇn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53107"/>
            <a:ext cx="2693212" cy="1076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14209" y="361845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0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08" y="1163913"/>
            <a:ext cx="2571750" cy="19526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19519" y="3565810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ngo»n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32" y="1594644"/>
            <a:ext cx="2628900" cy="1914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15932" y="3706471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29" y="1244706"/>
            <a:ext cx="1819275" cy="17058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41468" y="3369793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oap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9" y="703262"/>
            <a:ext cx="86963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334</Words>
  <Application>Microsoft Office PowerPoint</Application>
  <PresentationFormat>On-screen Show (16:10)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.VnAvant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489</cp:revision>
  <dcterms:created xsi:type="dcterms:W3CDTF">2020-02-10T09:35:50Z</dcterms:created>
  <dcterms:modified xsi:type="dcterms:W3CDTF">2021-03-10T14:31:19Z</dcterms:modified>
</cp:coreProperties>
</file>