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56" r:id="rId2"/>
    <p:sldId id="355" r:id="rId3"/>
    <p:sldId id="257" r:id="rId4"/>
    <p:sldId id="351" r:id="rId5"/>
    <p:sldId id="387" r:id="rId6"/>
    <p:sldId id="388" r:id="rId7"/>
    <p:sldId id="359" r:id="rId8"/>
    <p:sldId id="356" r:id="rId9"/>
    <p:sldId id="323" r:id="rId10"/>
    <p:sldId id="392" r:id="rId11"/>
    <p:sldId id="391" r:id="rId12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4"/>
      <p:bold r:id="rId15"/>
      <p:italic r:id="rId16"/>
      <p:boldItalic r:id="rId17"/>
    </p:embeddedFon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3.wav"/><Relationship Id="rId18" Type="http://schemas.openxmlformats.org/officeDocument/2006/relationships/image" Target="../media/image14.gif"/><Relationship Id="rId26" Type="http://schemas.openxmlformats.org/officeDocument/2006/relationships/image" Target="../media/image22.gif"/><Relationship Id="rId3" Type="http://schemas.openxmlformats.org/officeDocument/2006/relationships/tags" Target="../tags/tag3.xml"/><Relationship Id="rId21" Type="http://schemas.openxmlformats.org/officeDocument/2006/relationships/image" Target="../media/image17.gif"/><Relationship Id="rId7" Type="http://schemas.openxmlformats.org/officeDocument/2006/relationships/tags" Target="../tags/tag7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1.gif"/><Relationship Id="rId2" Type="http://schemas.openxmlformats.org/officeDocument/2006/relationships/tags" Target="../tags/tag2.xml"/><Relationship Id="rId16" Type="http://schemas.openxmlformats.org/officeDocument/2006/relationships/audio" Target="../media/audio6.wav"/><Relationship Id="rId20" Type="http://schemas.openxmlformats.org/officeDocument/2006/relationships/image" Target="../media/image16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1.wav"/><Relationship Id="rId24" Type="http://schemas.openxmlformats.org/officeDocument/2006/relationships/image" Target="../media/image20.gif"/><Relationship Id="rId5" Type="http://schemas.openxmlformats.org/officeDocument/2006/relationships/tags" Target="../tags/tag5.xml"/><Relationship Id="rId15" Type="http://schemas.openxmlformats.org/officeDocument/2006/relationships/audio" Target="../media/audio5.wav"/><Relationship Id="rId23" Type="http://schemas.openxmlformats.org/officeDocument/2006/relationships/image" Target="../media/image19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5.gi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</a:t>
            </a:r>
          </a:p>
          <a:p>
            <a:pPr algn="ctr"/>
            <a:r>
              <a:rPr lang="en-US" sz="8000" b="1" dirty="0" err="1">
                <a:solidFill>
                  <a:srgbClr val="FFFF00"/>
                </a:solidFill>
                <a:latin typeface=".VnAvant" pitchFamily="34" charset="0"/>
              </a:rPr>
              <a:t>oanh</a:t>
            </a:r>
            <a:r>
              <a:rPr lang="en-US" sz="80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000" b="1" dirty="0" err="1">
                <a:solidFill>
                  <a:srgbClr val="FFFF00"/>
                </a:solidFill>
                <a:latin typeface=".VnAvant" pitchFamily="34" charset="0"/>
              </a:rPr>
              <a:t>oach</a:t>
            </a:r>
            <a:endParaRPr lang="en-US" sz="80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4342"/>
          </a:xfrm>
          <a:prstGeom prst="rect">
            <a:avLst/>
          </a:prstGeom>
        </p:spPr>
      </p:pic>
      <p:pic>
        <p:nvPicPr>
          <p:cNvPr id="5" name="bai 13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95" t="19564" r="2381" b="19167"/>
          <a:stretch/>
        </p:blipFill>
        <p:spPr>
          <a:xfrm>
            <a:off x="1335315" y="957943"/>
            <a:ext cx="686683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7030A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 nào ch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vần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trắc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75327" y="1828233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94167" y="182959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85529" y="2943276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39" y="355073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5" y="1216471"/>
            <a:ext cx="3219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23" y="3860437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h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o¹ch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0" y="1480544"/>
            <a:ext cx="3048453" cy="2080309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ach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424" y="2389632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doanh</a:t>
            </a:r>
            <a:r>
              <a:rPr lang="en-US" sz="3200" b="1" dirty="0">
                <a:latin typeface=".VnAvant" pitchFamily="34" charset="0"/>
              </a:rPr>
              <a:t> tr¹i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0910" y="2296000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lµm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kÕ</a:t>
            </a:r>
            <a:r>
              <a:rPr lang="en-US" sz="3200" b="1" dirty="0">
                <a:latin typeface=".VnAvant" pitchFamily="34" charset="0"/>
              </a:rPr>
              <a:t> ho¹ch </a:t>
            </a:r>
            <a:r>
              <a:rPr lang="en-US" sz="3200" b="1" dirty="0" err="1">
                <a:latin typeface=".VnAvant" pitchFamily="34" charset="0"/>
              </a:rPr>
              <a:t>nhá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956" y="5002907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chim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oanh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262" y="4973878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giÇy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míi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toanh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0" y="632119"/>
            <a:ext cx="2837540" cy="168607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43" y="632119"/>
            <a:ext cx="2342128" cy="1663881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2" y="3219166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59" y="3276316"/>
            <a:ext cx="23050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5230" y="2416352"/>
            <a:ext cx="336731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tr¹i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5682" y="2464575"/>
            <a:ext cx="299871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chim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" y="749609"/>
            <a:ext cx="2790770" cy="165828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27" y="648011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35" y="3274059"/>
            <a:ext cx="2305050" cy="165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9714" y="5003203"/>
            <a:ext cx="442685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giÇy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míi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26392" y="3526942"/>
            <a:ext cx="532024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lµm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kÕ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h</a:t>
            </a:r>
            <a:r>
              <a:rPr lang="en-US" sz="4000" b="1" dirty="0">
                <a:solidFill>
                  <a:schemeClr val="bg1"/>
                </a:solidFill>
                <a:latin typeface=".VnAvant" pitchFamily="34" charset="0"/>
              </a:rPr>
              <a:t>o¹ch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nhá</a:t>
            </a:r>
            <a:endParaRPr lang="en-US" sz="4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29" y="632119"/>
            <a:ext cx="3831757" cy="2722135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487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(1)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M¶I reo h¹t,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ngho¶nh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l¹i,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Ai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-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ho¹ch,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Grim</a:t>
            </a: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114" y="1869831"/>
            <a:ext cx="7997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tiÕp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®Ó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hoµn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thµnh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5771" y="2872023"/>
            <a:ext cx="8679543" cy="21063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4114" y="2985492"/>
            <a:ext cx="7997372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Lóc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thu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ho¹ch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t«i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chØ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lÊy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……</a:t>
            </a:r>
          </a:p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TÊt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phÇn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cßn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l¹i…….</a:t>
            </a: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1" y="1510847"/>
            <a:ext cx="8628289" cy="3288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</TotalTime>
  <Words>385</Words>
  <Application>Microsoft Office PowerPoint</Application>
  <PresentationFormat>On-screen Show (16:10)</PresentationFormat>
  <Paragraphs>46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.VnAvant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443</cp:revision>
  <dcterms:created xsi:type="dcterms:W3CDTF">2020-02-10T09:35:50Z</dcterms:created>
  <dcterms:modified xsi:type="dcterms:W3CDTF">2021-03-10T14:22:47Z</dcterms:modified>
</cp:coreProperties>
</file>