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56" r:id="rId2"/>
    <p:sldId id="355" r:id="rId3"/>
    <p:sldId id="257" r:id="rId4"/>
    <p:sldId id="389" r:id="rId5"/>
    <p:sldId id="351" r:id="rId6"/>
    <p:sldId id="360" r:id="rId7"/>
    <p:sldId id="359" r:id="rId8"/>
    <p:sldId id="395" r:id="rId9"/>
    <p:sldId id="356" r:id="rId10"/>
    <p:sldId id="323" r:id="rId11"/>
    <p:sldId id="394" r:id="rId12"/>
    <p:sldId id="391" r:id="rId13"/>
    <p:sldId id="392" r:id="rId14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6"/>
      <p:bold r:id="rId17"/>
      <p:italic r:id="rId18"/>
      <p:boldItalic r:id="rId19"/>
    </p:embeddedFont>
    <p:embeddedFont>
      <p:font typeface=".VnTifani Heavy" panose="020B7200000000000000" pitchFamily="34" charset="0"/>
      <p:regular r:id="rId20"/>
    </p:embeddedFon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FF"/>
    <a:srgbClr val="0000CC"/>
    <a:srgbClr val="FF33CC"/>
    <a:srgbClr val="CCFFFF"/>
    <a:srgbClr val="FF7C80"/>
    <a:srgbClr val="99FFCC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inh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15.gif"/><Relationship Id="rId3" Type="http://schemas.openxmlformats.org/officeDocument/2006/relationships/tags" Target="../tags/tag5.xml"/><Relationship Id="rId21" Type="http://schemas.openxmlformats.org/officeDocument/2006/relationships/image" Target="../media/image18.gif"/><Relationship Id="rId7" Type="http://schemas.openxmlformats.org/officeDocument/2006/relationships/tags" Target="../tags/tag9.xml"/><Relationship Id="rId12" Type="http://schemas.openxmlformats.org/officeDocument/2006/relationships/audio" Target="../media/audio4.wav"/><Relationship Id="rId17" Type="http://schemas.openxmlformats.org/officeDocument/2006/relationships/image" Target="../media/image14.gif"/><Relationship Id="rId25" Type="http://schemas.openxmlformats.org/officeDocument/2006/relationships/image" Target="../media/image22.gif"/><Relationship Id="rId2" Type="http://schemas.openxmlformats.org/officeDocument/2006/relationships/tags" Target="../tags/tag4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17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1.wav"/><Relationship Id="rId24" Type="http://schemas.openxmlformats.org/officeDocument/2006/relationships/image" Target="../media/image21.gif"/><Relationship Id="rId5" Type="http://schemas.openxmlformats.org/officeDocument/2006/relationships/tags" Target="../tags/tag7.xml"/><Relationship Id="rId15" Type="http://schemas.openxmlformats.org/officeDocument/2006/relationships/audio" Target="../media/audio6.wav"/><Relationship Id="rId23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16.gif"/><Relationship Id="rId4" Type="http://schemas.openxmlformats.org/officeDocument/2006/relationships/tags" Target="../tags/tag6.xml"/><Relationship Id="rId9" Type="http://schemas.openxmlformats.org/officeDocument/2006/relationships/notesSlide" Target="../notesSlides/notesSlide8.xml"/><Relationship Id="rId14" Type="http://schemas.openxmlformats.org/officeDocument/2006/relationships/audio" Target="../media/audio5.wav"/><Relationship Id="rId22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15.gif"/><Relationship Id="rId3" Type="http://schemas.openxmlformats.org/officeDocument/2006/relationships/tags" Target="../tags/tag12.xml"/><Relationship Id="rId21" Type="http://schemas.openxmlformats.org/officeDocument/2006/relationships/image" Target="../media/image18.gif"/><Relationship Id="rId7" Type="http://schemas.openxmlformats.org/officeDocument/2006/relationships/tags" Target="../tags/tag16.xml"/><Relationship Id="rId12" Type="http://schemas.openxmlformats.org/officeDocument/2006/relationships/audio" Target="../media/audio4.wav"/><Relationship Id="rId17" Type="http://schemas.openxmlformats.org/officeDocument/2006/relationships/image" Target="../media/image14.gif"/><Relationship Id="rId25" Type="http://schemas.openxmlformats.org/officeDocument/2006/relationships/image" Target="../media/image22.gif"/><Relationship Id="rId2" Type="http://schemas.openxmlformats.org/officeDocument/2006/relationships/tags" Target="../tags/tag11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17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audio" Target="../media/audio1.wav"/><Relationship Id="rId24" Type="http://schemas.openxmlformats.org/officeDocument/2006/relationships/image" Target="../media/image21.gif"/><Relationship Id="rId5" Type="http://schemas.openxmlformats.org/officeDocument/2006/relationships/tags" Target="../tags/tag14.xml"/><Relationship Id="rId15" Type="http://schemas.openxmlformats.org/officeDocument/2006/relationships/audio" Target="../media/audio6.wav"/><Relationship Id="rId23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16.gif"/><Relationship Id="rId4" Type="http://schemas.openxmlformats.org/officeDocument/2006/relationships/tags" Target="../tags/tag13.xml"/><Relationship Id="rId9" Type="http://schemas.openxmlformats.org/officeDocument/2006/relationships/notesSlide" Target="../notesSlides/notesSlide9.xml"/><Relationship Id="rId14" Type="http://schemas.openxmlformats.org/officeDocument/2006/relationships/audio" Target="../media/audio5.wav"/><Relationship Id="rId2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124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oen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oet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122" name="Picture 2" descr="E:\LOP 1 CANH DIEU\TV 1 canh dieu\Ki II\Bai 124. oen - oet\Package - Lesson\Data\tv1b124tr055h02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2" y="1357313"/>
            <a:ext cx="84677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340" r="4286" b="21390"/>
          <a:stretch/>
        </p:blipFill>
        <p:spPr>
          <a:xfrm>
            <a:off x="754743" y="769256"/>
            <a:ext cx="7678883" cy="42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B05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 hề có nụ cười như thế nào?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759904" y="1960765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quả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cà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chua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4293509" y="337000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1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1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thiện</a:t>
            </a:r>
            <a:endParaRPr lang="en-US" sz="1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308681" y="1978429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đỏ choen choét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1226791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 hề mặc quần áo như thế nào gì?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86425" y="2058762"/>
            <a:ext cx="2895600" cy="6234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đỏ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2276705" y="2140164"/>
            <a:ext cx="2895600" cy="60123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lòe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loẹt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4108450" y="3158134"/>
            <a:ext cx="2869975" cy="59994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6076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-5127" y="937627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124: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oet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856" y="3739417"/>
            <a:ext cx="3632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oÎn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cưêi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026" name="Picture 2" descr="E:\LOP 1 CANH DIEU\TV 1 canh dieu\Ki II\Bai 124. oen - oet\Package - Lesson\Data\tv1b124tr054h01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5" y="1100992"/>
            <a:ext cx="22288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0" y="937627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43542" y="3820045"/>
            <a:ext cx="4145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oÐt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tæ</a:t>
            </a:r>
            <a:endParaRPr lang="en-US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124: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oet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E:\LOP 1 CANH DIEU\TV 1 canh dieu\Ki II\Bai 124. oen - oet\Package - Lesson\Data\tv1b124tr054h02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50" y="1219433"/>
            <a:ext cx="1813662" cy="26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oen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oet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5390" y="3563611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xoÌn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xoÑt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7457" y="3528298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hè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n«ng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choÌn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0139" y="3462014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mÆc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lße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loÑt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074" name="Picture 2" descr="E:\LOP 1 CANH DIEU\TV 1 canh dieu\Ki II\Bai 124. oen - oet\Package - Lesson\Data\tv1b124tr054h05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26" y="842509"/>
            <a:ext cx="10001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LOP 1 CANH DIEU\TV 1 canh dieu\Ki II\Bai 124. oen - oet\Package - Lesson\Data\tv1b124tr054h03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5" y="935945"/>
            <a:ext cx="21812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LOP 1 CANH DIEU\TV 1 canh dieu\Ki II\Bai 124. oen - oet\Package - Lesson\Data\tv1b124tr054h04t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2" y="1467531"/>
            <a:ext cx="3048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4514" y="3491042"/>
            <a:ext cx="316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xoÌn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xoÑt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7471" y="3465155"/>
            <a:ext cx="329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hè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n«ng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choÌn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oen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oet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4" name="Picture 2" descr="E:\LOP 1 CANH DIEU\TV 1 canh dieu\Ki II\Bai 124. oen - oet\Package - Lesson\Data\tv1b124tr054h05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26" y="842509"/>
            <a:ext cx="10001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LOP 1 CANH DIEU\TV 1 canh dieu\Ki II\Bai 124. oen - oet\Package - Lesson\Data\tv1b124tr054h03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5" y="935945"/>
            <a:ext cx="21812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LOP 1 CANH DIEU\TV 1 canh dieu\Ki II\Bai 124. oen - oet\Package - Lesson\Data\tv1b124tr054h04t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2" y="1467531"/>
            <a:ext cx="3048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86044" y="3450641"/>
            <a:ext cx="279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mÆc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lße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loÑt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9" grpId="0"/>
      <p:bldP spid="29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345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6620" y="1001487"/>
            <a:ext cx="2046515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a) </a:t>
            </a:r>
            <a:r>
              <a:rPr lang="en-US" sz="2400" b="1" dirty="0" err="1">
                <a:latin typeface=".VnAvant" pitchFamily="34" charset="0"/>
              </a:rPr>
              <a:t>Mµu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s¬n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6619" y="1923144"/>
            <a:ext cx="2046515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b) </a:t>
            </a:r>
            <a:r>
              <a:rPr lang="en-US" sz="2400" b="1" dirty="0" err="1">
                <a:latin typeface=".VnAvant" pitchFamily="34" charset="0"/>
              </a:rPr>
              <a:t>Thanh</a:t>
            </a:r>
            <a:r>
              <a:rPr lang="en-US" sz="2400" b="1" dirty="0">
                <a:latin typeface=".VnAvant" pitchFamily="34" charset="0"/>
              </a:rPr>
              <a:t> s¾t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6618" y="2888344"/>
            <a:ext cx="2046515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c) </a:t>
            </a:r>
            <a:r>
              <a:rPr lang="en-US" sz="2400" b="1" dirty="0" err="1">
                <a:latin typeface=".VnAvant" pitchFamily="34" charset="0"/>
              </a:rPr>
              <a:t>BÇu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trêi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1077" y="1001487"/>
            <a:ext cx="2373086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1) </a:t>
            </a:r>
            <a:r>
              <a:rPr lang="en-US" sz="2400" b="1" dirty="0" err="1">
                <a:latin typeface=".VnAvant" pitchFamily="34" charset="0"/>
              </a:rPr>
              <a:t>hoen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gØ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21076" y="1923144"/>
            <a:ext cx="2373086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2) </a:t>
            </a:r>
            <a:r>
              <a:rPr lang="en-US" sz="2400" b="1" dirty="0" err="1">
                <a:latin typeface=".VnAvant" pitchFamily="34" charset="0"/>
              </a:rPr>
              <a:t>x¸m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ngoÐt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21075" y="2888344"/>
            <a:ext cx="2373087" cy="435428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3) ®á </a:t>
            </a:r>
            <a:r>
              <a:rPr lang="en-US" sz="2400" b="1" dirty="0" err="1">
                <a:latin typeface=".VnAvant" pitchFamily="34" charset="0"/>
              </a:rPr>
              <a:t>choÐt</a:t>
            </a:r>
            <a:endParaRPr lang="en-US" sz="2400" b="1" dirty="0">
              <a:latin typeface=".VnAvant" pitchFamily="34" charset="0"/>
            </a:endParaRPr>
          </a:p>
        </p:txBody>
      </p:sp>
      <p:cxnSp>
        <p:nvCxnSpPr>
          <p:cNvPr id="6" name="Straight Arrow Connector 5"/>
          <p:cNvCxnSpPr>
            <a:stCxn id="4" idx="3"/>
            <a:endCxn id="17" idx="1"/>
          </p:cNvCxnSpPr>
          <p:nvPr/>
        </p:nvCxnSpPr>
        <p:spPr>
          <a:xfrm>
            <a:off x="3193135" y="1219201"/>
            <a:ext cx="2227940" cy="18868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  <a:endCxn id="15" idx="1"/>
          </p:cNvCxnSpPr>
          <p:nvPr/>
        </p:nvCxnSpPr>
        <p:spPr>
          <a:xfrm flipV="1">
            <a:off x="3193134" y="1219201"/>
            <a:ext cx="2227943" cy="9216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3"/>
            <a:endCxn id="16" idx="1"/>
          </p:cNvCxnSpPr>
          <p:nvPr/>
        </p:nvCxnSpPr>
        <p:spPr>
          <a:xfrm flipV="1">
            <a:off x="3193133" y="2140858"/>
            <a:ext cx="2227943" cy="965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3393" y="-13455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Chó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hÒ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8483" y="481049"/>
            <a:ext cx="364234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M«i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®á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choen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choÐt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Mòi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-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¶ cµ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chua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Áo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quÇn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lße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loÑt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ãng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vai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vui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ïa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lÇn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nh×n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nhoÎn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miÖng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cưêi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Nô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cưêi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thÇn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thiÖn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bõng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m«i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BÐ 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xem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xiÕc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BiÕt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bao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trß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vui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VÒ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nhí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hÒ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th«i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4098" name="Picture 2" descr="E:\LOP 1 CANH DIEU\TV 1 canh dieu\Ki II\Bai 124. oen - oet\Package - Lesson\Data\tv1b124tr055h01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0" y="521193"/>
            <a:ext cx="4383397" cy="515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8869" y="5319714"/>
            <a:ext cx="1467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Trần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Mạnh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0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4523"/>
            <a:ext cx="9129486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1579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tiÕp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÷ t¶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chó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hÒ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201517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82166" y="2376732"/>
            <a:ext cx="2032000" cy="509806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M«i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……….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20336" y="2362217"/>
            <a:ext cx="2032000" cy="509806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Mòi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……….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15137" y="3487074"/>
            <a:ext cx="2721430" cy="509806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QuÇn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¸o……….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47651" y="3426308"/>
            <a:ext cx="2721430" cy="509806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Nô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cưêi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……….</a:t>
            </a:r>
          </a:p>
        </p:txBody>
      </p: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4256</TotalTime>
  <Words>346</Words>
  <Application>Microsoft Office PowerPoint</Application>
  <PresentationFormat>On-screen Show (16:10)</PresentationFormat>
  <Paragraphs>96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Times New Roman</vt:lpstr>
      <vt:lpstr>.VnAvant</vt:lpstr>
      <vt:lpstr>Calibri</vt:lpstr>
      <vt:lpstr>.VnTifani Heavy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467</cp:revision>
  <dcterms:created xsi:type="dcterms:W3CDTF">2020-02-10T09:35:50Z</dcterms:created>
  <dcterms:modified xsi:type="dcterms:W3CDTF">2021-03-10T14:06:29Z</dcterms:modified>
</cp:coreProperties>
</file>